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57" r:id="rId3"/>
    <p:sldId id="258" r:id="rId5"/>
    <p:sldId id="271" r:id="rId6"/>
    <p:sldId id="283" r:id="rId7"/>
    <p:sldId id="284" r:id="rId8"/>
    <p:sldId id="287" r:id="rId9"/>
    <p:sldId id="288" r:id="rId10"/>
    <p:sldId id="285" r:id="rId11"/>
    <p:sldId id="286" r:id="rId12"/>
    <p:sldId id="282" r:id="rId13"/>
    <p:sldId id="273" r:id="rId14"/>
    <p:sldId id="281" r:id="rId15"/>
  </p:sldIdLst>
  <p:sldSz cx="12192000" cy="6858000"/>
  <p:notesSz cx="6858000" cy="9144000"/>
  <p:custDataLst>
    <p:tags r:id="rId20"/>
  </p:custDataLst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57D"/>
    <a:srgbClr val="818E84"/>
    <a:srgbClr val="FF6600"/>
    <a:srgbClr val="FF505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2" autoAdjust="0"/>
    <p:restoredTop sz="95886" autoAdjust="0"/>
  </p:normalViewPr>
  <p:slideViewPr>
    <p:cSldViewPr snapToGrid="0" showGuides="1">
      <p:cViewPr varScale="1">
        <p:scale>
          <a:sx n="115" d="100"/>
          <a:sy n="115" d="100"/>
        </p:scale>
        <p:origin x="570" y="84"/>
      </p:cViewPr>
      <p:guideLst>
        <p:guide orient="horz" pos="2160"/>
        <p:guide pos="3840"/>
        <p:guide pos="7310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E03CE-FE33-48D2-A94A-F22EE3EA25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253304BE-2CB2-4038-A4B6-5686983F28C5}">
      <dgm:prSet phldrT="[文本]"/>
      <dgm:spPr/>
      <dgm:t>
        <a:bodyPr/>
        <a:lstStyle/>
        <a:p>
          <a:pPr rtl="0"/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1.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出国必备的微信公众号</a:t>
          </a:r>
          <a:endParaRPr lang="zh-CN" altLang="en-US" b="1" dirty="0"/>
        </a:p>
      </dgm:t>
    </dgm:pt>
    <dgm:pt modelId="{4D70A4F3-1932-466B-9591-A499968F910B}" cxnId="{D40F181A-934F-4006-BCDF-EB80B8519E36}" type="parTrans">
      <dgm:prSet/>
      <dgm:spPr/>
      <dgm:t>
        <a:bodyPr/>
        <a:lstStyle/>
        <a:p>
          <a:endParaRPr lang="zh-CN" altLang="en-US" b="1"/>
        </a:p>
      </dgm:t>
    </dgm:pt>
    <dgm:pt modelId="{855D41D7-3CC3-4DDA-B100-2F89F75C51A2}" cxnId="{D40F181A-934F-4006-BCDF-EB80B8519E36}" type="sibTrans">
      <dgm:prSet/>
      <dgm:spPr/>
      <dgm:t>
        <a:bodyPr/>
        <a:lstStyle/>
        <a:p>
          <a:endParaRPr lang="zh-CN" altLang="en-US" b="1"/>
        </a:p>
      </dgm:t>
    </dgm:pt>
    <dgm:pt modelId="{73F7F7D5-440B-4397-AA5C-6A211D8D3D9D}">
      <dgm:prSet/>
      <dgm:spPr/>
      <dgm:t>
        <a:bodyPr/>
        <a:lstStyle/>
        <a:p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2.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行前准备细则</a:t>
          </a:r>
          <a:endParaRPr lang="en-US" altLang="zh-CN" b="1" dirty="0">
            <a:latin typeface="+mn-lt"/>
            <a:ea typeface="+mn-ea"/>
            <a:cs typeface="+mn-ea"/>
            <a:sym typeface="+mn-lt"/>
          </a:endParaRPr>
        </a:p>
      </dgm:t>
    </dgm:pt>
    <dgm:pt modelId="{EC073753-269E-4C6E-BAFF-39E117B47F5B}" cxnId="{911EC28A-F92C-4100-9D35-38045132048C}" type="parTrans">
      <dgm:prSet/>
      <dgm:spPr/>
      <dgm:t>
        <a:bodyPr/>
        <a:lstStyle/>
        <a:p>
          <a:endParaRPr lang="zh-CN" altLang="en-US" b="1"/>
        </a:p>
      </dgm:t>
    </dgm:pt>
    <dgm:pt modelId="{8342FA4F-801D-4450-8610-6C0EF62A59D8}" cxnId="{911EC28A-F92C-4100-9D35-38045132048C}" type="sibTrans">
      <dgm:prSet/>
      <dgm:spPr/>
      <dgm:t>
        <a:bodyPr/>
        <a:lstStyle/>
        <a:p>
          <a:endParaRPr lang="zh-CN" altLang="en-US" b="1"/>
        </a:p>
      </dgm:t>
    </dgm:pt>
    <dgm:pt modelId="{F06C77CC-FE8D-4B9A-91BC-B4F3E41725A6}">
      <dgm:prSet/>
      <dgm:spPr/>
      <dgm:t>
        <a:bodyPr/>
        <a:lstStyle/>
        <a:p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3.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出访注意事项及外事纪律</a:t>
          </a: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 </a:t>
          </a:r>
          <a:endParaRPr lang="en-US" altLang="zh-CN" b="1" dirty="0">
            <a:latin typeface="+mn-lt"/>
            <a:ea typeface="+mn-ea"/>
            <a:cs typeface="+mn-ea"/>
            <a:sym typeface="+mn-lt"/>
          </a:endParaRPr>
        </a:p>
      </dgm:t>
    </dgm:pt>
    <dgm:pt modelId="{3DF6D0C4-4B93-4BDD-8D16-8D24D2707AD6}" cxnId="{0D1BCB3A-14A9-4503-8BCF-5573F4CF58A0}" type="parTrans">
      <dgm:prSet/>
      <dgm:spPr/>
      <dgm:t>
        <a:bodyPr/>
        <a:lstStyle/>
        <a:p>
          <a:endParaRPr lang="zh-CN" altLang="en-US" b="1"/>
        </a:p>
      </dgm:t>
    </dgm:pt>
    <dgm:pt modelId="{75A04D22-7E09-49A4-9803-F049A65CD5E6}" cxnId="{0D1BCB3A-14A9-4503-8BCF-5573F4CF58A0}" type="sibTrans">
      <dgm:prSet/>
      <dgm:spPr/>
      <dgm:t>
        <a:bodyPr/>
        <a:lstStyle/>
        <a:p>
          <a:endParaRPr lang="zh-CN" altLang="en-US" b="1"/>
        </a:p>
      </dgm:t>
    </dgm:pt>
    <dgm:pt modelId="{A8802CDA-B6C4-47B4-AB4E-2D10B485BCDF}">
      <dgm:prSet/>
      <dgm:spPr/>
      <dgm:t>
        <a:bodyPr/>
        <a:lstStyle/>
        <a:p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4.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详细行程安排</a:t>
          </a: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 </a:t>
          </a:r>
        </a:p>
      </dgm:t>
    </dgm:pt>
    <dgm:pt modelId="{B0D64B53-8711-403B-882C-06B2C8D1B38F}" cxnId="{72CC4DCE-8247-49EE-8EDA-74785CACC354}" type="parTrans">
      <dgm:prSet/>
      <dgm:spPr/>
      <dgm:t>
        <a:bodyPr/>
        <a:lstStyle/>
        <a:p>
          <a:endParaRPr lang="zh-CN" altLang="en-US" b="1"/>
        </a:p>
      </dgm:t>
    </dgm:pt>
    <dgm:pt modelId="{93DD88DE-3019-4FF1-BEE8-EB958A097282}" cxnId="{72CC4DCE-8247-49EE-8EDA-74785CACC354}" type="sibTrans">
      <dgm:prSet/>
      <dgm:spPr/>
      <dgm:t>
        <a:bodyPr/>
        <a:lstStyle/>
        <a:p>
          <a:endParaRPr lang="zh-CN" altLang="en-US" b="1"/>
        </a:p>
      </dgm:t>
    </dgm:pt>
    <dgm:pt modelId="{95567F12-8131-410A-82A5-D5DE2ACE8000}">
      <dgm:prSet/>
      <dgm:spPr/>
      <dgm:t>
        <a:bodyPr/>
        <a:lstStyle/>
        <a:p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5.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回国提交材料及报销事宜</a:t>
          </a:r>
          <a:endParaRPr lang="zh-CN" altLang="en-US" b="1" dirty="0">
            <a:latin typeface="+mn-lt"/>
            <a:ea typeface="+mn-ea"/>
            <a:cs typeface="+mn-ea"/>
            <a:sym typeface="+mn-lt"/>
          </a:endParaRPr>
        </a:p>
      </dgm:t>
    </dgm:pt>
    <dgm:pt modelId="{641BC949-B7D5-4686-8630-7BC109A12C53}" cxnId="{D3CB380F-E213-4915-A89A-20BFD63C22C4}" type="parTrans">
      <dgm:prSet/>
      <dgm:spPr/>
      <dgm:t>
        <a:bodyPr/>
        <a:lstStyle/>
        <a:p>
          <a:endParaRPr lang="zh-CN" altLang="en-US" b="1"/>
        </a:p>
      </dgm:t>
    </dgm:pt>
    <dgm:pt modelId="{7A64CDA9-46B6-462C-9020-DD20F15CB3F3}" cxnId="{D3CB380F-E213-4915-A89A-20BFD63C22C4}" type="sibTrans">
      <dgm:prSet/>
      <dgm:spPr/>
      <dgm:t>
        <a:bodyPr/>
        <a:lstStyle/>
        <a:p>
          <a:endParaRPr lang="zh-CN" altLang="en-US" b="1"/>
        </a:p>
      </dgm:t>
    </dgm:pt>
    <dgm:pt modelId="{565F01F8-53CF-4FF8-8624-988538EFC33B}" type="pres">
      <dgm:prSet presAssocID="{E1FE03CE-FE33-48D2-A94A-F22EE3EA25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90F7C834-8BB4-4E09-A3F8-DF9E643B090E}" type="pres">
      <dgm:prSet presAssocID="{E1FE03CE-FE33-48D2-A94A-F22EE3EA2581}" presName="Name1" presStyleCnt="0"/>
      <dgm:spPr/>
    </dgm:pt>
    <dgm:pt modelId="{7ED65314-E3F4-4ADF-A306-8DE3E7B98D30}" type="pres">
      <dgm:prSet presAssocID="{E1FE03CE-FE33-48D2-A94A-F22EE3EA2581}" presName="cycle" presStyleCnt="0"/>
      <dgm:spPr/>
    </dgm:pt>
    <dgm:pt modelId="{03286A26-772C-4C20-B44C-2C058B738E63}" type="pres">
      <dgm:prSet presAssocID="{E1FE03CE-FE33-48D2-A94A-F22EE3EA2581}" presName="srcNode" presStyleLbl="node1" presStyleIdx="0" presStyleCnt="5"/>
      <dgm:spPr/>
    </dgm:pt>
    <dgm:pt modelId="{037809C8-BCEE-468A-B57E-81E3030E9E0C}" type="pres">
      <dgm:prSet presAssocID="{E1FE03CE-FE33-48D2-A94A-F22EE3EA2581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60FAD24C-77F9-4D5C-AD6C-17581E07DECD}" type="pres">
      <dgm:prSet presAssocID="{E1FE03CE-FE33-48D2-A94A-F22EE3EA2581}" presName="extraNode" presStyleLbl="node1" presStyleIdx="0" presStyleCnt="5"/>
      <dgm:spPr/>
    </dgm:pt>
    <dgm:pt modelId="{29D4EA48-CFFB-438E-B75A-B10734EDD38A}" type="pres">
      <dgm:prSet presAssocID="{E1FE03CE-FE33-48D2-A94A-F22EE3EA2581}" presName="dstNode" presStyleLbl="node1" presStyleIdx="0" presStyleCnt="5"/>
      <dgm:spPr/>
    </dgm:pt>
    <dgm:pt modelId="{99A82777-6434-47F7-AE88-48B90BA456B4}" type="pres">
      <dgm:prSet presAssocID="{253304BE-2CB2-4038-A4B6-5686983F28C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8EEB9-E604-4147-AEBD-E7E233CD8347}" type="pres">
      <dgm:prSet presAssocID="{253304BE-2CB2-4038-A4B6-5686983F28C5}" presName="accent_1" presStyleCnt="0"/>
      <dgm:spPr/>
    </dgm:pt>
    <dgm:pt modelId="{0E5F38C3-94CA-48EB-87D1-70E9EAD24C66}" type="pres">
      <dgm:prSet presAssocID="{253304BE-2CB2-4038-A4B6-5686983F28C5}" presName="accentRepeatNode" presStyleLbl="solidFgAcc1" presStyleIdx="0" presStyleCnt="5"/>
      <dgm:spPr/>
    </dgm:pt>
    <dgm:pt modelId="{511D3C8E-0D36-4867-BA05-CF8CB8178283}" type="pres">
      <dgm:prSet presAssocID="{73F7F7D5-440B-4397-AA5C-6A211D8D3D9D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03BEBA-1706-4173-80B3-1B0C5F4BE5C4}" type="pres">
      <dgm:prSet presAssocID="{73F7F7D5-440B-4397-AA5C-6A211D8D3D9D}" presName="accent_2" presStyleCnt="0"/>
      <dgm:spPr/>
    </dgm:pt>
    <dgm:pt modelId="{ECA05724-5977-4557-B391-9E6E7E6E1439}" type="pres">
      <dgm:prSet presAssocID="{73F7F7D5-440B-4397-AA5C-6A211D8D3D9D}" presName="accentRepeatNode" presStyleLbl="solidFgAcc1" presStyleIdx="1" presStyleCnt="5"/>
      <dgm:spPr/>
    </dgm:pt>
    <dgm:pt modelId="{D92B0D00-1F6B-467D-966C-E7EE155B1C42}" type="pres">
      <dgm:prSet presAssocID="{F06C77CC-FE8D-4B9A-91BC-B4F3E41725A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D7F762-8C4D-416F-A1D7-6678E8F51C2E}" type="pres">
      <dgm:prSet presAssocID="{F06C77CC-FE8D-4B9A-91BC-B4F3E41725A6}" presName="accent_3" presStyleCnt="0"/>
      <dgm:spPr/>
    </dgm:pt>
    <dgm:pt modelId="{480E5078-FF64-4CF5-B527-BA65CCD851E9}" type="pres">
      <dgm:prSet presAssocID="{F06C77CC-FE8D-4B9A-91BC-B4F3E41725A6}" presName="accentRepeatNode" presStyleLbl="solidFgAcc1" presStyleIdx="2" presStyleCnt="5"/>
      <dgm:spPr/>
    </dgm:pt>
    <dgm:pt modelId="{722DF0B3-080A-47C2-B682-30073E93A1B0}" type="pres">
      <dgm:prSet presAssocID="{A8802CDA-B6C4-47B4-AB4E-2D10B485BCD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213CA0-4943-4DC9-AF0E-A3C92439ED90}" type="pres">
      <dgm:prSet presAssocID="{A8802CDA-B6C4-47B4-AB4E-2D10B485BCDF}" presName="accent_4" presStyleCnt="0"/>
      <dgm:spPr/>
    </dgm:pt>
    <dgm:pt modelId="{8EDCD8B3-81FE-487B-8599-1595D0E75778}" type="pres">
      <dgm:prSet presAssocID="{A8802CDA-B6C4-47B4-AB4E-2D10B485BCDF}" presName="accentRepeatNode" presStyleLbl="solidFgAcc1" presStyleIdx="3" presStyleCnt="5"/>
      <dgm:spPr/>
    </dgm:pt>
    <dgm:pt modelId="{C51A8471-816C-41A8-B6EC-55AECD8A3B7D}" type="pres">
      <dgm:prSet presAssocID="{95567F12-8131-410A-82A5-D5DE2ACE800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A25D6E-C836-492B-8970-EEA7143113A7}" type="pres">
      <dgm:prSet presAssocID="{95567F12-8131-410A-82A5-D5DE2ACE8000}" presName="accent_5" presStyleCnt="0"/>
      <dgm:spPr/>
    </dgm:pt>
    <dgm:pt modelId="{E2A3F825-8829-46A0-8739-93923FCD9575}" type="pres">
      <dgm:prSet presAssocID="{95567F12-8131-410A-82A5-D5DE2ACE8000}" presName="accentRepeatNode" presStyleLbl="solidFgAcc1" presStyleIdx="4" presStyleCnt="5"/>
      <dgm:spPr/>
    </dgm:pt>
  </dgm:ptLst>
  <dgm:cxnLst>
    <dgm:cxn modelId="{911EC28A-F92C-4100-9D35-38045132048C}" srcId="{E1FE03CE-FE33-48D2-A94A-F22EE3EA2581}" destId="{73F7F7D5-440B-4397-AA5C-6A211D8D3D9D}" srcOrd="1" destOrd="0" parTransId="{EC073753-269E-4C6E-BAFF-39E117B47F5B}" sibTransId="{8342FA4F-801D-4450-8610-6C0EF62A59D8}"/>
    <dgm:cxn modelId="{0D1BCB3A-14A9-4503-8BCF-5573F4CF58A0}" srcId="{E1FE03CE-FE33-48D2-A94A-F22EE3EA2581}" destId="{F06C77CC-FE8D-4B9A-91BC-B4F3E41725A6}" srcOrd="2" destOrd="0" parTransId="{3DF6D0C4-4B93-4BDD-8D16-8D24D2707AD6}" sibTransId="{75A04D22-7E09-49A4-9803-F049A65CD5E6}"/>
    <dgm:cxn modelId="{C7385B89-4E49-48B2-9381-F8822190FE0F}" type="presOf" srcId="{F06C77CC-FE8D-4B9A-91BC-B4F3E41725A6}" destId="{D92B0D00-1F6B-467D-966C-E7EE155B1C42}" srcOrd="0" destOrd="0" presId="urn:microsoft.com/office/officeart/2008/layout/VerticalCurvedList"/>
    <dgm:cxn modelId="{9828C2CF-B018-464A-A213-5CA573FAB3D4}" type="presOf" srcId="{95567F12-8131-410A-82A5-D5DE2ACE8000}" destId="{C51A8471-816C-41A8-B6EC-55AECD8A3B7D}" srcOrd="0" destOrd="0" presId="urn:microsoft.com/office/officeart/2008/layout/VerticalCurvedList"/>
    <dgm:cxn modelId="{AD3D2699-130D-41A0-A552-8D43B1302F67}" type="presOf" srcId="{E1FE03CE-FE33-48D2-A94A-F22EE3EA2581}" destId="{565F01F8-53CF-4FF8-8624-988538EFC33B}" srcOrd="0" destOrd="0" presId="urn:microsoft.com/office/officeart/2008/layout/VerticalCurvedList"/>
    <dgm:cxn modelId="{737BCA72-5DAE-43DC-BA4E-6123A14083A1}" type="presOf" srcId="{253304BE-2CB2-4038-A4B6-5686983F28C5}" destId="{99A82777-6434-47F7-AE88-48B90BA456B4}" srcOrd="0" destOrd="0" presId="urn:microsoft.com/office/officeart/2008/layout/VerticalCurvedList"/>
    <dgm:cxn modelId="{D3CB380F-E213-4915-A89A-20BFD63C22C4}" srcId="{E1FE03CE-FE33-48D2-A94A-F22EE3EA2581}" destId="{95567F12-8131-410A-82A5-D5DE2ACE8000}" srcOrd="4" destOrd="0" parTransId="{641BC949-B7D5-4686-8630-7BC109A12C53}" sibTransId="{7A64CDA9-46B6-462C-9020-DD20F15CB3F3}"/>
    <dgm:cxn modelId="{D40F181A-934F-4006-BCDF-EB80B8519E36}" srcId="{E1FE03CE-FE33-48D2-A94A-F22EE3EA2581}" destId="{253304BE-2CB2-4038-A4B6-5686983F28C5}" srcOrd="0" destOrd="0" parTransId="{4D70A4F3-1932-466B-9591-A499968F910B}" sibTransId="{855D41D7-3CC3-4DDA-B100-2F89F75C51A2}"/>
    <dgm:cxn modelId="{BAFC68A2-FAAF-4956-9D48-EF3B2033AD04}" type="presOf" srcId="{855D41D7-3CC3-4DDA-B100-2F89F75C51A2}" destId="{037809C8-BCEE-468A-B57E-81E3030E9E0C}" srcOrd="0" destOrd="0" presId="urn:microsoft.com/office/officeart/2008/layout/VerticalCurvedList"/>
    <dgm:cxn modelId="{438B61D0-9E63-48F3-9C81-85F81691B684}" type="presOf" srcId="{73F7F7D5-440B-4397-AA5C-6A211D8D3D9D}" destId="{511D3C8E-0D36-4867-BA05-CF8CB8178283}" srcOrd="0" destOrd="0" presId="urn:microsoft.com/office/officeart/2008/layout/VerticalCurvedList"/>
    <dgm:cxn modelId="{C7B0678F-AF42-4DB5-B818-ABA8C20B0B5A}" type="presOf" srcId="{A8802CDA-B6C4-47B4-AB4E-2D10B485BCDF}" destId="{722DF0B3-080A-47C2-B682-30073E93A1B0}" srcOrd="0" destOrd="0" presId="urn:microsoft.com/office/officeart/2008/layout/VerticalCurvedList"/>
    <dgm:cxn modelId="{72CC4DCE-8247-49EE-8EDA-74785CACC354}" srcId="{E1FE03CE-FE33-48D2-A94A-F22EE3EA2581}" destId="{A8802CDA-B6C4-47B4-AB4E-2D10B485BCDF}" srcOrd="3" destOrd="0" parTransId="{B0D64B53-8711-403B-882C-06B2C8D1B38F}" sibTransId="{93DD88DE-3019-4FF1-BEE8-EB958A097282}"/>
    <dgm:cxn modelId="{20F791F7-95F5-4BC4-9E15-5BC341BD5CD4}" type="presParOf" srcId="{565F01F8-53CF-4FF8-8624-988538EFC33B}" destId="{90F7C834-8BB4-4E09-A3F8-DF9E643B090E}" srcOrd="0" destOrd="0" presId="urn:microsoft.com/office/officeart/2008/layout/VerticalCurvedList"/>
    <dgm:cxn modelId="{D5934454-4673-4D3F-AE43-95BFE8887FDA}" type="presParOf" srcId="{90F7C834-8BB4-4E09-A3F8-DF9E643B090E}" destId="{7ED65314-E3F4-4ADF-A306-8DE3E7B98D30}" srcOrd="0" destOrd="0" presId="urn:microsoft.com/office/officeart/2008/layout/VerticalCurvedList"/>
    <dgm:cxn modelId="{4F733EA5-0746-4A0D-9ABA-E9E2B268DF6E}" type="presParOf" srcId="{7ED65314-E3F4-4ADF-A306-8DE3E7B98D30}" destId="{03286A26-772C-4C20-B44C-2C058B738E63}" srcOrd="0" destOrd="0" presId="urn:microsoft.com/office/officeart/2008/layout/VerticalCurvedList"/>
    <dgm:cxn modelId="{3150260B-6D07-43D5-9DDC-81955009A51E}" type="presParOf" srcId="{7ED65314-E3F4-4ADF-A306-8DE3E7B98D30}" destId="{037809C8-BCEE-468A-B57E-81E3030E9E0C}" srcOrd="1" destOrd="0" presId="urn:microsoft.com/office/officeart/2008/layout/VerticalCurvedList"/>
    <dgm:cxn modelId="{4BB3A83C-07F7-4C84-8592-B9A9755EEE70}" type="presParOf" srcId="{7ED65314-E3F4-4ADF-A306-8DE3E7B98D30}" destId="{60FAD24C-77F9-4D5C-AD6C-17581E07DECD}" srcOrd="2" destOrd="0" presId="urn:microsoft.com/office/officeart/2008/layout/VerticalCurvedList"/>
    <dgm:cxn modelId="{56D1CE26-0F92-4360-92D1-BA84AAA4F883}" type="presParOf" srcId="{7ED65314-E3F4-4ADF-A306-8DE3E7B98D30}" destId="{29D4EA48-CFFB-438E-B75A-B10734EDD38A}" srcOrd="3" destOrd="0" presId="urn:microsoft.com/office/officeart/2008/layout/VerticalCurvedList"/>
    <dgm:cxn modelId="{83593D55-D54A-4CA0-BE31-E4116FAF84EA}" type="presParOf" srcId="{90F7C834-8BB4-4E09-A3F8-DF9E643B090E}" destId="{99A82777-6434-47F7-AE88-48B90BA456B4}" srcOrd="1" destOrd="0" presId="urn:microsoft.com/office/officeart/2008/layout/VerticalCurvedList"/>
    <dgm:cxn modelId="{761C8DEF-E959-4ED6-8C85-D50668246F26}" type="presParOf" srcId="{90F7C834-8BB4-4E09-A3F8-DF9E643B090E}" destId="{0E78EEB9-E604-4147-AEBD-E7E233CD8347}" srcOrd="2" destOrd="0" presId="urn:microsoft.com/office/officeart/2008/layout/VerticalCurvedList"/>
    <dgm:cxn modelId="{7F6EF375-09A7-49A4-914B-B0621086D75C}" type="presParOf" srcId="{0E78EEB9-E604-4147-AEBD-E7E233CD8347}" destId="{0E5F38C3-94CA-48EB-87D1-70E9EAD24C66}" srcOrd="0" destOrd="0" presId="urn:microsoft.com/office/officeart/2008/layout/VerticalCurvedList"/>
    <dgm:cxn modelId="{FFC2E25D-3971-45CA-B8F7-B83F89CBEF40}" type="presParOf" srcId="{90F7C834-8BB4-4E09-A3F8-DF9E643B090E}" destId="{511D3C8E-0D36-4867-BA05-CF8CB8178283}" srcOrd="3" destOrd="0" presId="urn:microsoft.com/office/officeart/2008/layout/VerticalCurvedList"/>
    <dgm:cxn modelId="{B36790BA-31A5-4E75-9092-1F10AABB5516}" type="presParOf" srcId="{90F7C834-8BB4-4E09-A3F8-DF9E643B090E}" destId="{0003BEBA-1706-4173-80B3-1B0C5F4BE5C4}" srcOrd="4" destOrd="0" presId="urn:microsoft.com/office/officeart/2008/layout/VerticalCurvedList"/>
    <dgm:cxn modelId="{A54612D1-4EBE-4308-99A7-5B0B24612D86}" type="presParOf" srcId="{0003BEBA-1706-4173-80B3-1B0C5F4BE5C4}" destId="{ECA05724-5977-4557-B391-9E6E7E6E1439}" srcOrd="0" destOrd="0" presId="urn:microsoft.com/office/officeart/2008/layout/VerticalCurvedList"/>
    <dgm:cxn modelId="{82F2C5AC-C1BB-4226-8F8B-E28CCB17A4F9}" type="presParOf" srcId="{90F7C834-8BB4-4E09-A3F8-DF9E643B090E}" destId="{D92B0D00-1F6B-467D-966C-E7EE155B1C42}" srcOrd="5" destOrd="0" presId="urn:microsoft.com/office/officeart/2008/layout/VerticalCurvedList"/>
    <dgm:cxn modelId="{12FB7EDA-E2D6-498A-B22D-3BFF502DB0BD}" type="presParOf" srcId="{90F7C834-8BB4-4E09-A3F8-DF9E643B090E}" destId="{A4D7F762-8C4D-416F-A1D7-6678E8F51C2E}" srcOrd="6" destOrd="0" presId="urn:microsoft.com/office/officeart/2008/layout/VerticalCurvedList"/>
    <dgm:cxn modelId="{827632F0-E26E-4B2B-8CF1-6CF0CCC1F84D}" type="presParOf" srcId="{A4D7F762-8C4D-416F-A1D7-6678E8F51C2E}" destId="{480E5078-FF64-4CF5-B527-BA65CCD851E9}" srcOrd="0" destOrd="0" presId="urn:microsoft.com/office/officeart/2008/layout/VerticalCurvedList"/>
    <dgm:cxn modelId="{DC1E47B6-CE7C-4519-BDA5-555575A76D77}" type="presParOf" srcId="{90F7C834-8BB4-4E09-A3F8-DF9E643B090E}" destId="{722DF0B3-080A-47C2-B682-30073E93A1B0}" srcOrd="7" destOrd="0" presId="urn:microsoft.com/office/officeart/2008/layout/VerticalCurvedList"/>
    <dgm:cxn modelId="{C5B95E32-9B1B-4FA1-9DAF-0CA9D2E1956A}" type="presParOf" srcId="{90F7C834-8BB4-4E09-A3F8-DF9E643B090E}" destId="{DA213CA0-4943-4DC9-AF0E-A3C92439ED90}" srcOrd="8" destOrd="0" presId="urn:microsoft.com/office/officeart/2008/layout/VerticalCurvedList"/>
    <dgm:cxn modelId="{23CD2412-B0A2-455D-8FDE-3146FF97C7FA}" type="presParOf" srcId="{DA213CA0-4943-4DC9-AF0E-A3C92439ED90}" destId="{8EDCD8B3-81FE-487B-8599-1595D0E75778}" srcOrd="0" destOrd="0" presId="urn:microsoft.com/office/officeart/2008/layout/VerticalCurvedList"/>
    <dgm:cxn modelId="{6E8F275C-33BA-4B1F-8AD0-1A3DE884FFD2}" type="presParOf" srcId="{90F7C834-8BB4-4E09-A3F8-DF9E643B090E}" destId="{C51A8471-816C-41A8-B6EC-55AECD8A3B7D}" srcOrd="9" destOrd="0" presId="urn:microsoft.com/office/officeart/2008/layout/VerticalCurvedList"/>
    <dgm:cxn modelId="{E7F3D9EB-5535-43B6-BEAB-8F90BA02B420}" type="presParOf" srcId="{90F7C834-8BB4-4E09-A3F8-DF9E643B090E}" destId="{DAA25D6E-C836-492B-8970-EEA7143113A7}" srcOrd="10" destOrd="0" presId="urn:microsoft.com/office/officeart/2008/layout/VerticalCurvedList"/>
    <dgm:cxn modelId="{78C217E8-9CD8-40F7-B616-C937E6D9A4C6}" type="presParOf" srcId="{DAA25D6E-C836-492B-8970-EEA7143113A7}" destId="{E2A3F825-8829-46A0-8739-93923FCD95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FC65A9-8E05-428D-BF69-335A69F1BB52}" type="doc">
      <dgm:prSet loTypeId="urn:microsoft.com/office/officeart/2005/8/layout/h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0C59C8A-0EF4-4EF6-8199-A3A0A0219947}">
      <dgm:prSet phldrT="[文本]"/>
      <dgm:spPr/>
      <dgm:t>
        <a:bodyPr/>
        <a:lstStyle/>
        <a:p>
          <a:r>
            <a:rPr lang="zh-CN" altLang="en-US" dirty="0" smtClean="0"/>
            <a:t>海关</a:t>
          </a:r>
          <a:endParaRPr lang="zh-CN" altLang="en-US" dirty="0"/>
        </a:p>
      </dgm:t>
    </dgm:pt>
    <dgm:pt modelId="{CEF01704-665F-448E-BD9B-B94FE577C716}" cxnId="{3633604A-2A72-4CD4-980E-6C1A141EDAF5}" type="parTrans">
      <dgm:prSet/>
      <dgm:spPr/>
      <dgm:t>
        <a:bodyPr/>
        <a:lstStyle/>
        <a:p>
          <a:endParaRPr lang="zh-CN" altLang="en-US"/>
        </a:p>
      </dgm:t>
    </dgm:pt>
    <dgm:pt modelId="{861B2C1A-EDF8-47C0-9067-010BAC99E361}" cxnId="{3633604A-2A72-4CD4-980E-6C1A141EDAF5}" type="sibTrans">
      <dgm:prSet/>
      <dgm:spPr/>
      <dgm:t>
        <a:bodyPr/>
        <a:lstStyle/>
        <a:p>
          <a:endParaRPr lang="zh-CN" altLang="en-US"/>
        </a:p>
      </dgm:t>
    </dgm:pt>
    <dgm:pt modelId="{B795A09E-029F-4F33-B4C6-E499DA329AE0}">
      <dgm:prSet phldrT="[文本]" custT="1"/>
      <dgm:spPr/>
      <dgm:t>
        <a:bodyPr/>
        <a:lstStyle/>
        <a:p>
          <a:r>
            <a:rPr lang="zh-CN" altLang="zh-CN" sz="1600" dirty="0" smtClean="0">
              <a:latin typeface="+mn-ea"/>
              <a:ea typeface="+mn-ea"/>
            </a:rPr>
            <a:t>一般情况下，乘客要在飞机上填写前往国家或地区的</a:t>
          </a:r>
          <a:r>
            <a:rPr lang="zh-CN" altLang="zh-CN" sz="1600" b="1" u="sng" dirty="0" smtClean="0">
              <a:latin typeface="+mn-ea"/>
              <a:ea typeface="+mn-ea"/>
            </a:rPr>
            <a:t>入境登记卡</a:t>
          </a:r>
          <a:r>
            <a:rPr lang="en-US" altLang="zh-CN" sz="1600" dirty="0" smtClean="0">
              <a:latin typeface="+mn-ea"/>
              <a:ea typeface="+mn-ea"/>
            </a:rPr>
            <a:t> </a:t>
          </a:r>
          <a:r>
            <a:rPr lang="zh-CN" altLang="zh-CN" sz="1600" dirty="0" smtClean="0">
              <a:latin typeface="+mn-ea"/>
              <a:ea typeface="+mn-ea"/>
            </a:rPr>
            <a:t>，注意填写事项应与证照、签证、签注、机票、邀请函等证件的相关内容一致，以免引起不必要的麻烦。</a:t>
          </a:r>
          <a:r>
            <a:rPr lang="en-US" altLang="zh-CN" sz="1600" dirty="0" smtClean="0">
              <a:latin typeface="+mn-ea"/>
              <a:ea typeface="+mn-ea"/>
            </a:rPr>
            <a:t> </a:t>
          </a:r>
          <a:endParaRPr lang="zh-CN" altLang="en-US" sz="1600" dirty="0">
            <a:latin typeface="+mn-ea"/>
            <a:ea typeface="+mn-ea"/>
          </a:endParaRPr>
        </a:p>
      </dgm:t>
    </dgm:pt>
    <dgm:pt modelId="{10D596BA-BF00-412A-AC97-339579674AE4}" cxnId="{468E8370-8B76-4BEF-A9F7-A7892285C472}" type="parTrans">
      <dgm:prSet/>
      <dgm:spPr/>
      <dgm:t>
        <a:bodyPr/>
        <a:lstStyle/>
        <a:p>
          <a:endParaRPr lang="zh-CN" altLang="en-US"/>
        </a:p>
      </dgm:t>
    </dgm:pt>
    <dgm:pt modelId="{D6311261-E5E5-4913-8DDE-3E2F4EDE50B3}" cxnId="{468E8370-8B76-4BEF-A9F7-A7892285C472}" type="sibTrans">
      <dgm:prSet/>
      <dgm:spPr/>
      <dgm:t>
        <a:bodyPr/>
        <a:lstStyle/>
        <a:p>
          <a:endParaRPr lang="zh-CN" altLang="en-US"/>
        </a:p>
      </dgm:t>
    </dgm:pt>
    <dgm:pt modelId="{E4B425E7-55DF-46C7-931A-305DD14E62DE}">
      <dgm:prSet phldrT="[文本]"/>
      <dgm:spPr/>
      <dgm:t>
        <a:bodyPr/>
        <a:lstStyle/>
        <a:p>
          <a:r>
            <a:rPr lang="zh-CN" altLang="en-US" dirty="0" smtClean="0"/>
            <a:t>航司</a:t>
          </a:r>
          <a:endParaRPr lang="zh-CN" altLang="en-US" dirty="0"/>
        </a:p>
      </dgm:t>
    </dgm:pt>
    <dgm:pt modelId="{891BD0AD-5CFF-4D12-8131-F0F1143364CE}" cxnId="{6C05AE9B-1021-4768-934A-F6D4E2A64636}" type="parTrans">
      <dgm:prSet/>
      <dgm:spPr/>
      <dgm:t>
        <a:bodyPr/>
        <a:lstStyle/>
        <a:p>
          <a:endParaRPr lang="zh-CN" altLang="en-US"/>
        </a:p>
      </dgm:t>
    </dgm:pt>
    <dgm:pt modelId="{59CBE787-A8EF-4BC4-B681-A6F164C98EAC}" cxnId="{6C05AE9B-1021-4768-934A-F6D4E2A64636}" type="sibTrans">
      <dgm:prSet/>
      <dgm:spPr/>
      <dgm:t>
        <a:bodyPr/>
        <a:lstStyle/>
        <a:p>
          <a:endParaRPr lang="zh-CN" altLang="en-US"/>
        </a:p>
      </dgm:t>
    </dgm:pt>
    <dgm:pt modelId="{7B7B5261-7109-43FD-B57F-3E3AEFC4768D}">
      <dgm:prSet phldrT="[文本]"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1</a:t>
          </a:r>
          <a:r>
            <a:rPr lang="zh-CN" altLang="zh-CN" sz="1600" dirty="0" smtClean="0">
              <a:latin typeface="+mn-ea"/>
              <a:ea typeface="+mn-ea"/>
            </a:rPr>
            <a:t>、了解航空</a:t>
          </a:r>
          <a:r>
            <a:rPr lang="zh-CN" altLang="en-US" sz="1600" dirty="0" smtClean="0">
              <a:latin typeface="+mn-ea"/>
              <a:ea typeface="+mn-ea"/>
            </a:rPr>
            <a:t>公司</a:t>
          </a:r>
          <a:r>
            <a:rPr lang="zh-CN" altLang="zh-CN" sz="1600" dirty="0" smtClean="0">
              <a:latin typeface="+mn-ea"/>
              <a:ea typeface="+mn-ea"/>
            </a:rPr>
            <a:t>的有关规定，像</a:t>
          </a:r>
          <a:r>
            <a:rPr lang="zh-CN" altLang="zh-CN" sz="1600" u="sng" dirty="0" smtClean="0">
              <a:latin typeface="+mn-ea"/>
              <a:ea typeface="+mn-ea"/>
            </a:rPr>
            <a:t>刀具、指甲剪、剃须刀片，以及超过</a:t>
          </a:r>
          <a:r>
            <a:rPr lang="en-US" altLang="zh-CN" sz="1600" u="sng" dirty="0" smtClean="0">
              <a:latin typeface="+mn-ea"/>
              <a:ea typeface="+mn-ea"/>
            </a:rPr>
            <a:t>100</a:t>
          </a:r>
          <a:r>
            <a:rPr lang="zh-CN" altLang="zh-CN" sz="1600" u="sng" dirty="0" smtClean="0">
              <a:latin typeface="+mn-ea"/>
              <a:ea typeface="+mn-ea"/>
            </a:rPr>
            <a:t>毫升的液态物品</a:t>
          </a:r>
          <a:r>
            <a:rPr lang="zh-CN" altLang="en-US" sz="1600" u="sng" dirty="0" smtClean="0">
              <a:latin typeface="+mn-ea"/>
              <a:ea typeface="+mn-ea"/>
            </a:rPr>
            <a:t>、充电宝</a:t>
          </a:r>
          <a:r>
            <a:rPr lang="en-US" altLang="zh-CN" sz="1600" u="sng" dirty="0" smtClean="0">
              <a:latin typeface="+mn-ea"/>
              <a:ea typeface="+mn-ea"/>
            </a:rPr>
            <a:t>10000mh</a:t>
          </a:r>
          <a:r>
            <a:rPr lang="zh-CN" altLang="zh-CN" sz="1600" dirty="0" smtClean="0">
              <a:latin typeface="+mn-ea"/>
              <a:ea typeface="+mn-ea"/>
            </a:rPr>
            <a:t>等必须托运</a:t>
          </a:r>
          <a:endParaRPr lang="zh-CN" altLang="en-US" sz="1600" dirty="0">
            <a:latin typeface="+mn-ea"/>
            <a:ea typeface="+mn-ea"/>
          </a:endParaRPr>
        </a:p>
      </dgm:t>
    </dgm:pt>
    <dgm:pt modelId="{F9C41C9D-C955-49FD-A75C-1A39DC45062B}" cxnId="{96A7EAAB-4F75-4EC2-AEC0-85D19FE53FD7}" type="parTrans">
      <dgm:prSet/>
      <dgm:spPr/>
      <dgm:t>
        <a:bodyPr/>
        <a:lstStyle/>
        <a:p>
          <a:endParaRPr lang="zh-CN" altLang="en-US"/>
        </a:p>
      </dgm:t>
    </dgm:pt>
    <dgm:pt modelId="{A13C6087-A162-4DE1-9CA4-CACA3826C63B}" cxnId="{96A7EAAB-4F75-4EC2-AEC0-85D19FE53FD7}" type="sibTrans">
      <dgm:prSet/>
      <dgm:spPr/>
      <dgm:t>
        <a:bodyPr/>
        <a:lstStyle/>
        <a:p>
          <a:endParaRPr lang="zh-CN" altLang="en-US"/>
        </a:p>
      </dgm:t>
    </dgm:pt>
    <dgm:pt modelId="{A7724429-E497-4A45-93A9-9C62D38DB549}">
      <dgm:prSet phldrT="[文本]"/>
      <dgm:spPr/>
      <dgm:t>
        <a:bodyPr/>
        <a:lstStyle/>
        <a:p>
          <a:r>
            <a:rPr lang="zh-CN" altLang="en-US" dirty="0" smtClean="0"/>
            <a:t>礼仪</a:t>
          </a:r>
          <a:endParaRPr lang="zh-CN" altLang="en-US" dirty="0"/>
        </a:p>
      </dgm:t>
    </dgm:pt>
    <dgm:pt modelId="{1595F91D-D681-4095-BAA2-101000F88BE4}" cxnId="{21544E01-7564-4256-9319-0D3212FAE241}" type="parTrans">
      <dgm:prSet/>
      <dgm:spPr/>
      <dgm:t>
        <a:bodyPr/>
        <a:lstStyle/>
        <a:p>
          <a:endParaRPr lang="zh-CN" altLang="en-US"/>
        </a:p>
      </dgm:t>
    </dgm:pt>
    <dgm:pt modelId="{820B78C5-62BB-4627-914F-9748834E2ACE}" cxnId="{21544E01-7564-4256-9319-0D3212FAE241}" type="sibTrans">
      <dgm:prSet/>
      <dgm:spPr/>
      <dgm:t>
        <a:bodyPr/>
        <a:lstStyle/>
        <a:p>
          <a:endParaRPr lang="zh-CN" altLang="en-US"/>
        </a:p>
      </dgm:t>
    </dgm:pt>
    <dgm:pt modelId="{84493953-3083-410E-B81C-E3320E663293}">
      <dgm:prSet phldrT="[文本]" custT="1"/>
      <dgm:spPr/>
      <dgm:t>
        <a:bodyPr/>
        <a:lstStyle/>
        <a:p>
          <a:r>
            <a:rPr lang="zh-CN" altLang="zh-CN" sz="1600" dirty="0" smtClean="0">
              <a:latin typeface="+mn-ea"/>
              <a:ea typeface="+mn-ea"/>
            </a:rPr>
            <a:t>就餐时要保持坐姿，经主人同意后，方可脱去西装上衣、解开领带。</a:t>
          </a:r>
          <a:endParaRPr lang="zh-CN" altLang="en-US" sz="1500" dirty="0"/>
        </a:p>
      </dgm:t>
    </dgm:pt>
    <dgm:pt modelId="{FEFDBA05-2733-426D-8DEB-FC2F2BCFC577}" cxnId="{422D273F-791A-4C5D-A8BA-D9E86A8D3AE4}" type="parTrans">
      <dgm:prSet/>
      <dgm:spPr/>
      <dgm:t>
        <a:bodyPr/>
        <a:lstStyle/>
        <a:p>
          <a:endParaRPr lang="zh-CN" altLang="en-US"/>
        </a:p>
      </dgm:t>
    </dgm:pt>
    <dgm:pt modelId="{FD3478C9-F5C9-4C33-8B46-1FB91871624E}" cxnId="{422D273F-791A-4C5D-A8BA-D9E86A8D3AE4}" type="sibTrans">
      <dgm:prSet/>
      <dgm:spPr/>
      <dgm:t>
        <a:bodyPr/>
        <a:lstStyle/>
        <a:p>
          <a:endParaRPr lang="zh-CN" altLang="en-US"/>
        </a:p>
      </dgm:t>
    </dgm:pt>
    <dgm:pt modelId="{BAAB5C89-6CB6-44DB-A9F2-5A6E4051B367}">
      <dgm:prSet custT="1"/>
      <dgm:spPr/>
      <dgm:t>
        <a:bodyPr/>
        <a:lstStyle/>
        <a:p>
          <a:r>
            <a:rPr lang="en-US" altLang="zh-CN" sz="1600" dirty="0" smtClean="0">
              <a:latin typeface="+mn-ea"/>
              <a:ea typeface="+mn-ea"/>
            </a:rPr>
            <a:t>2.</a:t>
          </a:r>
          <a:r>
            <a:rPr lang="zh-CN" altLang="zh-CN" sz="1600" dirty="0" smtClean="0">
              <a:latin typeface="+mn-ea"/>
              <a:ea typeface="+mn-ea"/>
            </a:rPr>
            <a:t>手提电脑、手机以及如钥匙等随身携带的金属物品等要提前取出，脱去上衣外套，有时还要求脱鞋、解腰带。</a:t>
          </a:r>
          <a:r>
            <a:rPr lang="zh-CN" altLang="zh-CN" sz="1600" b="1" dirty="0" smtClean="0">
              <a:latin typeface="+mn-ea"/>
              <a:ea typeface="+mn-ea"/>
            </a:rPr>
            <a:t>受检结束后，切莫将证照、物品等遗忘在安检处。</a:t>
          </a:r>
          <a:endParaRPr lang="en-US" altLang="zh-CN" sz="1600" b="1" dirty="0" smtClean="0">
            <a:latin typeface="+mn-ea"/>
            <a:ea typeface="+mn-ea"/>
          </a:endParaRPr>
        </a:p>
      </dgm:t>
    </dgm:pt>
    <dgm:pt modelId="{BEEA2EAF-8991-4CFE-8D53-BF59FD390C9D}" cxnId="{15D40537-FA93-4EE8-9DB2-07E346B433CE}" type="parTrans">
      <dgm:prSet/>
      <dgm:spPr/>
      <dgm:t>
        <a:bodyPr/>
        <a:lstStyle/>
        <a:p>
          <a:endParaRPr lang="zh-CN" altLang="en-US"/>
        </a:p>
      </dgm:t>
    </dgm:pt>
    <dgm:pt modelId="{6AF346EF-A5BC-4943-8ECB-78633E9746B6}" cxnId="{15D40537-FA93-4EE8-9DB2-07E346B433CE}" type="sibTrans">
      <dgm:prSet/>
      <dgm:spPr/>
      <dgm:t>
        <a:bodyPr/>
        <a:lstStyle/>
        <a:p>
          <a:endParaRPr lang="zh-CN" altLang="en-US"/>
        </a:p>
      </dgm:t>
    </dgm:pt>
    <dgm:pt modelId="{DF1E3369-DDEC-484E-9C54-75682F17961A}">
      <dgm:prSet phldrT="[文本]" custT="1"/>
      <dgm:spPr/>
      <dgm:t>
        <a:bodyPr/>
        <a:lstStyle/>
        <a:p>
          <a:r>
            <a:rPr lang="zh-CN" altLang="en-US" sz="1600" dirty="0" smtClean="0">
              <a:latin typeface="+mn-ea"/>
              <a:ea typeface="+mn-ea"/>
            </a:rPr>
            <a:t>准备好水笔，在机上或入境前填写。</a:t>
          </a:r>
          <a:endParaRPr lang="zh-CN" altLang="en-US" sz="1600" dirty="0">
            <a:latin typeface="+mn-ea"/>
            <a:ea typeface="+mn-ea"/>
          </a:endParaRPr>
        </a:p>
      </dgm:t>
    </dgm:pt>
    <dgm:pt modelId="{68A31726-A394-4BEC-B20B-1513808F2122}" cxnId="{7252A804-4933-44A1-9299-2D8F3508CA42}" type="parTrans">
      <dgm:prSet/>
      <dgm:spPr/>
      <dgm:t>
        <a:bodyPr/>
        <a:lstStyle/>
        <a:p>
          <a:endParaRPr lang="zh-CN" altLang="en-US"/>
        </a:p>
      </dgm:t>
    </dgm:pt>
    <dgm:pt modelId="{F6A5E719-5CCF-4D41-8D02-A0E32551AEA6}" cxnId="{7252A804-4933-44A1-9299-2D8F3508CA42}" type="sibTrans">
      <dgm:prSet/>
      <dgm:spPr/>
      <dgm:t>
        <a:bodyPr/>
        <a:lstStyle/>
        <a:p>
          <a:endParaRPr lang="zh-CN" altLang="en-US"/>
        </a:p>
      </dgm:t>
    </dgm:pt>
    <dgm:pt modelId="{10F5864B-25AB-4D23-B921-14B91A47FBBE}">
      <dgm:prSet custT="1"/>
      <dgm:spPr/>
      <dgm:t>
        <a:bodyPr/>
        <a:lstStyle/>
        <a:p>
          <a:r>
            <a:rPr lang="zh-CN" altLang="zh-CN" sz="1600" b="1" dirty="0" smtClean="0">
              <a:latin typeface="+mn-ea"/>
              <a:ea typeface="+mn-ea"/>
            </a:rPr>
            <a:t>宴会上可以敬酒，但不能劝酒，千万不要酗酒、醉酒。</a:t>
          </a:r>
          <a:r>
            <a:rPr lang="zh-CN" altLang="zh-CN" sz="1600" dirty="0" smtClean="0">
              <a:latin typeface="+mn-ea"/>
              <a:ea typeface="+mn-ea"/>
            </a:rPr>
            <a:t>如果餐桌上未备烟灰缸，则表示不能吸烟。宴会结束时应向主人致谢，不要不辞而别。</a:t>
          </a:r>
          <a:endParaRPr lang="en-US" altLang="zh-CN" sz="1600" dirty="0" smtClean="0">
            <a:latin typeface="+mn-ea"/>
            <a:ea typeface="+mn-ea"/>
          </a:endParaRPr>
        </a:p>
      </dgm:t>
    </dgm:pt>
    <dgm:pt modelId="{746723C8-8A14-4BB3-B293-D577F3B5AB20}" cxnId="{BB2DEB12-033B-4BA9-8EBC-2D4FD151C60C}" type="parTrans">
      <dgm:prSet/>
      <dgm:spPr/>
      <dgm:t>
        <a:bodyPr/>
        <a:lstStyle/>
        <a:p>
          <a:endParaRPr lang="zh-CN" altLang="en-US"/>
        </a:p>
      </dgm:t>
    </dgm:pt>
    <dgm:pt modelId="{AD21B062-0D7A-476C-871B-88619E26D16D}" cxnId="{BB2DEB12-033B-4BA9-8EBC-2D4FD151C60C}" type="sibTrans">
      <dgm:prSet/>
      <dgm:spPr/>
      <dgm:t>
        <a:bodyPr/>
        <a:lstStyle/>
        <a:p>
          <a:endParaRPr lang="zh-CN" altLang="en-US"/>
        </a:p>
      </dgm:t>
    </dgm:pt>
    <dgm:pt modelId="{AB7E9216-BD7B-4EFE-A3F1-1FF7280A4CAC}" type="pres">
      <dgm:prSet presAssocID="{B8FC65A9-8E05-428D-BF69-335A69F1BB5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770F9410-B481-4295-8495-6C751DE24A2C}" type="pres">
      <dgm:prSet presAssocID="{20C59C8A-0EF4-4EF6-8199-A3A0A0219947}" presName="compositeNode" presStyleCnt="0">
        <dgm:presLayoutVars>
          <dgm:bulletEnabled val="1"/>
        </dgm:presLayoutVars>
      </dgm:prSet>
      <dgm:spPr/>
    </dgm:pt>
    <dgm:pt modelId="{1095DD99-4052-49A7-8F58-A0816923B700}" type="pres">
      <dgm:prSet presAssocID="{20C59C8A-0EF4-4EF6-8199-A3A0A0219947}" presName="image" presStyleLbl="fgImgPlace1" presStyleIdx="0" presStyleCnt="3" custScaleX="142203" custScaleY="142203" custLinFactNeighborX="-9009" custLinFactNeighborY="-155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zh-CN" altLang="en-US"/>
        </a:p>
      </dgm:t>
    </dgm:pt>
    <dgm:pt modelId="{EC71DC89-33B5-4AE2-B6D8-4350628AE8D7}" type="pres">
      <dgm:prSet presAssocID="{20C59C8A-0EF4-4EF6-8199-A3A0A0219947}" presName="childNode" presStyleLbl="node1" presStyleIdx="0" presStyleCnt="3" custScaleX="1475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6B3B2E-CBDA-4167-811A-D628BE1A68B2}" type="pres">
      <dgm:prSet presAssocID="{20C59C8A-0EF4-4EF6-8199-A3A0A021994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8D2739-D190-4467-A745-183666EE3641}" type="pres">
      <dgm:prSet presAssocID="{861B2C1A-EDF8-47C0-9067-010BAC99E361}" presName="sibTrans" presStyleCnt="0"/>
      <dgm:spPr/>
    </dgm:pt>
    <dgm:pt modelId="{12560E20-D791-43C5-8E4B-DC8AFA8C49C6}" type="pres">
      <dgm:prSet presAssocID="{E4B425E7-55DF-46C7-931A-305DD14E62DE}" presName="compositeNode" presStyleCnt="0">
        <dgm:presLayoutVars>
          <dgm:bulletEnabled val="1"/>
        </dgm:presLayoutVars>
      </dgm:prSet>
      <dgm:spPr/>
    </dgm:pt>
    <dgm:pt modelId="{8B5EF9EB-3262-4C30-AB2D-AF4D48F0C4F9}" type="pres">
      <dgm:prSet presAssocID="{E4B425E7-55DF-46C7-931A-305DD14E62DE}" presName="image" presStyleLbl="fgImgPlace1" presStyleIdx="1" presStyleCnt="3" custScaleX="142203" custScaleY="142203" custLinFactNeighborX="-818" custLinFactNeighborY="-1883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C1E7FE-0058-4C4C-93F2-3D233A63D634}" type="pres">
      <dgm:prSet presAssocID="{E4B425E7-55DF-46C7-931A-305DD14E62DE}" presName="childNode" presStyleLbl="node1" presStyleIdx="1" presStyleCnt="3" custScaleX="1475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0B4897-3BCE-49DF-AEDF-28F7B77DACC2}" type="pres">
      <dgm:prSet presAssocID="{E4B425E7-55DF-46C7-931A-305DD14E62D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F406FA-C48F-4CB7-B88E-841E9D24A763}" type="pres">
      <dgm:prSet presAssocID="{59CBE787-A8EF-4BC4-B681-A6F164C98EAC}" presName="sibTrans" presStyleCnt="0"/>
      <dgm:spPr/>
    </dgm:pt>
    <dgm:pt modelId="{2600ADB5-35DC-4FDD-8E02-5B64B68CE91B}" type="pres">
      <dgm:prSet presAssocID="{A7724429-E497-4A45-93A9-9C62D38DB549}" presName="compositeNode" presStyleCnt="0">
        <dgm:presLayoutVars>
          <dgm:bulletEnabled val="1"/>
        </dgm:presLayoutVars>
      </dgm:prSet>
      <dgm:spPr/>
    </dgm:pt>
    <dgm:pt modelId="{EAC835C8-F0EC-4141-8991-C69648A5CD76}" type="pres">
      <dgm:prSet presAssocID="{A7724429-E497-4A45-93A9-9C62D38DB549}" presName="image" presStyleLbl="fgImgPlace1" presStyleIdx="2" presStyleCnt="3" custScaleX="142203" custScaleY="142203" custLinFactNeighborX="-36038" custLinFactNeighborY="-73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ACDDB8C-66B3-4095-BD10-05AA32154A21}" type="pres">
      <dgm:prSet presAssocID="{A7724429-E497-4A45-93A9-9C62D38DB549}" presName="childNode" presStyleLbl="node1" presStyleIdx="2" presStyleCnt="3" custScaleX="1475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0E1BAD-DC49-49B5-873E-75CF95806CCD}" type="pres">
      <dgm:prSet presAssocID="{A7724429-E497-4A45-93A9-9C62D38DB54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544E01-7564-4256-9319-0D3212FAE241}" srcId="{B8FC65A9-8E05-428D-BF69-335A69F1BB52}" destId="{A7724429-E497-4A45-93A9-9C62D38DB549}" srcOrd="2" destOrd="0" parTransId="{1595F91D-D681-4095-BAA2-101000F88BE4}" sibTransId="{820B78C5-62BB-4627-914F-9748834E2ACE}"/>
    <dgm:cxn modelId="{A2B692AF-8A0E-4D6F-902F-5E2DD00B8962}" type="presOf" srcId="{E4B425E7-55DF-46C7-931A-305DD14E62DE}" destId="{FE0B4897-3BCE-49DF-AEDF-28F7B77DACC2}" srcOrd="0" destOrd="0" presId="urn:microsoft.com/office/officeart/2005/8/layout/hList2"/>
    <dgm:cxn modelId="{CA86A35C-5BFB-4B8A-853E-704CC7A81501}" type="presOf" srcId="{BAAB5C89-6CB6-44DB-A9F2-5A6E4051B367}" destId="{7EC1E7FE-0058-4C4C-93F2-3D233A63D634}" srcOrd="0" destOrd="1" presId="urn:microsoft.com/office/officeart/2005/8/layout/hList2"/>
    <dgm:cxn modelId="{D7B41471-6DBC-471A-BB05-4CFF2A9AA6C6}" type="presOf" srcId="{20C59C8A-0EF4-4EF6-8199-A3A0A0219947}" destId="{056B3B2E-CBDA-4167-811A-D628BE1A68B2}" srcOrd="0" destOrd="0" presId="urn:microsoft.com/office/officeart/2005/8/layout/hList2"/>
    <dgm:cxn modelId="{8197986C-9DB9-4122-9E53-23DA82DB44FB}" type="presOf" srcId="{B795A09E-029F-4F33-B4C6-E499DA329AE0}" destId="{EC71DC89-33B5-4AE2-B6D8-4350628AE8D7}" srcOrd="0" destOrd="0" presId="urn:microsoft.com/office/officeart/2005/8/layout/hList2"/>
    <dgm:cxn modelId="{DA7BFDBE-A026-46CE-834B-827FBB9A5D8D}" type="presOf" srcId="{84493953-3083-410E-B81C-E3320E663293}" destId="{CACDDB8C-66B3-4095-BD10-05AA32154A21}" srcOrd="0" destOrd="0" presId="urn:microsoft.com/office/officeart/2005/8/layout/hList2"/>
    <dgm:cxn modelId="{BDC4DC1E-996C-4028-B1EA-1F5B92AE832C}" type="presOf" srcId="{10F5864B-25AB-4D23-B921-14B91A47FBBE}" destId="{CACDDB8C-66B3-4095-BD10-05AA32154A21}" srcOrd="0" destOrd="1" presId="urn:microsoft.com/office/officeart/2005/8/layout/hList2"/>
    <dgm:cxn modelId="{422D273F-791A-4C5D-A8BA-D9E86A8D3AE4}" srcId="{A7724429-E497-4A45-93A9-9C62D38DB549}" destId="{84493953-3083-410E-B81C-E3320E663293}" srcOrd="0" destOrd="0" parTransId="{FEFDBA05-2733-426D-8DEB-FC2F2BCFC577}" sibTransId="{FD3478C9-F5C9-4C33-8B46-1FB91871624E}"/>
    <dgm:cxn modelId="{7252A804-4933-44A1-9299-2D8F3508CA42}" srcId="{20C59C8A-0EF4-4EF6-8199-A3A0A0219947}" destId="{DF1E3369-DDEC-484E-9C54-75682F17961A}" srcOrd="1" destOrd="0" parTransId="{68A31726-A394-4BEC-B20B-1513808F2122}" sibTransId="{F6A5E719-5CCF-4D41-8D02-A0E32551AEA6}"/>
    <dgm:cxn modelId="{B2EBCBBD-CAB9-433C-896E-5F4C64E29295}" type="presOf" srcId="{7B7B5261-7109-43FD-B57F-3E3AEFC4768D}" destId="{7EC1E7FE-0058-4C4C-93F2-3D233A63D634}" srcOrd="0" destOrd="0" presId="urn:microsoft.com/office/officeart/2005/8/layout/hList2"/>
    <dgm:cxn modelId="{468E8370-8B76-4BEF-A9F7-A7892285C472}" srcId="{20C59C8A-0EF4-4EF6-8199-A3A0A0219947}" destId="{B795A09E-029F-4F33-B4C6-E499DA329AE0}" srcOrd="0" destOrd="0" parTransId="{10D596BA-BF00-412A-AC97-339579674AE4}" sibTransId="{D6311261-E5E5-4913-8DDE-3E2F4EDE50B3}"/>
    <dgm:cxn modelId="{96A7EAAB-4F75-4EC2-AEC0-85D19FE53FD7}" srcId="{E4B425E7-55DF-46C7-931A-305DD14E62DE}" destId="{7B7B5261-7109-43FD-B57F-3E3AEFC4768D}" srcOrd="0" destOrd="0" parTransId="{F9C41C9D-C955-49FD-A75C-1A39DC45062B}" sibTransId="{A13C6087-A162-4DE1-9CA4-CACA3826C63B}"/>
    <dgm:cxn modelId="{212A7AF4-DDC6-4F56-97E8-4A52CDA4E8A4}" type="presOf" srcId="{DF1E3369-DDEC-484E-9C54-75682F17961A}" destId="{EC71DC89-33B5-4AE2-B6D8-4350628AE8D7}" srcOrd="0" destOrd="1" presId="urn:microsoft.com/office/officeart/2005/8/layout/hList2"/>
    <dgm:cxn modelId="{95D429C9-565A-4049-B9BA-1D3508509A3A}" type="presOf" srcId="{A7724429-E497-4A45-93A9-9C62D38DB549}" destId="{460E1BAD-DC49-49B5-873E-75CF95806CCD}" srcOrd="0" destOrd="0" presId="urn:microsoft.com/office/officeart/2005/8/layout/hList2"/>
    <dgm:cxn modelId="{15D40537-FA93-4EE8-9DB2-07E346B433CE}" srcId="{E4B425E7-55DF-46C7-931A-305DD14E62DE}" destId="{BAAB5C89-6CB6-44DB-A9F2-5A6E4051B367}" srcOrd="1" destOrd="0" parTransId="{BEEA2EAF-8991-4CFE-8D53-BF59FD390C9D}" sibTransId="{6AF346EF-A5BC-4943-8ECB-78633E9746B6}"/>
    <dgm:cxn modelId="{6C05AE9B-1021-4768-934A-F6D4E2A64636}" srcId="{B8FC65A9-8E05-428D-BF69-335A69F1BB52}" destId="{E4B425E7-55DF-46C7-931A-305DD14E62DE}" srcOrd="1" destOrd="0" parTransId="{891BD0AD-5CFF-4D12-8131-F0F1143364CE}" sibTransId="{59CBE787-A8EF-4BC4-B681-A6F164C98EAC}"/>
    <dgm:cxn modelId="{BB2DEB12-033B-4BA9-8EBC-2D4FD151C60C}" srcId="{A7724429-E497-4A45-93A9-9C62D38DB549}" destId="{10F5864B-25AB-4D23-B921-14B91A47FBBE}" srcOrd="1" destOrd="0" parTransId="{746723C8-8A14-4BB3-B293-D577F3B5AB20}" sibTransId="{AD21B062-0D7A-476C-871B-88619E26D16D}"/>
    <dgm:cxn modelId="{4C0D1422-C4EC-490D-92F5-4147085CE04D}" type="presOf" srcId="{B8FC65A9-8E05-428D-BF69-335A69F1BB52}" destId="{AB7E9216-BD7B-4EFE-A3F1-1FF7280A4CAC}" srcOrd="0" destOrd="0" presId="urn:microsoft.com/office/officeart/2005/8/layout/hList2"/>
    <dgm:cxn modelId="{3633604A-2A72-4CD4-980E-6C1A141EDAF5}" srcId="{B8FC65A9-8E05-428D-BF69-335A69F1BB52}" destId="{20C59C8A-0EF4-4EF6-8199-A3A0A0219947}" srcOrd="0" destOrd="0" parTransId="{CEF01704-665F-448E-BD9B-B94FE577C716}" sibTransId="{861B2C1A-EDF8-47C0-9067-010BAC99E361}"/>
    <dgm:cxn modelId="{7C6AC8E0-AB08-4A47-BD2B-395AB02F0A91}" type="presParOf" srcId="{AB7E9216-BD7B-4EFE-A3F1-1FF7280A4CAC}" destId="{770F9410-B481-4295-8495-6C751DE24A2C}" srcOrd="0" destOrd="0" presId="urn:microsoft.com/office/officeart/2005/8/layout/hList2"/>
    <dgm:cxn modelId="{AF574410-31B4-4B54-BA73-B9D8E3134383}" type="presParOf" srcId="{770F9410-B481-4295-8495-6C751DE24A2C}" destId="{1095DD99-4052-49A7-8F58-A0816923B700}" srcOrd="0" destOrd="0" presId="urn:microsoft.com/office/officeart/2005/8/layout/hList2"/>
    <dgm:cxn modelId="{A47CBFE8-4022-41CF-935F-EC760EAD198A}" type="presParOf" srcId="{770F9410-B481-4295-8495-6C751DE24A2C}" destId="{EC71DC89-33B5-4AE2-B6D8-4350628AE8D7}" srcOrd="1" destOrd="0" presId="urn:microsoft.com/office/officeart/2005/8/layout/hList2"/>
    <dgm:cxn modelId="{93F6A116-413D-4DC2-8C38-9114DAC6D9C1}" type="presParOf" srcId="{770F9410-B481-4295-8495-6C751DE24A2C}" destId="{056B3B2E-CBDA-4167-811A-D628BE1A68B2}" srcOrd="2" destOrd="0" presId="urn:microsoft.com/office/officeart/2005/8/layout/hList2"/>
    <dgm:cxn modelId="{0F52842C-899D-4264-92B0-4B234FBE7F4E}" type="presParOf" srcId="{AB7E9216-BD7B-4EFE-A3F1-1FF7280A4CAC}" destId="{768D2739-D190-4467-A745-183666EE3641}" srcOrd="1" destOrd="0" presId="urn:microsoft.com/office/officeart/2005/8/layout/hList2"/>
    <dgm:cxn modelId="{36F662AB-EF96-4612-9E6F-A744EA34AFA9}" type="presParOf" srcId="{AB7E9216-BD7B-4EFE-A3F1-1FF7280A4CAC}" destId="{12560E20-D791-43C5-8E4B-DC8AFA8C49C6}" srcOrd="2" destOrd="0" presId="urn:microsoft.com/office/officeart/2005/8/layout/hList2"/>
    <dgm:cxn modelId="{EDE5CEC5-D614-41E7-9DF5-85305E4A49A1}" type="presParOf" srcId="{12560E20-D791-43C5-8E4B-DC8AFA8C49C6}" destId="{8B5EF9EB-3262-4C30-AB2D-AF4D48F0C4F9}" srcOrd="0" destOrd="0" presId="urn:microsoft.com/office/officeart/2005/8/layout/hList2"/>
    <dgm:cxn modelId="{BAFB2725-2847-49D1-BB11-DC1DDB37A230}" type="presParOf" srcId="{12560E20-D791-43C5-8E4B-DC8AFA8C49C6}" destId="{7EC1E7FE-0058-4C4C-93F2-3D233A63D634}" srcOrd="1" destOrd="0" presId="urn:microsoft.com/office/officeart/2005/8/layout/hList2"/>
    <dgm:cxn modelId="{BF735030-5BDA-40A2-8302-8A6702F21577}" type="presParOf" srcId="{12560E20-D791-43C5-8E4B-DC8AFA8C49C6}" destId="{FE0B4897-3BCE-49DF-AEDF-28F7B77DACC2}" srcOrd="2" destOrd="0" presId="urn:microsoft.com/office/officeart/2005/8/layout/hList2"/>
    <dgm:cxn modelId="{3370D316-2374-4075-816A-1FE6D30C6939}" type="presParOf" srcId="{AB7E9216-BD7B-4EFE-A3F1-1FF7280A4CAC}" destId="{D6F406FA-C48F-4CB7-B88E-841E9D24A763}" srcOrd="3" destOrd="0" presId="urn:microsoft.com/office/officeart/2005/8/layout/hList2"/>
    <dgm:cxn modelId="{7F2D123F-7470-435A-995B-30BF705683C1}" type="presParOf" srcId="{AB7E9216-BD7B-4EFE-A3F1-1FF7280A4CAC}" destId="{2600ADB5-35DC-4FDD-8E02-5B64B68CE91B}" srcOrd="4" destOrd="0" presId="urn:microsoft.com/office/officeart/2005/8/layout/hList2"/>
    <dgm:cxn modelId="{94AA537E-5D32-4AC8-A07B-86F205381F7B}" type="presParOf" srcId="{2600ADB5-35DC-4FDD-8E02-5B64B68CE91B}" destId="{EAC835C8-F0EC-4141-8991-C69648A5CD76}" srcOrd="0" destOrd="0" presId="urn:microsoft.com/office/officeart/2005/8/layout/hList2"/>
    <dgm:cxn modelId="{6DE35020-81DC-48E8-9A42-4A3E2735FC8C}" type="presParOf" srcId="{2600ADB5-35DC-4FDD-8E02-5B64B68CE91B}" destId="{CACDDB8C-66B3-4095-BD10-05AA32154A21}" srcOrd="1" destOrd="0" presId="urn:microsoft.com/office/officeart/2005/8/layout/hList2"/>
    <dgm:cxn modelId="{33993973-BACB-41E7-90ED-942A0B753683}" type="presParOf" srcId="{2600ADB5-35DC-4FDD-8E02-5B64B68CE91B}" destId="{460E1BAD-DC49-49B5-873E-75CF95806CC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89AC4F-C33D-4398-A5D7-E27D1D21F4E1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DABFED8-68CB-4349-9644-B3046AB2C0B0}">
      <dgm:prSet phldrT="[文本]" custT="1"/>
      <dgm:spPr/>
      <dgm:t>
        <a:bodyPr/>
        <a:lstStyle/>
        <a:p>
          <a:r>
            <a:rPr lang="zh-CN" altLang="en-US" sz="2000" b="1" dirty="0" smtClean="0">
              <a:latin typeface="+mn-ea"/>
              <a:ea typeface="+mn-ea"/>
            </a:rPr>
            <a:t>出国人员要切记外事无小事，一定要按照外事规定执行公务</a:t>
          </a:r>
          <a:endParaRPr lang="zh-CN" altLang="en-US" sz="2000" b="1" dirty="0">
            <a:latin typeface="+mn-ea"/>
            <a:ea typeface="+mn-ea"/>
          </a:endParaRPr>
        </a:p>
      </dgm:t>
    </dgm:pt>
    <dgm:pt modelId="{C4D58EBF-88E2-4861-8808-A436A158CCB8}" cxnId="{966EE813-1151-4F70-965F-DA65C7714F53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36E1BAF0-F139-4541-B07E-33DB6620FB1B}" cxnId="{966EE813-1151-4F70-965F-DA65C7714F53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F500BEED-1C78-45B5-96E8-91C0CE48B9EC}">
      <dgm:prSet phldrT="[文本]" custT="1"/>
      <dgm:spPr/>
      <dgm:t>
        <a:bodyPr/>
        <a:lstStyle/>
        <a:p>
          <a:r>
            <a:rPr lang="zh-CN" altLang="en-US" sz="1800" b="1" dirty="0" smtClean="0">
              <a:latin typeface="+mn-ea"/>
              <a:ea typeface="+mn-ea"/>
            </a:rPr>
            <a:t>不得擅自离队：</a:t>
          </a:r>
          <a:r>
            <a:rPr lang="zh-CN" altLang="en-US" sz="1800" dirty="0" smtClean="0">
              <a:latin typeface="+mn-ea"/>
              <a:ea typeface="+mn-ea"/>
            </a:rPr>
            <a:t>团员有事要向团长请示。离团外出必须请假，外出至少两人同行，未经同意，不要在外留宿。</a:t>
          </a:r>
          <a:endParaRPr lang="zh-CN" altLang="en-US" sz="1800" dirty="0">
            <a:latin typeface="+mn-ea"/>
            <a:ea typeface="+mn-ea"/>
          </a:endParaRPr>
        </a:p>
      </dgm:t>
    </dgm:pt>
    <dgm:pt modelId="{08FAC986-725C-44E0-8A48-36C8C0F31206}" cxnId="{04BC35F3-5CF3-4B40-BB0D-DCC27475EC5E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F498BABD-6D7B-4AA0-B2C2-C600419B9706}" cxnId="{04BC35F3-5CF3-4B40-BB0D-DCC27475EC5E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0D25E317-B38A-46D4-89EB-390A34FB7588}">
      <dgm:prSet phldrT="[文本]" custT="1"/>
      <dgm:spPr/>
      <dgm:t>
        <a:bodyPr/>
        <a:lstStyle/>
        <a:p>
          <a:r>
            <a:rPr lang="zh-CN" altLang="en-US" sz="1800" b="1" dirty="0" smtClean="0">
              <a:latin typeface="+mn-ea"/>
              <a:ea typeface="+mn-ea"/>
            </a:rPr>
            <a:t>不乱发朋友圈</a:t>
          </a:r>
          <a:endParaRPr lang="zh-CN" altLang="en-US" sz="1800" b="1" dirty="0">
            <a:latin typeface="+mn-ea"/>
            <a:ea typeface="+mn-ea"/>
          </a:endParaRPr>
        </a:p>
      </dgm:t>
    </dgm:pt>
    <dgm:pt modelId="{6E5C6C2F-3127-43EE-8919-7816A49B6559}" cxnId="{B70EC6F3-1476-4506-997B-F9C08AF93633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C5DCCCDC-D5AD-4FA6-8617-FD9AA5CE5460}" cxnId="{B70EC6F3-1476-4506-997B-F9C08AF93633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EBF2E7DF-0F0C-4CC1-B752-95C08B31CE62}">
      <dgm:prSet phldrT="[文本]" custT="1"/>
      <dgm:spPr/>
      <dgm:t>
        <a:bodyPr/>
        <a:lstStyle/>
        <a:p>
          <a:r>
            <a:rPr lang="zh-CN" altLang="en-US" sz="1800" u="none" smtClean="0">
              <a:latin typeface="+mn-ea"/>
              <a:ea typeface="+mn-ea"/>
            </a:rPr>
            <a:t>不接、不信、不传、不购买、不携带入境反华书籍、刊物、报纸、音像制品等。不在反华组织活动现场停留、围观，不与反华媒体接触，遇反华势力挑拨离间、煽动策反时，应保持镇静，妥善应对，并及时向团组或我驻外使领馆报告，不得隐瞒不报。</a:t>
          </a:r>
          <a:endParaRPr lang="zh-CN" altLang="en-US" sz="1800" u="none" dirty="0">
            <a:latin typeface="+mn-ea"/>
            <a:ea typeface="+mn-ea"/>
          </a:endParaRPr>
        </a:p>
      </dgm:t>
    </dgm:pt>
    <dgm:pt modelId="{E0DB3817-855B-4ED1-B471-66BBBDF07209}" cxnId="{42919676-A60F-49D6-8405-164049230E34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05F2E17E-FE90-4E53-BCC7-7EDE79148C23}" cxnId="{42919676-A60F-49D6-8405-164049230E34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2543095A-50D7-4FC1-AEAF-AF6819B000F2}">
      <dgm:prSet phldrT="[文本]" custT="1"/>
      <dgm:spPr/>
      <dgm:t>
        <a:bodyPr/>
        <a:lstStyle/>
        <a:p>
          <a:r>
            <a:rPr lang="zh-CN" altLang="en-US" sz="1800" b="1" dirty="0" smtClean="0">
              <a:latin typeface="+mn-ea"/>
              <a:ea typeface="+mn-ea"/>
            </a:rPr>
            <a:t>军工保密</a:t>
          </a:r>
          <a:endParaRPr lang="zh-CN" altLang="en-US" sz="1800" b="1" dirty="0">
            <a:latin typeface="+mn-ea"/>
            <a:ea typeface="+mn-ea"/>
          </a:endParaRPr>
        </a:p>
      </dgm:t>
    </dgm:pt>
    <dgm:pt modelId="{43609145-E994-4168-BB9A-590B07B65529}" cxnId="{84C18C3A-6373-4F1A-89CD-6191D5D2B2D5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C6DCAFAD-AF35-4DF4-9E1A-885DE392EDBD}" cxnId="{84C18C3A-6373-4F1A-89CD-6191D5D2B2D5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383C8D80-6DF8-49FF-B958-48C23BDFC926}">
      <dgm:prSet phldrT="[文本]" custT="1"/>
      <dgm:spPr/>
      <dgm:t>
        <a:bodyPr/>
        <a:lstStyle/>
        <a:p>
          <a:r>
            <a:rPr lang="zh-CN" altLang="zh-CN" sz="1800" dirty="0" smtClean="0">
              <a:latin typeface="+mn-ea"/>
              <a:ea typeface="+mn-ea"/>
            </a:rPr>
            <a:t>涉及军工保密人员请严格遵守《上海理工大学涉密人员因公出国（境）实施细则</a:t>
          </a:r>
          <a:r>
            <a:rPr lang="en-US" altLang="zh-CN" sz="1800" dirty="0" smtClean="0">
              <a:latin typeface="+mn-ea"/>
              <a:ea typeface="+mn-ea"/>
            </a:rPr>
            <a:t> </a:t>
          </a:r>
          <a:r>
            <a:rPr lang="zh-CN" altLang="zh-CN" sz="1800" dirty="0" smtClean="0">
              <a:latin typeface="+mn-ea"/>
              <a:ea typeface="+mn-ea"/>
            </a:rPr>
            <a:t>》 </a:t>
          </a:r>
          <a:r>
            <a:rPr lang="en-US" altLang="zh-CN" sz="1800" dirty="0" smtClean="0">
              <a:latin typeface="+mn-ea"/>
              <a:ea typeface="+mn-ea"/>
            </a:rPr>
            <a:t> </a:t>
          </a:r>
          <a:r>
            <a:rPr lang="zh-CN" altLang="zh-CN" sz="1800" dirty="0" smtClean="0">
              <a:latin typeface="+mn-ea"/>
              <a:ea typeface="+mn-ea"/>
            </a:rPr>
            <a:t>涉密人员应注意保管好个人资料</a:t>
          </a:r>
          <a:endParaRPr lang="zh-CN" altLang="en-US" sz="1800" dirty="0">
            <a:latin typeface="+mn-ea"/>
            <a:ea typeface="+mn-ea"/>
          </a:endParaRPr>
        </a:p>
      </dgm:t>
    </dgm:pt>
    <dgm:pt modelId="{6EC7F06E-E195-40F6-9256-B6AFE1108B10}" cxnId="{48B73371-F628-4291-A8AA-B9B6AF629EFD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87C82E7F-378A-4A00-90AC-ADC75C35967D}" cxnId="{48B73371-F628-4291-A8AA-B9B6AF629EFD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9C8B9ECA-2896-4E00-8372-A01CAE16C389}">
      <dgm:prSet custT="1"/>
      <dgm:spPr/>
      <dgm:t>
        <a:bodyPr/>
        <a:lstStyle/>
        <a:p>
          <a:r>
            <a:rPr lang="zh-CN" altLang="zh-CN" sz="1800" dirty="0" smtClean="0">
              <a:latin typeface="+mn-ea"/>
              <a:ea typeface="+mn-ea"/>
            </a:rPr>
            <a:t>对外交谈不得涉及我内部机密情况。</a:t>
          </a:r>
          <a:endParaRPr lang="en-US" altLang="zh-CN" sz="1800" dirty="0" smtClean="0">
            <a:latin typeface="+mn-ea"/>
            <a:ea typeface="+mn-ea"/>
          </a:endParaRPr>
        </a:p>
      </dgm:t>
    </dgm:pt>
    <dgm:pt modelId="{749A21CF-1706-4A92-8522-94575BDCF62A}" cxnId="{FD704F15-0F39-4880-844B-EBEB28EB996D}" type="par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F8CA8BB8-5240-459B-BEEA-4B5E0C365D1A}" cxnId="{FD704F15-0F39-4880-844B-EBEB28EB996D}" type="sibTrans">
      <dgm:prSet/>
      <dgm:spPr/>
      <dgm:t>
        <a:bodyPr/>
        <a:lstStyle/>
        <a:p>
          <a:endParaRPr lang="zh-CN" altLang="en-US" sz="1800">
            <a:latin typeface="+mn-ea"/>
            <a:ea typeface="+mn-ea"/>
          </a:endParaRPr>
        </a:p>
      </dgm:t>
    </dgm:pt>
    <dgm:pt modelId="{FA2A9E0F-E7FE-4AE6-BF5F-0750E5C8CC4C}" type="pres">
      <dgm:prSet presAssocID="{EF89AC4F-C33D-4398-A5D7-E27D1D21F4E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B7FC6F1-6512-4633-85EB-63B824D7CD56}" type="pres">
      <dgm:prSet presAssocID="{2DABFED8-68CB-4349-9644-B3046AB2C0B0}" presName="comp" presStyleCnt="0"/>
      <dgm:spPr/>
    </dgm:pt>
    <dgm:pt modelId="{AC3EFD2E-397E-4C7E-B085-481CAF7E32CD}" type="pres">
      <dgm:prSet presAssocID="{2DABFED8-68CB-4349-9644-B3046AB2C0B0}" presName="box" presStyleLbl="node1" presStyleIdx="0" presStyleCnt="3" custLinFactNeighborX="37074" custLinFactNeighborY="-2254"/>
      <dgm:spPr/>
      <dgm:t>
        <a:bodyPr/>
        <a:lstStyle/>
        <a:p>
          <a:endParaRPr lang="zh-CN" altLang="en-US"/>
        </a:p>
      </dgm:t>
    </dgm:pt>
    <dgm:pt modelId="{608F0ED1-D85B-4806-A507-834378F2A7D1}" type="pres">
      <dgm:prSet presAssocID="{2DABFED8-68CB-4349-9644-B3046AB2C0B0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</dgm:spPr>
    </dgm:pt>
    <dgm:pt modelId="{B6A5B00F-5756-4F78-AC28-C80EA6C4CE06}" type="pres">
      <dgm:prSet presAssocID="{2DABFED8-68CB-4349-9644-B3046AB2C0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96C781-1FFA-4CD0-B7AD-860A10D0AAFA}" type="pres">
      <dgm:prSet presAssocID="{36E1BAF0-F139-4541-B07E-33DB6620FB1B}" presName="spacer" presStyleCnt="0"/>
      <dgm:spPr/>
    </dgm:pt>
    <dgm:pt modelId="{33E840AA-524D-4E8A-9A14-C3135362A372}" type="pres">
      <dgm:prSet presAssocID="{EBF2E7DF-0F0C-4CC1-B752-95C08B31CE62}" presName="comp" presStyleCnt="0"/>
      <dgm:spPr/>
    </dgm:pt>
    <dgm:pt modelId="{E30F67CD-7028-4274-96F4-57008E7148B5}" type="pres">
      <dgm:prSet presAssocID="{EBF2E7DF-0F0C-4CC1-B752-95C08B31CE62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AD49AE74-1F1F-4C6F-BD7F-A724A4D90E54}" type="pres">
      <dgm:prSet presAssocID="{EBF2E7DF-0F0C-4CC1-B752-95C08B31CE62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2B982E23-402C-455F-9E56-2C27E1720877}" type="pres">
      <dgm:prSet presAssocID="{EBF2E7DF-0F0C-4CC1-B752-95C08B31CE6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4BDA20-009B-440B-A6F8-AC19F379BD42}" type="pres">
      <dgm:prSet presAssocID="{05F2E17E-FE90-4E53-BCC7-7EDE79148C23}" presName="spacer" presStyleCnt="0"/>
      <dgm:spPr/>
    </dgm:pt>
    <dgm:pt modelId="{205EE875-6BEA-46F6-902B-1B4BEF408069}" type="pres">
      <dgm:prSet presAssocID="{2543095A-50D7-4FC1-AEAF-AF6819B000F2}" presName="comp" presStyleCnt="0"/>
      <dgm:spPr/>
    </dgm:pt>
    <dgm:pt modelId="{E54075D6-153E-4708-B872-27571BFD48E8}" type="pres">
      <dgm:prSet presAssocID="{2543095A-50D7-4FC1-AEAF-AF6819B000F2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D5AFE770-F164-4F18-8EA9-6417C2AC6D67}" type="pres">
      <dgm:prSet presAssocID="{2543095A-50D7-4FC1-AEAF-AF6819B000F2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</dgm:spPr>
      <dgm:t>
        <a:bodyPr/>
        <a:lstStyle/>
        <a:p>
          <a:endParaRPr lang="zh-CN" altLang="en-US"/>
        </a:p>
      </dgm:t>
    </dgm:pt>
    <dgm:pt modelId="{96ABA45E-E856-4D0F-854B-B137344EE26B}" type="pres">
      <dgm:prSet presAssocID="{2543095A-50D7-4FC1-AEAF-AF6819B000F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EEB602D-7502-47E6-8A0A-A68226A77DF3}" type="presOf" srcId="{383C8D80-6DF8-49FF-B958-48C23BDFC926}" destId="{E54075D6-153E-4708-B872-27571BFD48E8}" srcOrd="0" destOrd="1" presId="urn:microsoft.com/office/officeart/2005/8/layout/vList4"/>
    <dgm:cxn modelId="{C9B6329A-765E-49E3-9A5F-C35391E67DA6}" type="presOf" srcId="{2543095A-50D7-4FC1-AEAF-AF6819B000F2}" destId="{96ABA45E-E856-4D0F-854B-B137344EE26B}" srcOrd="1" destOrd="0" presId="urn:microsoft.com/office/officeart/2005/8/layout/vList4"/>
    <dgm:cxn modelId="{2D461DAB-696E-4BCE-8759-9D3543E050BF}" type="presOf" srcId="{383C8D80-6DF8-49FF-B958-48C23BDFC926}" destId="{96ABA45E-E856-4D0F-854B-B137344EE26B}" srcOrd="1" destOrd="1" presId="urn:microsoft.com/office/officeart/2005/8/layout/vList4"/>
    <dgm:cxn modelId="{244F82AE-0F96-4F5E-AD5E-8CD8BD4302D3}" type="presOf" srcId="{2DABFED8-68CB-4349-9644-B3046AB2C0B0}" destId="{AC3EFD2E-397E-4C7E-B085-481CAF7E32CD}" srcOrd="0" destOrd="0" presId="urn:microsoft.com/office/officeart/2005/8/layout/vList4"/>
    <dgm:cxn modelId="{966EE813-1151-4F70-965F-DA65C7714F53}" srcId="{EF89AC4F-C33D-4398-A5D7-E27D1D21F4E1}" destId="{2DABFED8-68CB-4349-9644-B3046AB2C0B0}" srcOrd="0" destOrd="0" parTransId="{C4D58EBF-88E2-4861-8808-A436A158CCB8}" sibTransId="{36E1BAF0-F139-4541-B07E-33DB6620FB1B}"/>
    <dgm:cxn modelId="{48B73371-F628-4291-A8AA-B9B6AF629EFD}" srcId="{2543095A-50D7-4FC1-AEAF-AF6819B000F2}" destId="{383C8D80-6DF8-49FF-B958-48C23BDFC926}" srcOrd="0" destOrd="0" parTransId="{6EC7F06E-E195-40F6-9256-B6AFE1108B10}" sibTransId="{87C82E7F-378A-4A00-90AC-ADC75C35967D}"/>
    <dgm:cxn modelId="{04BC35F3-5CF3-4B40-BB0D-DCC27475EC5E}" srcId="{2DABFED8-68CB-4349-9644-B3046AB2C0B0}" destId="{F500BEED-1C78-45B5-96E8-91C0CE48B9EC}" srcOrd="0" destOrd="0" parTransId="{08FAC986-725C-44E0-8A48-36C8C0F31206}" sibTransId="{F498BABD-6D7B-4AA0-B2C2-C600419B9706}"/>
    <dgm:cxn modelId="{A84FDD91-EAD4-40C0-8782-C455C78F12DA}" type="presOf" srcId="{EF89AC4F-C33D-4398-A5D7-E27D1D21F4E1}" destId="{FA2A9E0F-E7FE-4AE6-BF5F-0750E5C8CC4C}" srcOrd="0" destOrd="0" presId="urn:microsoft.com/office/officeart/2005/8/layout/vList4"/>
    <dgm:cxn modelId="{FD704F15-0F39-4880-844B-EBEB28EB996D}" srcId="{2543095A-50D7-4FC1-AEAF-AF6819B000F2}" destId="{9C8B9ECA-2896-4E00-8372-A01CAE16C389}" srcOrd="1" destOrd="0" parTransId="{749A21CF-1706-4A92-8522-94575BDCF62A}" sibTransId="{F8CA8BB8-5240-459B-BEEA-4B5E0C365D1A}"/>
    <dgm:cxn modelId="{B70EC6F3-1476-4506-997B-F9C08AF93633}" srcId="{2DABFED8-68CB-4349-9644-B3046AB2C0B0}" destId="{0D25E317-B38A-46D4-89EB-390A34FB7588}" srcOrd="1" destOrd="0" parTransId="{6E5C6C2F-3127-43EE-8919-7816A49B6559}" sibTransId="{C5DCCCDC-D5AD-4FA6-8617-FD9AA5CE5460}"/>
    <dgm:cxn modelId="{673DA2DF-31CB-4457-9FB3-2F588C76FEEF}" type="presOf" srcId="{0D25E317-B38A-46D4-89EB-390A34FB7588}" destId="{AC3EFD2E-397E-4C7E-B085-481CAF7E32CD}" srcOrd="0" destOrd="2" presId="urn:microsoft.com/office/officeart/2005/8/layout/vList4"/>
    <dgm:cxn modelId="{FC784326-A23E-4345-957F-A6E018E09BC7}" type="presOf" srcId="{9C8B9ECA-2896-4E00-8372-A01CAE16C389}" destId="{E54075D6-153E-4708-B872-27571BFD48E8}" srcOrd="0" destOrd="2" presId="urn:microsoft.com/office/officeart/2005/8/layout/vList4"/>
    <dgm:cxn modelId="{42919676-A60F-49D6-8405-164049230E34}" srcId="{EF89AC4F-C33D-4398-A5D7-E27D1D21F4E1}" destId="{EBF2E7DF-0F0C-4CC1-B752-95C08B31CE62}" srcOrd="1" destOrd="0" parTransId="{E0DB3817-855B-4ED1-B471-66BBBDF07209}" sibTransId="{05F2E17E-FE90-4E53-BCC7-7EDE79148C23}"/>
    <dgm:cxn modelId="{9F8EE361-38A1-4ADF-BCC7-C86218C7D9B9}" type="presOf" srcId="{2543095A-50D7-4FC1-AEAF-AF6819B000F2}" destId="{E54075D6-153E-4708-B872-27571BFD48E8}" srcOrd="0" destOrd="0" presId="urn:microsoft.com/office/officeart/2005/8/layout/vList4"/>
    <dgm:cxn modelId="{037B7947-E025-42D9-B90F-FF76BAE1456F}" type="presOf" srcId="{2DABFED8-68CB-4349-9644-B3046AB2C0B0}" destId="{B6A5B00F-5756-4F78-AC28-C80EA6C4CE06}" srcOrd="1" destOrd="0" presId="urn:microsoft.com/office/officeart/2005/8/layout/vList4"/>
    <dgm:cxn modelId="{9BC17909-166C-4599-9C34-69FD34D6A5EB}" type="presOf" srcId="{EBF2E7DF-0F0C-4CC1-B752-95C08B31CE62}" destId="{2B982E23-402C-455F-9E56-2C27E1720877}" srcOrd="1" destOrd="0" presId="urn:microsoft.com/office/officeart/2005/8/layout/vList4"/>
    <dgm:cxn modelId="{9D93149B-253A-4068-8CBE-B015B654C3E0}" type="presOf" srcId="{EBF2E7DF-0F0C-4CC1-B752-95C08B31CE62}" destId="{E30F67CD-7028-4274-96F4-57008E7148B5}" srcOrd="0" destOrd="0" presId="urn:microsoft.com/office/officeart/2005/8/layout/vList4"/>
    <dgm:cxn modelId="{E8E10E17-BC55-441E-9EF6-906646AC56C0}" type="presOf" srcId="{F500BEED-1C78-45B5-96E8-91C0CE48B9EC}" destId="{B6A5B00F-5756-4F78-AC28-C80EA6C4CE06}" srcOrd="1" destOrd="1" presId="urn:microsoft.com/office/officeart/2005/8/layout/vList4"/>
    <dgm:cxn modelId="{7074E2B0-9016-4AE3-A2E0-2D17FB2A1A76}" type="presOf" srcId="{F500BEED-1C78-45B5-96E8-91C0CE48B9EC}" destId="{AC3EFD2E-397E-4C7E-B085-481CAF7E32CD}" srcOrd="0" destOrd="1" presId="urn:microsoft.com/office/officeart/2005/8/layout/vList4"/>
    <dgm:cxn modelId="{794B4BCF-72A5-43E9-832E-39D3E9ADD601}" type="presOf" srcId="{9C8B9ECA-2896-4E00-8372-A01CAE16C389}" destId="{96ABA45E-E856-4D0F-854B-B137344EE26B}" srcOrd="1" destOrd="2" presId="urn:microsoft.com/office/officeart/2005/8/layout/vList4"/>
    <dgm:cxn modelId="{84C18C3A-6373-4F1A-89CD-6191D5D2B2D5}" srcId="{EF89AC4F-C33D-4398-A5D7-E27D1D21F4E1}" destId="{2543095A-50D7-4FC1-AEAF-AF6819B000F2}" srcOrd="2" destOrd="0" parTransId="{43609145-E994-4168-BB9A-590B07B65529}" sibTransId="{C6DCAFAD-AF35-4DF4-9E1A-885DE392EDBD}"/>
    <dgm:cxn modelId="{56CA1419-7500-49E9-924D-38AC5F91C751}" type="presOf" srcId="{0D25E317-B38A-46D4-89EB-390A34FB7588}" destId="{B6A5B00F-5756-4F78-AC28-C80EA6C4CE06}" srcOrd="1" destOrd="2" presId="urn:microsoft.com/office/officeart/2005/8/layout/vList4"/>
    <dgm:cxn modelId="{F9427547-26A0-4692-81C9-A6979CEBCB1B}" type="presParOf" srcId="{FA2A9E0F-E7FE-4AE6-BF5F-0750E5C8CC4C}" destId="{9B7FC6F1-6512-4633-85EB-63B824D7CD56}" srcOrd="0" destOrd="0" presId="urn:microsoft.com/office/officeart/2005/8/layout/vList4"/>
    <dgm:cxn modelId="{382BD366-6A46-46E4-B8F3-45586745CF66}" type="presParOf" srcId="{9B7FC6F1-6512-4633-85EB-63B824D7CD56}" destId="{AC3EFD2E-397E-4C7E-B085-481CAF7E32CD}" srcOrd="0" destOrd="0" presId="urn:microsoft.com/office/officeart/2005/8/layout/vList4"/>
    <dgm:cxn modelId="{177E2CF0-FBCE-4A25-B149-4CCB2EE70CAA}" type="presParOf" srcId="{9B7FC6F1-6512-4633-85EB-63B824D7CD56}" destId="{608F0ED1-D85B-4806-A507-834378F2A7D1}" srcOrd="1" destOrd="0" presId="urn:microsoft.com/office/officeart/2005/8/layout/vList4"/>
    <dgm:cxn modelId="{EF14D269-F444-4771-8A67-ECC2D1189ABA}" type="presParOf" srcId="{9B7FC6F1-6512-4633-85EB-63B824D7CD56}" destId="{B6A5B00F-5756-4F78-AC28-C80EA6C4CE06}" srcOrd="2" destOrd="0" presId="urn:microsoft.com/office/officeart/2005/8/layout/vList4"/>
    <dgm:cxn modelId="{1EC88041-5141-438D-87B5-1777681A05E0}" type="presParOf" srcId="{FA2A9E0F-E7FE-4AE6-BF5F-0750E5C8CC4C}" destId="{8D96C781-1FFA-4CD0-B7AD-860A10D0AAFA}" srcOrd="1" destOrd="0" presId="urn:microsoft.com/office/officeart/2005/8/layout/vList4"/>
    <dgm:cxn modelId="{09E1B3D9-62E2-47C1-878B-FE39CE772BE7}" type="presParOf" srcId="{FA2A9E0F-E7FE-4AE6-BF5F-0750E5C8CC4C}" destId="{33E840AA-524D-4E8A-9A14-C3135362A372}" srcOrd="2" destOrd="0" presId="urn:microsoft.com/office/officeart/2005/8/layout/vList4"/>
    <dgm:cxn modelId="{0A34E8B1-89E8-4B6C-93BA-9AF73681AE46}" type="presParOf" srcId="{33E840AA-524D-4E8A-9A14-C3135362A372}" destId="{E30F67CD-7028-4274-96F4-57008E7148B5}" srcOrd="0" destOrd="0" presId="urn:microsoft.com/office/officeart/2005/8/layout/vList4"/>
    <dgm:cxn modelId="{DE11CFDD-BBB5-4362-8FA0-799B5BA81BF3}" type="presParOf" srcId="{33E840AA-524D-4E8A-9A14-C3135362A372}" destId="{AD49AE74-1F1F-4C6F-BD7F-A724A4D90E54}" srcOrd="1" destOrd="0" presId="urn:microsoft.com/office/officeart/2005/8/layout/vList4"/>
    <dgm:cxn modelId="{80622440-279B-425F-9BC4-0E354E341CD4}" type="presParOf" srcId="{33E840AA-524D-4E8A-9A14-C3135362A372}" destId="{2B982E23-402C-455F-9E56-2C27E1720877}" srcOrd="2" destOrd="0" presId="urn:microsoft.com/office/officeart/2005/8/layout/vList4"/>
    <dgm:cxn modelId="{92204964-B285-4F9F-9C99-C204B930BE82}" type="presParOf" srcId="{FA2A9E0F-E7FE-4AE6-BF5F-0750E5C8CC4C}" destId="{F54BDA20-009B-440B-A6F8-AC19F379BD42}" srcOrd="3" destOrd="0" presId="urn:microsoft.com/office/officeart/2005/8/layout/vList4"/>
    <dgm:cxn modelId="{A297054E-2AF0-454E-B2F8-93DCC7CE7C6D}" type="presParOf" srcId="{FA2A9E0F-E7FE-4AE6-BF5F-0750E5C8CC4C}" destId="{205EE875-6BEA-46F6-902B-1B4BEF408069}" srcOrd="4" destOrd="0" presId="urn:microsoft.com/office/officeart/2005/8/layout/vList4"/>
    <dgm:cxn modelId="{3A1A0F6F-0D17-462F-89D8-B5D922628D78}" type="presParOf" srcId="{205EE875-6BEA-46F6-902B-1B4BEF408069}" destId="{E54075D6-153E-4708-B872-27571BFD48E8}" srcOrd="0" destOrd="0" presId="urn:microsoft.com/office/officeart/2005/8/layout/vList4"/>
    <dgm:cxn modelId="{55AF7EC3-83D8-4CA8-A325-FE3D8D49B28B}" type="presParOf" srcId="{205EE875-6BEA-46F6-902B-1B4BEF408069}" destId="{D5AFE770-F164-4F18-8EA9-6417C2AC6D67}" srcOrd="1" destOrd="0" presId="urn:microsoft.com/office/officeart/2005/8/layout/vList4"/>
    <dgm:cxn modelId="{685D33EC-9E1A-4C2B-85F2-578A3B17974E}" type="presParOf" srcId="{205EE875-6BEA-46F6-902B-1B4BEF408069}" destId="{96ABA45E-E856-4D0F-854B-B137344EE26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155142" cy="4771867"/>
        <a:chOff x="0" y="0"/>
        <a:chExt cx="7155142" cy="4771867"/>
      </a:xfrm>
    </dsp:grpSpPr>
    <dsp:sp modelId="{037809C8-BCEE-468A-B57E-81E3030E9E0C}">
      <dsp:nvSpPr>
        <dsp:cNvPr id="4" name="空心弧 3"/>
        <dsp:cNvSpPr/>
      </dsp:nvSpPr>
      <dsp:spPr bwMode="white">
        <a:xfrm>
          <a:off x="-5341437" y="-838761"/>
          <a:ext cx="6449389" cy="6449389"/>
        </a:xfrm>
        <a:prstGeom prst="blockArc">
          <a:avLst>
            <a:gd name="adj1" fmla="val 18900000"/>
            <a:gd name="adj2" fmla="val 2700000"/>
            <a:gd name="adj3" fmla="val 280"/>
          </a:avLst>
        </a:prstGeom>
      </dsp:spPr>
      <dsp:style>
        <a:lnRef idx="2">
          <a:schemeClr val="accent2">
            <a:tint val="90000"/>
          </a:schemeClr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5341437" y="-838761"/>
        <a:ext cx="6449389" cy="6449389"/>
      </dsp:txXfrm>
    </dsp:sp>
    <dsp:sp modelId="{99A82777-6434-47F7-AE88-48B90BA456B4}">
      <dsp:nvSpPr>
        <dsp:cNvPr id="7" name="矩形 6"/>
        <dsp:cNvSpPr/>
      </dsp:nvSpPr>
      <dsp:spPr bwMode="white">
        <a:xfrm>
          <a:off x="516316" y="298146"/>
          <a:ext cx="6638826" cy="596674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73610" tIns="68580" rIns="68580" bIns="6858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1.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出国必备的微信公众号</a:t>
          </a:r>
          <a:endParaRPr lang="zh-CN" altLang="en-US" b="1" dirty="0"/>
        </a:p>
      </dsp:txBody>
      <dsp:txXfrm>
        <a:off x="516316" y="298146"/>
        <a:ext cx="6638826" cy="596674"/>
      </dsp:txXfrm>
    </dsp:sp>
    <dsp:sp modelId="{0E5F38C3-94CA-48EB-87D1-70E9EAD24C66}">
      <dsp:nvSpPr>
        <dsp:cNvPr id="8" name="椭圆 7"/>
        <dsp:cNvSpPr/>
      </dsp:nvSpPr>
      <dsp:spPr bwMode="white">
        <a:xfrm>
          <a:off x="143395" y="223562"/>
          <a:ext cx="745843" cy="745843"/>
        </a:xfrm>
        <a:prstGeom prst="ellipse">
          <a:avLst/>
        </a:prstGeom>
      </dsp:spPr>
      <dsp:style>
        <a:lnRef idx="2">
          <a:schemeClr val="accent2">
            <a:alpha val="90000"/>
            <a:hueOff val="0"/>
            <a:satOff val="0"/>
            <a:lumOff val="0"/>
            <a:alpha val="9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3395" y="223562"/>
        <a:ext cx="745843" cy="745843"/>
      </dsp:txXfrm>
    </dsp:sp>
    <dsp:sp modelId="{511D3C8E-0D36-4867-BA05-CF8CB8178283}">
      <dsp:nvSpPr>
        <dsp:cNvPr id="9" name="矩形 8"/>
        <dsp:cNvSpPr/>
      </dsp:nvSpPr>
      <dsp:spPr bwMode="white">
        <a:xfrm>
          <a:off x="943875" y="1192871"/>
          <a:ext cx="6211267" cy="596674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8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73610" tIns="68580" rIns="68580" bIns="6858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2.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行前准备细则</a:t>
          </a:r>
          <a:endParaRPr lang="en-US" altLang="zh-CN" b="1" dirty="0">
            <a:latin typeface="+mn-lt"/>
            <a:ea typeface="+mn-ea"/>
            <a:cs typeface="+mn-ea"/>
            <a:sym typeface="+mn-lt"/>
          </a:endParaRPr>
        </a:p>
      </dsp:txBody>
      <dsp:txXfrm>
        <a:off x="943875" y="1192871"/>
        <a:ext cx="6211267" cy="596674"/>
      </dsp:txXfrm>
    </dsp:sp>
    <dsp:sp modelId="{ECA05724-5977-4557-B391-9E6E7E6E1439}">
      <dsp:nvSpPr>
        <dsp:cNvPr id="10" name="椭圆 9"/>
        <dsp:cNvSpPr/>
      </dsp:nvSpPr>
      <dsp:spPr bwMode="white">
        <a:xfrm>
          <a:off x="570954" y="1118287"/>
          <a:ext cx="745843" cy="745843"/>
        </a:xfrm>
        <a:prstGeom prst="ellipse">
          <a:avLst/>
        </a:prstGeom>
      </dsp:spPr>
      <dsp:style>
        <a:lnRef idx="2">
          <a:schemeClr val="accent2">
            <a:alpha val="90000"/>
            <a:hueOff val="0"/>
            <a:satOff val="0"/>
            <a:lumOff val="0"/>
            <a:alpha val="8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70954" y="1118287"/>
        <a:ext cx="745843" cy="745843"/>
      </dsp:txXfrm>
    </dsp:sp>
    <dsp:sp modelId="{D92B0D00-1F6B-467D-966C-E7EE155B1C42}">
      <dsp:nvSpPr>
        <dsp:cNvPr id="11" name="矩形 10"/>
        <dsp:cNvSpPr/>
      </dsp:nvSpPr>
      <dsp:spPr bwMode="white">
        <a:xfrm>
          <a:off x="1075102" y="2087596"/>
          <a:ext cx="6080040" cy="596674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73610" tIns="68580" rIns="68580" bIns="6858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3.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出访注意事项及外事纪律</a:t>
          </a: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 </a:t>
          </a:r>
          <a:endParaRPr lang="en-US" altLang="zh-CN" b="1" dirty="0">
            <a:latin typeface="+mn-lt"/>
            <a:ea typeface="+mn-ea"/>
            <a:cs typeface="+mn-ea"/>
            <a:sym typeface="+mn-lt"/>
          </a:endParaRPr>
        </a:p>
      </dsp:txBody>
      <dsp:txXfrm>
        <a:off x="1075102" y="2087596"/>
        <a:ext cx="6080040" cy="596674"/>
      </dsp:txXfrm>
    </dsp:sp>
    <dsp:sp modelId="{480E5078-FF64-4CF5-B527-BA65CCD851E9}">
      <dsp:nvSpPr>
        <dsp:cNvPr id="12" name="椭圆 11"/>
        <dsp:cNvSpPr/>
      </dsp:nvSpPr>
      <dsp:spPr bwMode="white">
        <a:xfrm>
          <a:off x="702180" y="2013012"/>
          <a:ext cx="745843" cy="745843"/>
        </a:xfrm>
        <a:prstGeom prst="ellipse">
          <a:avLst/>
        </a:prstGeom>
      </dsp:spPr>
      <dsp:style>
        <a:lnRef idx="2">
          <a:schemeClr val="accent2">
            <a:alpha val="90000"/>
            <a:hueOff val="0"/>
            <a:satOff val="0"/>
            <a:lumOff val="0"/>
            <a:alpha val="7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702180" y="2013012"/>
        <a:ext cx="745843" cy="745843"/>
      </dsp:txXfrm>
    </dsp:sp>
    <dsp:sp modelId="{722DF0B3-080A-47C2-B682-30073E93A1B0}">
      <dsp:nvSpPr>
        <dsp:cNvPr id="13" name="矩形 12"/>
        <dsp:cNvSpPr/>
      </dsp:nvSpPr>
      <dsp:spPr bwMode="white">
        <a:xfrm>
          <a:off x="943875" y="2982321"/>
          <a:ext cx="6211267" cy="596674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6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73610" tIns="68580" rIns="68580" bIns="6858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4.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详细行程安排</a:t>
          </a: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 </a:t>
          </a:r>
        </a:p>
      </dsp:txBody>
      <dsp:txXfrm>
        <a:off x="943875" y="2982321"/>
        <a:ext cx="6211267" cy="596674"/>
      </dsp:txXfrm>
    </dsp:sp>
    <dsp:sp modelId="{8EDCD8B3-81FE-487B-8599-1595D0E75778}">
      <dsp:nvSpPr>
        <dsp:cNvPr id="14" name="椭圆 13"/>
        <dsp:cNvSpPr/>
      </dsp:nvSpPr>
      <dsp:spPr bwMode="white">
        <a:xfrm>
          <a:off x="570954" y="2907737"/>
          <a:ext cx="745843" cy="745843"/>
        </a:xfrm>
        <a:prstGeom prst="ellipse">
          <a:avLst/>
        </a:prstGeom>
      </dsp:spPr>
      <dsp:style>
        <a:lnRef idx="2">
          <a:schemeClr val="accent2">
            <a:alpha val="90000"/>
            <a:hueOff val="0"/>
            <a:satOff val="0"/>
            <a:lumOff val="0"/>
            <a:alpha val="6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570954" y="2907737"/>
        <a:ext cx="745843" cy="745843"/>
      </dsp:txXfrm>
    </dsp:sp>
    <dsp:sp modelId="{C51A8471-816C-41A8-B6EC-55AECD8A3B7D}">
      <dsp:nvSpPr>
        <dsp:cNvPr id="15" name="矩形 14"/>
        <dsp:cNvSpPr/>
      </dsp:nvSpPr>
      <dsp:spPr bwMode="white">
        <a:xfrm>
          <a:off x="516316" y="3877047"/>
          <a:ext cx="6638826" cy="596674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473610" tIns="68580" rIns="68580" bIns="68580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>
              <a:latin typeface="+mn-lt"/>
              <a:ea typeface="+mn-ea"/>
              <a:cs typeface="+mn-ea"/>
              <a:sym typeface="+mn-lt"/>
            </a:rPr>
            <a:t>5. </a:t>
          </a:r>
          <a:r>
            <a:rPr lang="zh-CN" altLang="en-US" b="1" dirty="0" smtClean="0">
              <a:latin typeface="+mn-lt"/>
              <a:ea typeface="+mn-ea"/>
              <a:cs typeface="+mn-ea"/>
              <a:sym typeface="+mn-lt"/>
            </a:rPr>
            <a:t>回国提交材料及报销事宜</a:t>
          </a:r>
          <a:endParaRPr lang="zh-CN" altLang="en-US" b="1" dirty="0">
            <a:latin typeface="+mn-lt"/>
            <a:ea typeface="+mn-ea"/>
            <a:cs typeface="+mn-ea"/>
            <a:sym typeface="+mn-lt"/>
          </a:endParaRPr>
        </a:p>
      </dsp:txBody>
      <dsp:txXfrm>
        <a:off x="516316" y="3877047"/>
        <a:ext cx="6638826" cy="596674"/>
      </dsp:txXfrm>
    </dsp:sp>
    <dsp:sp modelId="{E2A3F825-8829-46A0-8739-93923FCD9575}">
      <dsp:nvSpPr>
        <dsp:cNvPr id="16" name="椭圆 15"/>
        <dsp:cNvSpPr/>
      </dsp:nvSpPr>
      <dsp:spPr bwMode="white">
        <a:xfrm>
          <a:off x="143395" y="3802462"/>
          <a:ext cx="745843" cy="745843"/>
        </a:xfrm>
        <a:prstGeom prst="ellipse">
          <a:avLst/>
        </a:prstGeom>
      </dsp:spPr>
      <dsp:style>
        <a:lnRef idx="2">
          <a:schemeClr val="accent2">
            <a:alpha val="90000"/>
            <a:hueOff val="0"/>
            <a:satOff val="0"/>
            <a:lumOff val="0"/>
            <a:alpha val="50196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43395" y="3802462"/>
        <a:ext cx="745843" cy="745843"/>
      </dsp:txXfrm>
    </dsp:sp>
    <dsp:sp modelId="{03286A26-772C-4C20-B44C-2C058B738E63}">
      <dsp:nvSpPr>
        <dsp:cNvPr id="3" name="矩形 2" hidden="1"/>
        <dsp:cNvSpPr/>
      </dsp:nvSpPr>
      <dsp:spPr bwMode="white">
        <a:xfrm>
          <a:off x="132733" y="10045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32733" y="100458"/>
        <a:ext cx="36000" cy="36000"/>
      </dsp:txXfrm>
    </dsp:sp>
    <dsp:sp modelId="{60FAD24C-77F9-4D5C-AD6C-17581E07DECD}">
      <dsp:nvSpPr>
        <dsp:cNvPr id="5" name="矩形 4" hidden="1"/>
        <dsp:cNvSpPr/>
      </dsp:nvSpPr>
      <dsp:spPr bwMode="white">
        <a:xfrm>
          <a:off x="1071952" y="236793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71952" y="2367934"/>
        <a:ext cx="36000" cy="36000"/>
      </dsp:txXfrm>
    </dsp:sp>
    <dsp:sp modelId="{29D4EA48-CFFB-438E-B75A-B10734EDD38A}">
      <dsp:nvSpPr>
        <dsp:cNvPr id="6" name="矩形 5" hidden="1"/>
        <dsp:cNvSpPr/>
      </dsp:nvSpPr>
      <dsp:spPr bwMode="white">
        <a:xfrm>
          <a:off x="132733" y="4635409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32733" y="4635409"/>
        <a:ext cx="36000" cy="3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B3B2E-CBDA-4167-811A-D628BE1A68B2}">
      <dsp:nvSpPr>
        <dsp:cNvPr id="0" name=""/>
        <dsp:cNvSpPr/>
      </dsp:nvSpPr>
      <dsp:spPr>
        <a:xfrm rot="16200000">
          <a:off x="-1412072" y="2793324"/>
          <a:ext cx="4137798" cy="3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9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海关</a:t>
          </a:r>
          <a:endParaRPr lang="zh-CN" altLang="en-US" sz="1800" kern="1200" dirty="0"/>
        </a:p>
      </dsp:txBody>
      <dsp:txXfrm>
        <a:off x="-1412072" y="2793324"/>
        <a:ext cx="4137798" cy="379740"/>
      </dsp:txXfrm>
    </dsp:sp>
    <dsp:sp modelId="{EC71DC89-33B5-4AE2-B6D8-4350628AE8D7}">
      <dsp:nvSpPr>
        <dsp:cNvPr id="0" name=""/>
        <dsp:cNvSpPr/>
      </dsp:nvSpPr>
      <dsp:spPr>
        <a:xfrm>
          <a:off x="397075" y="914294"/>
          <a:ext cx="2790749" cy="41377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91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600" kern="1200" dirty="0" smtClean="0">
              <a:latin typeface="+mn-ea"/>
              <a:ea typeface="+mn-ea"/>
            </a:rPr>
            <a:t>一般情况下，乘客要在飞机上填写前往国家或地区的</a:t>
          </a:r>
          <a:r>
            <a:rPr lang="zh-CN" altLang="zh-CN" sz="1600" b="1" u="sng" kern="1200" dirty="0" smtClean="0">
              <a:latin typeface="+mn-ea"/>
              <a:ea typeface="+mn-ea"/>
            </a:rPr>
            <a:t>入境登记卡</a:t>
          </a:r>
          <a:r>
            <a:rPr lang="en-US" altLang="zh-CN" sz="1600" kern="1200" dirty="0" smtClean="0">
              <a:latin typeface="+mn-ea"/>
              <a:ea typeface="+mn-ea"/>
            </a:rPr>
            <a:t> </a:t>
          </a:r>
          <a:r>
            <a:rPr lang="zh-CN" altLang="zh-CN" sz="1600" kern="1200" dirty="0" smtClean="0">
              <a:latin typeface="+mn-ea"/>
              <a:ea typeface="+mn-ea"/>
            </a:rPr>
            <a:t>，注意填写事项应与证照、签证、签注、机票、邀请函等证件的相关内容一致，以免引起不必要的麻烦。</a:t>
          </a:r>
          <a:r>
            <a:rPr lang="en-US" altLang="zh-CN" sz="1600" kern="1200" dirty="0" smtClean="0">
              <a:latin typeface="+mn-ea"/>
              <a:ea typeface="+mn-ea"/>
            </a:rPr>
            <a:t> </a:t>
          </a:r>
          <a:endParaRPr lang="zh-CN" altLang="en-US" sz="16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 smtClean="0">
              <a:latin typeface="+mn-ea"/>
              <a:ea typeface="+mn-ea"/>
            </a:rPr>
            <a:t>准备好水笔，在机上或入境前填写。</a:t>
          </a:r>
          <a:endParaRPr lang="zh-CN" altLang="en-US" sz="1600" kern="1200" dirty="0">
            <a:latin typeface="+mn-ea"/>
            <a:ea typeface="+mn-ea"/>
          </a:endParaRPr>
        </a:p>
      </dsp:txBody>
      <dsp:txXfrm>
        <a:off x="397075" y="914294"/>
        <a:ext cx="2790749" cy="4137798"/>
      </dsp:txXfrm>
    </dsp:sp>
    <dsp:sp modelId="{1095DD99-4052-49A7-8F58-A0816923B700}">
      <dsp:nvSpPr>
        <dsp:cNvPr id="0" name=""/>
        <dsp:cNvSpPr/>
      </dsp:nvSpPr>
      <dsp:spPr>
        <a:xfrm>
          <a:off x="238273" y="134586"/>
          <a:ext cx="1080003" cy="10800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4897-3BCE-49DF-AEDF-28F7B77DACC2}">
      <dsp:nvSpPr>
        <dsp:cNvPr id="0" name=""/>
        <dsp:cNvSpPr/>
      </dsp:nvSpPr>
      <dsp:spPr>
        <a:xfrm rot="16200000">
          <a:off x="1961099" y="2793324"/>
          <a:ext cx="4137798" cy="3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9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航司</a:t>
          </a:r>
          <a:endParaRPr lang="zh-CN" altLang="en-US" sz="1800" kern="1200" dirty="0"/>
        </a:p>
      </dsp:txBody>
      <dsp:txXfrm>
        <a:off x="1961099" y="2793324"/>
        <a:ext cx="4137798" cy="379740"/>
      </dsp:txXfrm>
    </dsp:sp>
    <dsp:sp modelId="{7EC1E7FE-0058-4C4C-93F2-3D233A63D634}">
      <dsp:nvSpPr>
        <dsp:cNvPr id="0" name=""/>
        <dsp:cNvSpPr/>
      </dsp:nvSpPr>
      <dsp:spPr>
        <a:xfrm>
          <a:off x="3770247" y="914294"/>
          <a:ext cx="2790749" cy="4137798"/>
        </a:xfrm>
        <a:prstGeom prst="rect">
          <a:avLst/>
        </a:prstGeom>
        <a:solidFill>
          <a:schemeClr val="accent2">
            <a:hueOff val="2311676"/>
            <a:satOff val="-1554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91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1</a:t>
          </a:r>
          <a:r>
            <a:rPr lang="zh-CN" altLang="zh-CN" sz="1600" kern="1200" dirty="0" smtClean="0">
              <a:latin typeface="+mn-ea"/>
              <a:ea typeface="+mn-ea"/>
            </a:rPr>
            <a:t>、了解航空</a:t>
          </a:r>
          <a:r>
            <a:rPr lang="zh-CN" altLang="en-US" sz="1600" kern="1200" dirty="0" smtClean="0">
              <a:latin typeface="+mn-ea"/>
              <a:ea typeface="+mn-ea"/>
            </a:rPr>
            <a:t>公司</a:t>
          </a:r>
          <a:r>
            <a:rPr lang="zh-CN" altLang="zh-CN" sz="1600" kern="1200" dirty="0" smtClean="0">
              <a:latin typeface="+mn-ea"/>
              <a:ea typeface="+mn-ea"/>
            </a:rPr>
            <a:t>的有关规定，像</a:t>
          </a:r>
          <a:r>
            <a:rPr lang="zh-CN" altLang="zh-CN" sz="1600" u="sng" kern="1200" dirty="0" smtClean="0">
              <a:latin typeface="+mn-ea"/>
              <a:ea typeface="+mn-ea"/>
            </a:rPr>
            <a:t>刀具、指甲剪、剃须刀片，以及超过</a:t>
          </a:r>
          <a:r>
            <a:rPr lang="en-US" altLang="zh-CN" sz="1600" u="sng" kern="1200" dirty="0" smtClean="0">
              <a:latin typeface="+mn-ea"/>
              <a:ea typeface="+mn-ea"/>
            </a:rPr>
            <a:t>100</a:t>
          </a:r>
          <a:r>
            <a:rPr lang="zh-CN" altLang="zh-CN" sz="1600" u="sng" kern="1200" dirty="0" smtClean="0">
              <a:latin typeface="+mn-ea"/>
              <a:ea typeface="+mn-ea"/>
            </a:rPr>
            <a:t>毫升的液态物品</a:t>
          </a:r>
          <a:r>
            <a:rPr lang="zh-CN" altLang="en-US" sz="1600" u="sng" kern="1200" dirty="0" smtClean="0">
              <a:latin typeface="+mn-ea"/>
              <a:ea typeface="+mn-ea"/>
            </a:rPr>
            <a:t>、充电宝</a:t>
          </a:r>
          <a:r>
            <a:rPr lang="en-US" altLang="zh-CN" sz="1600" u="sng" kern="1200" dirty="0" smtClean="0">
              <a:latin typeface="+mn-ea"/>
              <a:ea typeface="+mn-ea"/>
            </a:rPr>
            <a:t>10000mh</a:t>
          </a:r>
          <a:r>
            <a:rPr lang="zh-CN" altLang="zh-CN" sz="1600" kern="1200" dirty="0" smtClean="0">
              <a:latin typeface="+mn-ea"/>
              <a:ea typeface="+mn-ea"/>
            </a:rPr>
            <a:t>等必须托运</a:t>
          </a:r>
          <a:endParaRPr lang="zh-CN" altLang="en-US" sz="16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>
              <a:latin typeface="+mn-ea"/>
              <a:ea typeface="+mn-ea"/>
            </a:rPr>
            <a:t>2.</a:t>
          </a:r>
          <a:r>
            <a:rPr lang="zh-CN" altLang="zh-CN" sz="1600" kern="1200" dirty="0" smtClean="0">
              <a:latin typeface="+mn-ea"/>
              <a:ea typeface="+mn-ea"/>
            </a:rPr>
            <a:t>手提电脑、手机以及如钥匙等随身携带的金属物品等要提前取出，脱去上衣外套，有时还要求脱鞋、解腰带。</a:t>
          </a:r>
          <a:r>
            <a:rPr lang="zh-CN" altLang="zh-CN" sz="1600" b="1" kern="1200" dirty="0" smtClean="0">
              <a:latin typeface="+mn-ea"/>
              <a:ea typeface="+mn-ea"/>
            </a:rPr>
            <a:t>受检结束后，切莫将证照、物品等遗忘在安检处。</a:t>
          </a:r>
          <a:endParaRPr lang="en-US" altLang="zh-CN" sz="1600" b="1" kern="1200" dirty="0" smtClean="0">
            <a:latin typeface="+mn-ea"/>
            <a:ea typeface="+mn-ea"/>
          </a:endParaRPr>
        </a:p>
      </dsp:txBody>
      <dsp:txXfrm>
        <a:off x="3770247" y="914294"/>
        <a:ext cx="2790749" cy="4137798"/>
      </dsp:txXfrm>
    </dsp:sp>
    <dsp:sp modelId="{8B5EF9EB-3262-4C30-AB2D-AF4D48F0C4F9}">
      <dsp:nvSpPr>
        <dsp:cNvPr id="0" name=""/>
        <dsp:cNvSpPr/>
      </dsp:nvSpPr>
      <dsp:spPr>
        <a:xfrm>
          <a:off x="3673647" y="109705"/>
          <a:ext cx="1080003" cy="10800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E1BAD-DC49-49B5-873E-75CF95806CCD}">
      <dsp:nvSpPr>
        <dsp:cNvPr id="0" name=""/>
        <dsp:cNvSpPr/>
      </dsp:nvSpPr>
      <dsp:spPr>
        <a:xfrm rot="16200000">
          <a:off x="5334271" y="2793324"/>
          <a:ext cx="4137798" cy="379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49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礼仪</a:t>
          </a:r>
          <a:endParaRPr lang="zh-CN" altLang="en-US" sz="1800" kern="1200" dirty="0"/>
        </a:p>
      </dsp:txBody>
      <dsp:txXfrm>
        <a:off x="5334271" y="2793324"/>
        <a:ext cx="4137798" cy="379740"/>
      </dsp:txXfrm>
    </dsp:sp>
    <dsp:sp modelId="{CACDDB8C-66B3-4095-BD10-05AA32154A21}">
      <dsp:nvSpPr>
        <dsp:cNvPr id="0" name=""/>
        <dsp:cNvSpPr/>
      </dsp:nvSpPr>
      <dsp:spPr>
        <a:xfrm>
          <a:off x="7143420" y="914294"/>
          <a:ext cx="2790749" cy="4137798"/>
        </a:xfrm>
        <a:prstGeom prst="rect">
          <a:avLst/>
        </a:prstGeom>
        <a:solidFill>
          <a:schemeClr val="accent2">
            <a:hueOff val="4623352"/>
            <a:satOff val="-31091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34910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600" kern="1200" dirty="0" smtClean="0">
              <a:latin typeface="+mn-ea"/>
              <a:ea typeface="+mn-ea"/>
            </a:rPr>
            <a:t>就餐时要保持坐姿，经主人同意后，方可脱去西装上衣、解开领带。</a:t>
          </a:r>
          <a:endParaRPr lang="zh-CN" altLang="en-US" sz="15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600" b="1" kern="1200" dirty="0" smtClean="0">
              <a:latin typeface="+mn-ea"/>
              <a:ea typeface="+mn-ea"/>
            </a:rPr>
            <a:t>宴会上可以敬酒，但不能劝酒，千万不要酗酒、醉酒。</a:t>
          </a:r>
          <a:r>
            <a:rPr lang="zh-CN" altLang="zh-CN" sz="1600" kern="1200" dirty="0" smtClean="0">
              <a:latin typeface="+mn-ea"/>
              <a:ea typeface="+mn-ea"/>
            </a:rPr>
            <a:t>如果餐桌上未备烟灰缸，则表示不能吸烟。宴会结束时应向主人致谢，不要不辞而别。</a:t>
          </a:r>
          <a:endParaRPr lang="en-US" altLang="zh-CN" sz="1600" kern="1200" dirty="0" smtClean="0">
            <a:latin typeface="+mn-ea"/>
            <a:ea typeface="+mn-ea"/>
          </a:endParaRPr>
        </a:p>
      </dsp:txBody>
      <dsp:txXfrm>
        <a:off x="7143420" y="914294"/>
        <a:ext cx="2790749" cy="4137798"/>
      </dsp:txXfrm>
    </dsp:sp>
    <dsp:sp modelId="{EAC835C8-F0EC-4141-8991-C69648A5CD76}">
      <dsp:nvSpPr>
        <dsp:cNvPr id="0" name=""/>
        <dsp:cNvSpPr/>
      </dsp:nvSpPr>
      <dsp:spPr>
        <a:xfrm>
          <a:off x="6779337" y="196795"/>
          <a:ext cx="1080003" cy="10800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EFD2E-397E-4C7E-B085-481CAF7E32CD}">
      <dsp:nvSpPr>
        <dsp:cNvPr id="0" name=""/>
        <dsp:cNvSpPr/>
      </dsp:nvSpPr>
      <dsp:spPr>
        <a:xfrm>
          <a:off x="0" y="0"/>
          <a:ext cx="10371909" cy="17042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latin typeface="+mn-ea"/>
              <a:ea typeface="+mn-ea"/>
            </a:rPr>
            <a:t>出国人员要切记外事无小事，一定要按照外事规定执行公务</a:t>
          </a:r>
          <a:endParaRPr lang="zh-CN" altLang="en-US" sz="2000" b="1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+mn-ea"/>
              <a:ea typeface="+mn-ea"/>
            </a:rPr>
            <a:t>不得擅自离队：</a:t>
          </a:r>
          <a:r>
            <a:rPr lang="zh-CN" altLang="en-US" sz="1800" kern="1200" dirty="0" smtClean="0">
              <a:latin typeface="+mn-ea"/>
              <a:ea typeface="+mn-ea"/>
            </a:rPr>
            <a:t>团员有事要向团长请示。离团外出必须请假，外出至少两人同行，未经同意，不要在外留宿。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b="1" kern="1200" dirty="0" smtClean="0">
              <a:latin typeface="+mn-ea"/>
              <a:ea typeface="+mn-ea"/>
            </a:rPr>
            <a:t>不乱发朋友圈</a:t>
          </a:r>
          <a:endParaRPr lang="zh-CN" altLang="en-US" sz="1800" b="1" kern="1200" dirty="0">
            <a:latin typeface="+mn-ea"/>
            <a:ea typeface="+mn-ea"/>
          </a:endParaRPr>
        </a:p>
      </dsp:txBody>
      <dsp:txXfrm>
        <a:off x="2244811" y="0"/>
        <a:ext cx="8127097" cy="1704295"/>
      </dsp:txXfrm>
    </dsp:sp>
    <dsp:sp modelId="{608F0ED1-D85B-4806-A507-834378F2A7D1}">
      <dsp:nvSpPr>
        <dsp:cNvPr id="0" name=""/>
        <dsp:cNvSpPr/>
      </dsp:nvSpPr>
      <dsp:spPr>
        <a:xfrm>
          <a:off x="170429" y="170429"/>
          <a:ext cx="2074381" cy="1363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F67CD-7028-4274-96F4-57008E7148B5}">
      <dsp:nvSpPr>
        <dsp:cNvPr id="0" name=""/>
        <dsp:cNvSpPr/>
      </dsp:nvSpPr>
      <dsp:spPr>
        <a:xfrm>
          <a:off x="0" y="1874724"/>
          <a:ext cx="10371909" cy="1704295"/>
        </a:xfrm>
        <a:prstGeom prst="roundRect">
          <a:avLst>
            <a:gd name="adj" fmla="val 10000"/>
          </a:avLst>
        </a:prstGeom>
        <a:solidFill>
          <a:schemeClr val="accent2">
            <a:hueOff val="2311676"/>
            <a:satOff val="-15545"/>
            <a:lumOff val="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u="none" kern="1200" smtClean="0">
              <a:latin typeface="+mn-ea"/>
              <a:ea typeface="+mn-ea"/>
            </a:rPr>
            <a:t>不接、不信、不传、不购买、不携带入境反华书籍、刊物、报纸、音像制品等。不在反华组织活动现场停留、围观，不与反华媒体接触，遇反华势力挑拨离间、煽动策反时，应保持镇静，妥善应对，并及时向团组或我驻外使领馆报告，不得隐瞒不报。</a:t>
          </a:r>
          <a:endParaRPr lang="zh-CN" altLang="en-US" sz="1800" u="none" kern="1200" dirty="0">
            <a:latin typeface="+mn-ea"/>
            <a:ea typeface="+mn-ea"/>
          </a:endParaRPr>
        </a:p>
      </dsp:txBody>
      <dsp:txXfrm>
        <a:off x="2244811" y="1874724"/>
        <a:ext cx="8127097" cy="1704295"/>
      </dsp:txXfrm>
    </dsp:sp>
    <dsp:sp modelId="{AD49AE74-1F1F-4C6F-BD7F-A724A4D90E54}">
      <dsp:nvSpPr>
        <dsp:cNvPr id="0" name=""/>
        <dsp:cNvSpPr/>
      </dsp:nvSpPr>
      <dsp:spPr>
        <a:xfrm>
          <a:off x="170429" y="2045154"/>
          <a:ext cx="2074381" cy="1363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4075D6-153E-4708-B872-27571BFD48E8}">
      <dsp:nvSpPr>
        <dsp:cNvPr id="0" name=""/>
        <dsp:cNvSpPr/>
      </dsp:nvSpPr>
      <dsp:spPr>
        <a:xfrm>
          <a:off x="0" y="3749449"/>
          <a:ext cx="10371909" cy="1704295"/>
        </a:xfrm>
        <a:prstGeom prst="roundRect">
          <a:avLst>
            <a:gd name="adj" fmla="val 10000"/>
          </a:avLst>
        </a:prstGeom>
        <a:solidFill>
          <a:schemeClr val="accent2">
            <a:hueOff val="4623352"/>
            <a:satOff val="-31091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+mn-ea"/>
              <a:ea typeface="+mn-ea"/>
            </a:rPr>
            <a:t>军工保密</a:t>
          </a:r>
          <a:endParaRPr lang="zh-CN" altLang="en-US" sz="1800" b="1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800" kern="1200" dirty="0" smtClean="0">
              <a:latin typeface="+mn-ea"/>
              <a:ea typeface="+mn-ea"/>
            </a:rPr>
            <a:t>涉及军工保密人员请严格遵守《上海理工大学涉密人员因公出国（境）实施细则</a:t>
          </a:r>
          <a:r>
            <a:rPr lang="en-US" altLang="zh-CN" sz="1800" kern="1200" dirty="0" smtClean="0">
              <a:latin typeface="+mn-ea"/>
              <a:ea typeface="+mn-ea"/>
            </a:rPr>
            <a:t> </a:t>
          </a:r>
          <a:r>
            <a:rPr lang="zh-CN" altLang="zh-CN" sz="1800" kern="1200" dirty="0" smtClean="0">
              <a:latin typeface="+mn-ea"/>
              <a:ea typeface="+mn-ea"/>
            </a:rPr>
            <a:t>》 </a:t>
          </a:r>
          <a:r>
            <a:rPr lang="en-US" altLang="zh-CN" sz="1800" kern="1200" dirty="0" smtClean="0">
              <a:latin typeface="+mn-ea"/>
              <a:ea typeface="+mn-ea"/>
            </a:rPr>
            <a:t> </a:t>
          </a:r>
          <a:r>
            <a:rPr lang="zh-CN" altLang="zh-CN" sz="1800" kern="1200" dirty="0" smtClean="0">
              <a:latin typeface="+mn-ea"/>
              <a:ea typeface="+mn-ea"/>
            </a:rPr>
            <a:t>涉密人员应注意保管好个人资料</a:t>
          </a:r>
          <a:endParaRPr lang="zh-CN" altLang="en-US" sz="1800" kern="1200" dirty="0">
            <a:latin typeface="+mn-ea"/>
            <a:ea typeface="+mn-ea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1800" kern="1200" dirty="0" smtClean="0">
              <a:latin typeface="+mn-ea"/>
              <a:ea typeface="+mn-ea"/>
            </a:rPr>
            <a:t>对外交谈不得涉及我内部机密情况。</a:t>
          </a:r>
          <a:endParaRPr lang="en-US" altLang="zh-CN" sz="1800" kern="1200" dirty="0" smtClean="0">
            <a:latin typeface="+mn-ea"/>
            <a:ea typeface="+mn-ea"/>
          </a:endParaRPr>
        </a:p>
      </dsp:txBody>
      <dsp:txXfrm>
        <a:off x="2244811" y="3749449"/>
        <a:ext cx="8127097" cy="1704295"/>
      </dsp:txXfrm>
    </dsp:sp>
    <dsp:sp modelId="{D5AFE770-F164-4F18-8EA9-6417C2AC6D67}">
      <dsp:nvSpPr>
        <dsp:cNvPr id="0" name=""/>
        <dsp:cNvSpPr/>
      </dsp:nvSpPr>
      <dsp:spPr>
        <a:xfrm>
          <a:off x="170429" y="3919878"/>
          <a:ext cx="2074381" cy="1363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parTxLTRAlign" val="r"/>
                <dgm:param type="parTxRTLAlign" val="r"/>
                <dgm:param type="txAnchorVert" val="t"/>
              </dgm:alg>
              <dgm:shape xmlns:r="http://schemas.openxmlformats.org/officeDocument/2006/relationships" type="rect" r:blip="" rot="270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type="rect" r:blip="" rot="90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A5DF4E3-45E7-4F14-B4F9-911B4C69014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3A28818-8057-4794-A7BE-842FF700294D}" type="datetime2">
              <a:rPr lang="zh-CN" altLang="en-US" smtClean="0"/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dirty="0"/>
              <a:t>单击此处编辑母版文本样式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2674CE4-FBD8-4481-AEFB-CA53E599A74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mzx.shutcm.edu.cn/c/document_library/get_file?folderId=17&amp;name=%E5%87%BA%E5%9B%BD%EF%BC%88%E5%A2%83%EF%BC%89%E5%89%8D%E7%94%B3%E8%AF%B7%E6%9D%90%E6%96%99+(2).zip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1.  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办理因公出国（境）手续需要一定的工作日，须提早至少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周进行申报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2.  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登陆国际交流处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官网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【合作交流】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【出国出境】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【资料下载】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r>
              <a:rPr lang="en-US" altLang="zh-CN" sz="1200" b="1" u="sng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3"/>
              </a:rPr>
              <a:t>【出国（境）前申请材料.zip】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3.  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参加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国际会议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的老师，须提交大会发言及参会论文一份，并附会议议程（或参会情况说明）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 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4.  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以上全部材料纸质版、电子版（或扫描件）各一份，纸质版请交国交处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室，电子版请发至国交处邮箱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lang="en-US" altLang="zh-CN" sz="1200" u="sng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chuguo@usst.edu.cn</a:t>
            </a:r>
            <a:endParaRPr lang="zh-CN" altLang="zh-CN" sz="1200" kern="12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9C729-84AB-4083-8AB8-BEBDB07DF0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无故拖欠出访小结、《归国后总结表》，或者不上交因公出国证件者将不得再次办理出国（境）手续。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74CE4-FBD8-4481-AEFB-CA53E599A745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长方形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3" name="长方形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4" name="长方形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5" name="长方形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6" name="长方形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27" name="长方形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0" name="长方形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11" name="长方形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dirty="0"/>
              <a:t>添加页脚</a:t>
            </a:r>
            <a:endParaRPr lang="en-US" dirty="0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6B961ADF-D8F6-45E0-ADA4-96ABDF6BF8CB}" type="datetime2">
              <a:rPr lang="zh-CN" altLang="en-US" smtClean="0"/>
            </a:fld>
            <a:endParaRPr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356EF1-FDAD-4932-8CB1-BA1EF1306CA8}" type="datetime2">
              <a:rPr lang="zh-CN" altLang="en-US" smtClean="0"/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CN" dirty="0"/>
              <a:t>编辑母版标题样式</a:t>
            </a:r>
            <a:endParaRPr lang="zh-CN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zh-CN" dirty="0"/>
              <a:t>单击此处编辑母版文本样式</a:t>
            </a:r>
            <a:endParaRPr lang="zh-CN" dirty="0"/>
          </a:p>
          <a:p>
            <a:pPr lvl="1" rtl="0" eaLnBrk="1" latinLnBrk="0" hangingPunct="1"/>
            <a:r>
              <a:rPr lang="zh-CN" dirty="0"/>
              <a:t>第二级</a:t>
            </a:r>
            <a:endParaRPr lang="zh-CN" dirty="0"/>
          </a:p>
          <a:p>
            <a:pPr lvl="2" rtl="0" eaLnBrk="1" latinLnBrk="0" hangingPunct="1"/>
            <a:r>
              <a:rPr lang="zh-CN" dirty="0"/>
              <a:t>第三级</a:t>
            </a:r>
            <a:endParaRPr lang="zh-CN" dirty="0"/>
          </a:p>
          <a:p>
            <a:pPr lvl="3" rtl="0" eaLnBrk="1" latinLnBrk="0" hangingPunct="1"/>
            <a:r>
              <a:rPr lang="zh-CN" dirty="0"/>
              <a:t>第四级</a:t>
            </a:r>
            <a:endParaRPr lang="zh-CN" dirty="0"/>
          </a:p>
          <a:p>
            <a:pPr lvl="4" rtl="0" eaLnBrk="1" latinLnBrk="0" hangingPunct="1"/>
            <a:r>
              <a:rPr lang="zh-CN" dirty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8D6003-6DBF-4E01-9D6B-13062B4B3967}" type="datetime2">
              <a:rPr lang="zh-CN" altLang="en-US" smtClean="0"/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8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542E2-407D-43B9-B0EF-A90942F87D18}" type="datetime2">
              <a:rPr lang="zh-CN" altLang="en-US" smtClean="0"/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/>
              <a:t>添加页脚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9B539-0CEC-4146-8886-BECE2105FFB7}" type="datetime2">
              <a:rPr lang="zh-CN" altLang="en-US" smtClean="0"/>
            </a:fld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7D52-F468-426A-BB36-87D372E56047}" type="datetime2">
              <a:rPr lang="zh-CN" altLang="en-US" smtClean="0"/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527240-084C-4424-94CC-C29C5C16B56C}" type="datetime2">
              <a:rPr lang="zh-CN" altLang="en-US" smtClean="0"/>
            </a:fld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74E24FF4-28FC-4F17-A1F7-EEBB40A672F6}" type="datetime2">
              <a:rPr lang="zh-CN" altLang="en-US" smtClean="0"/>
            </a:fld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8AE2AB-609C-4B7B-8E16-0AB865CFA893}" type="datetime2">
              <a:rPr lang="zh-CN" altLang="en-US" smtClean="0"/>
            </a:fld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zh-CN" dirty="0"/>
              <a:t>编辑母版标题样式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rtl="0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rtl="0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rtl="0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rtl="0" eaLnBrk="1" latinLnBrk="0" hangingPunct="1"/>
            <a:r>
              <a:rPr lang="zh-CN" altLang="en-US" smtClean="0"/>
              <a:t>第五级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9132B7-0125-457C-84B9-733C76542A57}" type="datetime2">
              <a:rPr lang="zh-CN" altLang="en-US" smtClean="0"/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chemeClr val="accent4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dirty="0"/>
              <a:t>添加页脚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C82D64-44BB-44B8-8D12-C6B23D3DB24F}" type="datetime2">
              <a:rPr lang="zh-CN" altLang="en-US" smtClean="0"/>
            </a:fld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长方形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长方形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长方形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长方形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长方形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长方形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长方形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长方形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长方形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长方形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长方形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zh-CN" dirty="0"/>
              <a:t>编辑母版文本样式</a:t>
            </a:r>
            <a:endParaRPr lang="zh-CN" dirty="0"/>
          </a:p>
          <a:p>
            <a:pPr lvl="1" rtl="0"/>
            <a:r>
              <a:rPr lang="zh-CN" dirty="0"/>
              <a:t>第二级</a:t>
            </a:r>
            <a:endParaRPr lang="zh-CN" dirty="0"/>
          </a:p>
          <a:p>
            <a:pPr lvl="2" rtl="0"/>
            <a:r>
              <a:rPr lang="zh-CN" dirty="0"/>
              <a:t>第三级</a:t>
            </a:r>
            <a:endParaRPr lang="zh-CN" dirty="0"/>
          </a:p>
          <a:p>
            <a:pPr lvl="3" rtl="0"/>
            <a:r>
              <a:rPr lang="zh-CN" dirty="0"/>
              <a:t>第四级</a:t>
            </a:r>
            <a:endParaRPr lang="zh-CN" dirty="0"/>
          </a:p>
          <a:p>
            <a:pPr lvl="4" rtl="0"/>
            <a:r>
              <a:rPr lang="zh-CN" dirty="0"/>
              <a:t>第五级</a:t>
            </a:r>
            <a:endParaRPr lang="zh-CN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/>
              <a:t>添加页脚</a:t>
            </a:r>
            <a:endParaRPr 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FF7E999-41AB-432C-B3A7-BEA980E4A096}" type="datetime2">
              <a:rPr lang="zh-CN" altLang="en-US" smtClean="0"/>
            </a:fld>
            <a:endParaRPr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 panose="02040502050405020303"/>
        <a:buChar char="•"/>
        <a:defRPr kumimoji="0"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 panose="02040502050405020303"/>
        <a:buChar char="▫"/>
        <a:defRPr kumimoji="0" sz="26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hemeOverride" Target="../theme/themeOverride2.xml"/><Relationship Id="rId7" Type="http://schemas.openxmlformats.org/officeDocument/2006/relationships/tags" Target="../tags/tag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/>
          </p:cNvSpPr>
          <p:nvPr/>
        </p:nvSpPr>
        <p:spPr>
          <a:xfrm>
            <a:off x="0" y="-635000"/>
            <a:ext cx="12192000" cy="8128000"/>
          </a:xfrm>
          <a:prstGeom prst="rect">
            <a:avLst/>
          </a:prstGeom>
          <a:blipFill dpi="0" rotWithShape="1">
            <a:blip r:embed="rId1"/>
            <a:srcRect/>
            <a:stretch>
              <a:fillRect t="-62598" b="-6240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1582393"/>
            <a:ext cx="11277600" cy="1470025"/>
          </a:xfrm>
        </p:spPr>
        <p:txBody>
          <a:bodyPr rtlCol="0">
            <a:noAutofit/>
          </a:bodyPr>
          <a:lstStyle/>
          <a:p>
            <a:pPr rtl="0"/>
            <a:br>
              <a:rPr lang="en-US" altLang="zh-CN" sz="4800" b="1" dirty="0" smtClean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4800" b="1" dirty="0" smtClean="0">
                <a:latin typeface="+mn-lt"/>
                <a:ea typeface="+mn-ea"/>
                <a:cs typeface="+mn-ea"/>
                <a:sym typeface="+mn-lt"/>
              </a:rPr>
              <a:t>因公出国行前准备指南</a:t>
            </a:r>
            <a:endParaRPr lang="zh-CN" altLang="en-US" sz="4800" b="1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zh-CN" altLang="en-US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9" y="6138000"/>
            <a:ext cx="4704463" cy="720000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-8007" y="6138000"/>
            <a:ext cx="4694558" cy="71301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cabcf6c-4471-4878-a426-6bbb8fdc85c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47698" y="1475818"/>
            <a:ext cx="5306786" cy="4320702"/>
            <a:chOff x="3050202" y="1353392"/>
            <a:chExt cx="5626101" cy="4580683"/>
          </a:xfrm>
        </p:grpSpPr>
        <p:sp>
          <p:nvSpPr>
            <p:cNvPr id="22" name="iṧľíďé"/>
            <p:cNvSpPr/>
            <p:nvPr/>
          </p:nvSpPr>
          <p:spPr bwMode="auto">
            <a:xfrm>
              <a:off x="5251896" y="2395676"/>
              <a:ext cx="1404893" cy="1942676"/>
            </a:xfrm>
            <a:custGeom>
              <a:avLst/>
              <a:gdLst>
                <a:gd name="T0" fmla="*/ 0 w 802"/>
                <a:gd name="T1" fmla="*/ 1109 h 1109"/>
                <a:gd name="T2" fmla="*/ 0 w 802"/>
                <a:gd name="T3" fmla="*/ 642 h 1109"/>
                <a:gd name="T4" fmla="*/ 0 w 802"/>
                <a:gd name="T5" fmla="*/ 1 h 1109"/>
                <a:gd name="T6" fmla="*/ 417 w 802"/>
                <a:gd name="T7" fmla="*/ 0 h 1109"/>
                <a:gd name="T8" fmla="*/ 802 w 802"/>
                <a:gd name="T9" fmla="*/ 0 h 1109"/>
                <a:gd name="T10" fmla="*/ 802 w 802"/>
                <a:gd name="T11" fmla="*/ 472 h 1109"/>
                <a:gd name="T12" fmla="*/ 802 w 802"/>
                <a:gd name="T13" fmla="*/ 1109 h 1109"/>
                <a:gd name="T14" fmla="*/ 480 w 802"/>
                <a:gd name="T15" fmla="*/ 1109 h 1109"/>
                <a:gd name="T16" fmla="*/ 0 w 802"/>
                <a:gd name="T17" fmla="*/ 1109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2" h="1109">
                  <a:moveTo>
                    <a:pt x="0" y="1109"/>
                  </a:moveTo>
                  <a:lnTo>
                    <a:pt x="0" y="642"/>
                  </a:lnTo>
                  <a:lnTo>
                    <a:pt x="0" y="1"/>
                  </a:lnTo>
                  <a:lnTo>
                    <a:pt x="417" y="0"/>
                  </a:lnTo>
                  <a:lnTo>
                    <a:pt x="802" y="0"/>
                  </a:lnTo>
                  <a:lnTo>
                    <a:pt x="802" y="472"/>
                  </a:lnTo>
                  <a:lnTo>
                    <a:pt x="802" y="1109"/>
                  </a:lnTo>
                  <a:lnTo>
                    <a:pt x="480" y="1109"/>
                  </a:lnTo>
                  <a:lnTo>
                    <a:pt x="0" y="1109"/>
                  </a:ln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îśḻíḑe"/>
            <p:cNvSpPr/>
            <p:nvPr/>
          </p:nvSpPr>
          <p:spPr bwMode="auto">
            <a:xfrm>
              <a:off x="3050202" y="1635881"/>
              <a:ext cx="5626101" cy="3314701"/>
            </a:xfrm>
            <a:custGeom>
              <a:avLst/>
              <a:gdLst>
                <a:gd name="connsiteX0" fmla="*/ 1477963 w 5626101"/>
                <a:gd name="connsiteY0" fmla="*/ 2984500 h 3314701"/>
                <a:gd name="connsiteX1" fmla="*/ 1484313 w 5626101"/>
                <a:gd name="connsiteY1" fmla="*/ 2994458 h 3314701"/>
                <a:gd name="connsiteX2" fmla="*/ 1484313 w 5626101"/>
                <a:gd name="connsiteY2" fmla="*/ 3001097 h 3314701"/>
                <a:gd name="connsiteX3" fmla="*/ 1484313 w 5626101"/>
                <a:gd name="connsiteY3" fmla="*/ 3021013 h 3314701"/>
                <a:gd name="connsiteX4" fmla="*/ 1477963 w 5626101"/>
                <a:gd name="connsiteY4" fmla="*/ 3021013 h 3314701"/>
                <a:gd name="connsiteX5" fmla="*/ 1471616 w 5626101"/>
                <a:gd name="connsiteY5" fmla="*/ 3011055 h 3314701"/>
                <a:gd name="connsiteX6" fmla="*/ 1471616 w 5626101"/>
                <a:gd name="connsiteY6" fmla="*/ 3004416 h 3314701"/>
                <a:gd name="connsiteX7" fmla="*/ 1477963 w 5626101"/>
                <a:gd name="connsiteY7" fmla="*/ 2984500 h 3314701"/>
                <a:gd name="connsiteX8" fmla="*/ 5348950 w 5626101"/>
                <a:gd name="connsiteY8" fmla="*/ 2941638 h 3314701"/>
                <a:gd name="connsiteX9" fmla="*/ 5355565 w 5626101"/>
                <a:gd name="connsiteY9" fmla="*/ 2948215 h 3314701"/>
                <a:gd name="connsiteX10" fmla="*/ 5355565 w 5626101"/>
                <a:gd name="connsiteY10" fmla="*/ 2954792 h 3314701"/>
                <a:gd name="connsiteX11" fmla="*/ 5365486 w 5626101"/>
                <a:gd name="connsiteY11" fmla="*/ 2951503 h 3314701"/>
                <a:gd name="connsiteX12" fmla="*/ 5368794 w 5626101"/>
                <a:gd name="connsiteY12" fmla="*/ 2951503 h 3314701"/>
                <a:gd name="connsiteX13" fmla="*/ 5372101 w 5626101"/>
                <a:gd name="connsiteY13" fmla="*/ 2961369 h 3314701"/>
                <a:gd name="connsiteX14" fmla="*/ 5352257 w 5626101"/>
                <a:gd name="connsiteY14" fmla="*/ 2994253 h 3314701"/>
                <a:gd name="connsiteX15" fmla="*/ 5352257 w 5626101"/>
                <a:gd name="connsiteY15" fmla="*/ 3013983 h 3314701"/>
                <a:gd name="connsiteX16" fmla="*/ 5332413 w 5626101"/>
                <a:gd name="connsiteY16" fmla="*/ 3017272 h 3314701"/>
                <a:gd name="connsiteX17" fmla="*/ 5315877 w 5626101"/>
                <a:gd name="connsiteY17" fmla="*/ 3063309 h 3314701"/>
                <a:gd name="connsiteX18" fmla="*/ 5292726 w 5626101"/>
                <a:gd name="connsiteY18" fmla="*/ 3079751 h 3314701"/>
                <a:gd name="connsiteX19" fmla="*/ 5279497 w 5626101"/>
                <a:gd name="connsiteY19" fmla="*/ 3076463 h 3314701"/>
                <a:gd name="connsiteX20" fmla="*/ 5256345 w 5626101"/>
                <a:gd name="connsiteY20" fmla="*/ 3063309 h 3314701"/>
                <a:gd name="connsiteX21" fmla="*/ 5253038 w 5626101"/>
                <a:gd name="connsiteY21" fmla="*/ 3060021 h 3314701"/>
                <a:gd name="connsiteX22" fmla="*/ 5276189 w 5626101"/>
                <a:gd name="connsiteY22" fmla="*/ 3023848 h 3314701"/>
                <a:gd name="connsiteX23" fmla="*/ 5282804 w 5626101"/>
                <a:gd name="connsiteY23" fmla="*/ 3017272 h 3314701"/>
                <a:gd name="connsiteX24" fmla="*/ 5315877 w 5626101"/>
                <a:gd name="connsiteY24" fmla="*/ 2994253 h 3314701"/>
                <a:gd name="connsiteX25" fmla="*/ 5325799 w 5626101"/>
                <a:gd name="connsiteY25" fmla="*/ 2977811 h 3314701"/>
                <a:gd name="connsiteX26" fmla="*/ 5325799 w 5626101"/>
                <a:gd name="connsiteY26" fmla="*/ 2971234 h 3314701"/>
                <a:gd name="connsiteX27" fmla="*/ 5335721 w 5626101"/>
                <a:gd name="connsiteY27" fmla="*/ 2964657 h 3314701"/>
                <a:gd name="connsiteX28" fmla="*/ 5335721 w 5626101"/>
                <a:gd name="connsiteY28" fmla="*/ 2961369 h 3314701"/>
                <a:gd name="connsiteX29" fmla="*/ 5348950 w 5626101"/>
                <a:gd name="connsiteY29" fmla="*/ 2941638 h 3314701"/>
                <a:gd name="connsiteX30" fmla="*/ 4916665 w 5626101"/>
                <a:gd name="connsiteY30" fmla="*/ 2941638 h 3314701"/>
                <a:gd name="connsiteX31" fmla="*/ 4939507 w 5626101"/>
                <a:gd name="connsiteY31" fmla="*/ 2948306 h 3314701"/>
                <a:gd name="connsiteX32" fmla="*/ 4962350 w 5626101"/>
                <a:gd name="connsiteY32" fmla="*/ 2941638 h 3314701"/>
                <a:gd name="connsiteX33" fmla="*/ 4968876 w 5626101"/>
                <a:gd name="connsiteY33" fmla="*/ 2961641 h 3314701"/>
                <a:gd name="connsiteX34" fmla="*/ 4942770 w 5626101"/>
                <a:gd name="connsiteY34" fmla="*/ 3008313 h 3314701"/>
                <a:gd name="connsiteX35" fmla="*/ 4910138 w 5626101"/>
                <a:gd name="connsiteY35" fmla="*/ 2948306 h 3314701"/>
                <a:gd name="connsiteX36" fmla="*/ 4916665 w 5626101"/>
                <a:gd name="connsiteY36" fmla="*/ 2941638 h 3314701"/>
                <a:gd name="connsiteX37" fmla="*/ 4962526 w 5626101"/>
                <a:gd name="connsiteY37" fmla="*/ 2922588 h 3314701"/>
                <a:gd name="connsiteX38" fmla="*/ 4965701 w 5626101"/>
                <a:gd name="connsiteY38" fmla="*/ 2922588 h 3314701"/>
                <a:gd name="connsiteX39" fmla="*/ 4968876 w 5626101"/>
                <a:gd name="connsiteY39" fmla="*/ 2922588 h 3314701"/>
                <a:gd name="connsiteX40" fmla="*/ 4965701 w 5626101"/>
                <a:gd name="connsiteY40" fmla="*/ 2935288 h 3314701"/>
                <a:gd name="connsiteX41" fmla="*/ 4962526 w 5626101"/>
                <a:gd name="connsiteY41" fmla="*/ 2922588 h 3314701"/>
                <a:gd name="connsiteX42" fmla="*/ 4791076 w 5626101"/>
                <a:gd name="connsiteY42" fmla="*/ 2832100 h 3314701"/>
                <a:gd name="connsiteX43" fmla="*/ 4800601 w 5626101"/>
                <a:gd name="connsiteY43" fmla="*/ 2835804 h 3314701"/>
                <a:gd name="connsiteX44" fmla="*/ 4791076 w 5626101"/>
                <a:gd name="connsiteY44" fmla="*/ 2843213 h 3314701"/>
                <a:gd name="connsiteX45" fmla="*/ 4781551 w 5626101"/>
                <a:gd name="connsiteY45" fmla="*/ 2835804 h 3314701"/>
                <a:gd name="connsiteX46" fmla="*/ 4791076 w 5626101"/>
                <a:gd name="connsiteY46" fmla="*/ 2832100 h 3314701"/>
                <a:gd name="connsiteX47" fmla="*/ 5351463 w 5626101"/>
                <a:gd name="connsiteY47" fmla="*/ 2806700 h 3314701"/>
                <a:gd name="connsiteX48" fmla="*/ 5371572 w 5626101"/>
                <a:gd name="connsiteY48" fmla="*/ 2823251 h 3314701"/>
                <a:gd name="connsiteX49" fmla="*/ 5378274 w 5626101"/>
                <a:gd name="connsiteY49" fmla="*/ 2833181 h 3314701"/>
                <a:gd name="connsiteX50" fmla="*/ 5374923 w 5626101"/>
                <a:gd name="connsiteY50" fmla="*/ 2839801 h 3314701"/>
                <a:gd name="connsiteX51" fmla="*/ 5384977 w 5626101"/>
                <a:gd name="connsiteY51" fmla="*/ 2859662 h 3314701"/>
                <a:gd name="connsiteX52" fmla="*/ 5388329 w 5626101"/>
                <a:gd name="connsiteY52" fmla="*/ 2859662 h 3314701"/>
                <a:gd name="connsiteX53" fmla="*/ 5395031 w 5626101"/>
                <a:gd name="connsiteY53" fmla="*/ 2853042 h 3314701"/>
                <a:gd name="connsiteX54" fmla="*/ 5398383 w 5626101"/>
                <a:gd name="connsiteY54" fmla="*/ 2853042 h 3314701"/>
                <a:gd name="connsiteX55" fmla="*/ 5418491 w 5626101"/>
                <a:gd name="connsiteY55" fmla="*/ 2879523 h 3314701"/>
                <a:gd name="connsiteX56" fmla="*/ 5438600 w 5626101"/>
                <a:gd name="connsiteY56" fmla="*/ 2872902 h 3314701"/>
                <a:gd name="connsiteX57" fmla="*/ 5441951 w 5626101"/>
                <a:gd name="connsiteY57" fmla="*/ 2879523 h 3314701"/>
                <a:gd name="connsiteX58" fmla="*/ 5431897 w 5626101"/>
                <a:gd name="connsiteY58" fmla="*/ 2909314 h 3314701"/>
                <a:gd name="connsiteX59" fmla="*/ 5428545 w 5626101"/>
                <a:gd name="connsiteY59" fmla="*/ 2906003 h 3314701"/>
                <a:gd name="connsiteX60" fmla="*/ 5425194 w 5626101"/>
                <a:gd name="connsiteY60" fmla="*/ 2909314 h 3314701"/>
                <a:gd name="connsiteX61" fmla="*/ 5415140 w 5626101"/>
                <a:gd name="connsiteY61" fmla="*/ 2919244 h 3314701"/>
                <a:gd name="connsiteX62" fmla="*/ 5418491 w 5626101"/>
                <a:gd name="connsiteY62" fmla="*/ 2925864 h 3314701"/>
                <a:gd name="connsiteX63" fmla="*/ 5408437 w 5626101"/>
                <a:gd name="connsiteY63" fmla="*/ 2939104 h 3314701"/>
                <a:gd name="connsiteX64" fmla="*/ 5388329 w 5626101"/>
                <a:gd name="connsiteY64" fmla="*/ 2962275 h 3314701"/>
                <a:gd name="connsiteX65" fmla="*/ 5381626 w 5626101"/>
                <a:gd name="connsiteY65" fmla="*/ 2952345 h 3314701"/>
                <a:gd name="connsiteX66" fmla="*/ 5388329 w 5626101"/>
                <a:gd name="connsiteY66" fmla="*/ 2932484 h 3314701"/>
                <a:gd name="connsiteX67" fmla="*/ 5368220 w 5626101"/>
                <a:gd name="connsiteY67" fmla="*/ 2912624 h 3314701"/>
                <a:gd name="connsiteX68" fmla="*/ 5374923 w 5626101"/>
                <a:gd name="connsiteY68" fmla="*/ 2902693 h 3314701"/>
                <a:gd name="connsiteX69" fmla="*/ 5381626 w 5626101"/>
                <a:gd name="connsiteY69" fmla="*/ 2876212 h 3314701"/>
                <a:gd name="connsiteX70" fmla="*/ 5378274 w 5626101"/>
                <a:gd name="connsiteY70" fmla="*/ 2862972 h 3314701"/>
                <a:gd name="connsiteX71" fmla="*/ 5378274 w 5626101"/>
                <a:gd name="connsiteY71" fmla="*/ 2866282 h 3314701"/>
                <a:gd name="connsiteX72" fmla="*/ 5371572 w 5626101"/>
                <a:gd name="connsiteY72" fmla="*/ 2853042 h 3314701"/>
                <a:gd name="connsiteX73" fmla="*/ 5374923 w 5626101"/>
                <a:gd name="connsiteY73" fmla="*/ 2846422 h 3314701"/>
                <a:gd name="connsiteX74" fmla="*/ 5351463 w 5626101"/>
                <a:gd name="connsiteY74" fmla="*/ 2806700 h 3314701"/>
                <a:gd name="connsiteX75" fmla="*/ 5430838 w 5626101"/>
                <a:gd name="connsiteY75" fmla="*/ 2460625 h 3314701"/>
                <a:gd name="connsiteX76" fmla="*/ 5437188 w 5626101"/>
                <a:gd name="connsiteY76" fmla="*/ 2466975 h 3314701"/>
                <a:gd name="connsiteX77" fmla="*/ 5437188 w 5626101"/>
                <a:gd name="connsiteY77" fmla="*/ 2476500 h 3314701"/>
                <a:gd name="connsiteX78" fmla="*/ 5434013 w 5626101"/>
                <a:gd name="connsiteY78" fmla="*/ 2476500 h 3314701"/>
                <a:gd name="connsiteX79" fmla="*/ 5430838 w 5626101"/>
                <a:gd name="connsiteY79" fmla="*/ 2476500 h 3314701"/>
                <a:gd name="connsiteX80" fmla="*/ 5418138 w 5626101"/>
                <a:gd name="connsiteY80" fmla="*/ 2473325 h 3314701"/>
                <a:gd name="connsiteX81" fmla="*/ 5430838 w 5626101"/>
                <a:gd name="connsiteY81" fmla="*/ 2460625 h 3314701"/>
                <a:gd name="connsiteX82" fmla="*/ 5457826 w 5626101"/>
                <a:gd name="connsiteY82" fmla="*/ 2443163 h 3314701"/>
                <a:gd name="connsiteX83" fmla="*/ 5457826 w 5626101"/>
                <a:gd name="connsiteY83" fmla="*/ 2446735 h 3314701"/>
                <a:gd name="connsiteX84" fmla="*/ 5445126 w 5626101"/>
                <a:gd name="connsiteY84" fmla="*/ 2457451 h 3314701"/>
                <a:gd name="connsiteX85" fmla="*/ 5441951 w 5626101"/>
                <a:gd name="connsiteY85" fmla="*/ 2450307 h 3314701"/>
                <a:gd name="connsiteX86" fmla="*/ 5457826 w 5626101"/>
                <a:gd name="connsiteY86" fmla="*/ 2443163 h 3314701"/>
                <a:gd name="connsiteX87" fmla="*/ 3402649 w 5626101"/>
                <a:gd name="connsiteY87" fmla="*/ 2368550 h 3314701"/>
                <a:gd name="connsiteX88" fmla="*/ 3425826 w 5626101"/>
                <a:gd name="connsiteY88" fmla="*/ 2431166 h 3314701"/>
                <a:gd name="connsiteX89" fmla="*/ 3425826 w 5626101"/>
                <a:gd name="connsiteY89" fmla="*/ 2441053 h 3314701"/>
                <a:gd name="connsiteX90" fmla="*/ 3415893 w 5626101"/>
                <a:gd name="connsiteY90" fmla="*/ 2437757 h 3314701"/>
                <a:gd name="connsiteX91" fmla="*/ 3389404 w 5626101"/>
                <a:gd name="connsiteY91" fmla="*/ 2556398 h 3314701"/>
                <a:gd name="connsiteX92" fmla="*/ 3343049 w 5626101"/>
                <a:gd name="connsiteY92" fmla="*/ 2628900 h 3314701"/>
                <a:gd name="connsiteX93" fmla="*/ 3316560 w 5626101"/>
                <a:gd name="connsiteY93" fmla="*/ 2592649 h 3314701"/>
                <a:gd name="connsiteX94" fmla="*/ 3316560 w 5626101"/>
                <a:gd name="connsiteY94" fmla="*/ 2576171 h 3314701"/>
                <a:gd name="connsiteX95" fmla="*/ 3309938 w 5626101"/>
                <a:gd name="connsiteY95" fmla="*/ 2549806 h 3314701"/>
                <a:gd name="connsiteX96" fmla="*/ 3323182 w 5626101"/>
                <a:gd name="connsiteY96" fmla="*/ 2536624 h 3314701"/>
                <a:gd name="connsiteX97" fmla="*/ 3333116 w 5626101"/>
                <a:gd name="connsiteY97" fmla="*/ 2510260 h 3314701"/>
                <a:gd name="connsiteX98" fmla="*/ 3323182 w 5626101"/>
                <a:gd name="connsiteY98" fmla="*/ 2474008 h 3314701"/>
                <a:gd name="connsiteX99" fmla="*/ 3359604 w 5626101"/>
                <a:gd name="connsiteY99" fmla="*/ 2434462 h 3314701"/>
                <a:gd name="connsiteX100" fmla="*/ 3399337 w 5626101"/>
                <a:gd name="connsiteY100" fmla="*/ 2388324 h 3314701"/>
                <a:gd name="connsiteX101" fmla="*/ 3402649 w 5626101"/>
                <a:gd name="connsiteY101" fmla="*/ 2368550 h 3314701"/>
                <a:gd name="connsiteX102" fmla="*/ 4695372 w 5626101"/>
                <a:gd name="connsiteY102" fmla="*/ 2347913 h 3314701"/>
                <a:gd name="connsiteX103" fmla="*/ 4702176 w 5626101"/>
                <a:gd name="connsiteY103" fmla="*/ 2347913 h 3314701"/>
                <a:gd name="connsiteX104" fmla="*/ 4702176 w 5626101"/>
                <a:gd name="connsiteY104" fmla="*/ 2357438 h 3314701"/>
                <a:gd name="connsiteX105" fmla="*/ 4695372 w 5626101"/>
                <a:gd name="connsiteY105" fmla="*/ 2357438 h 3314701"/>
                <a:gd name="connsiteX106" fmla="*/ 4678363 w 5626101"/>
                <a:gd name="connsiteY106" fmla="*/ 2351088 h 3314701"/>
                <a:gd name="connsiteX107" fmla="*/ 4695372 w 5626101"/>
                <a:gd name="connsiteY107" fmla="*/ 2347913 h 3314701"/>
                <a:gd name="connsiteX108" fmla="*/ 4879910 w 5626101"/>
                <a:gd name="connsiteY108" fmla="*/ 2338388 h 3314701"/>
                <a:gd name="connsiteX109" fmla="*/ 4893104 w 5626101"/>
                <a:gd name="connsiteY109" fmla="*/ 2377928 h 3314701"/>
                <a:gd name="connsiteX110" fmla="*/ 4896402 w 5626101"/>
                <a:gd name="connsiteY110" fmla="*/ 2404288 h 3314701"/>
                <a:gd name="connsiteX111" fmla="*/ 4916192 w 5626101"/>
                <a:gd name="connsiteY111" fmla="*/ 2414173 h 3314701"/>
                <a:gd name="connsiteX112" fmla="*/ 4926088 w 5626101"/>
                <a:gd name="connsiteY112" fmla="*/ 2450418 h 3314701"/>
                <a:gd name="connsiteX113" fmla="*/ 4939281 w 5626101"/>
                <a:gd name="connsiteY113" fmla="*/ 2493253 h 3314701"/>
                <a:gd name="connsiteX114" fmla="*/ 4975563 w 5626101"/>
                <a:gd name="connsiteY114" fmla="*/ 2526202 h 3314701"/>
                <a:gd name="connsiteX115" fmla="*/ 4985458 w 5626101"/>
                <a:gd name="connsiteY115" fmla="*/ 2552562 h 3314701"/>
                <a:gd name="connsiteX116" fmla="*/ 5005249 w 5626101"/>
                <a:gd name="connsiteY116" fmla="*/ 2562447 h 3314701"/>
                <a:gd name="connsiteX117" fmla="*/ 5034934 w 5626101"/>
                <a:gd name="connsiteY117" fmla="*/ 2611872 h 3314701"/>
                <a:gd name="connsiteX118" fmla="*/ 5034934 w 5626101"/>
                <a:gd name="connsiteY118" fmla="*/ 2615167 h 3314701"/>
                <a:gd name="connsiteX119" fmla="*/ 5051426 w 5626101"/>
                <a:gd name="connsiteY119" fmla="*/ 2684362 h 3314701"/>
                <a:gd name="connsiteX120" fmla="*/ 5041531 w 5626101"/>
                <a:gd name="connsiteY120" fmla="*/ 2723902 h 3314701"/>
                <a:gd name="connsiteX121" fmla="*/ 5041531 w 5626101"/>
                <a:gd name="connsiteY121" fmla="*/ 2740377 h 3314701"/>
                <a:gd name="connsiteX122" fmla="*/ 5038233 w 5626101"/>
                <a:gd name="connsiteY122" fmla="*/ 2753557 h 3314701"/>
                <a:gd name="connsiteX123" fmla="*/ 5011845 w 5626101"/>
                <a:gd name="connsiteY123" fmla="*/ 2799687 h 3314701"/>
                <a:gd name="connsiteX124" fmla="*/ 4995354 w 5626101"/>
                <a:gd name="connsiteY124" fmla="*/ 2858996 h 3314701"/>
                <a:gd name="connsiteX125" fmla="*/ 4939281 w 5626101"/>
                <a:gd name="connsiteY125" fmla="*/ 2905126 h 3314701"/>
                <a:gd name="connsiteX126" fmla="*/ 4912894 w 5626101"/>
                <a:gd name="connsiteY126" fmla="*/ 2885356 h 3314701"/>
                <a:gd name="connsiteX127" fmla="*/ 4889805 w 5626101"/>
                <a:gd name="connsiteY127" fmla="*/ 2901831 h 3314701"/>
                <a:gd name="connsiteX128" fmla="*/ 4833733 w 5626101"/>
                <a:gd name="connsiteY128" fmla="*/ 2855701 h 3314701"/>
                <a:gd name="connsiteX129" fmla="*/ 4827136 w 5626101"/>
                <a:gd name="connsiteY129" fmla="*/ 2829341 h 3314701"/>
                <a:gd name="connsiteX130" fmla="*/ 4827136 w 5626101"/>
                <a:gd name="connsiteY130" fmla="*/ 2826046 h 3314701"/>
                <a:gd name="connsiteX131" fmla="*/ 4813942 w 5626101"/>
                <a:gd name="connsiteY131" fmla="*/ 2832636 h 3314701"/>
                <a:gd name="connsiteX132" fmla="*/ 4807346 w 5626101"/>
                <a:gd name="connsiteY132" fmla="*/ 2832636 h 3314701"/>
                <a:gd name="connsiteX133" fmla="*/ 4810644 w 5626101"/>
                <a:gd name="connsiteY133" fmla="*/ 2816161 h 3314701"/>
                <a:gd name="connsiteX134" fmla="*/ 4807346 w 5626101"/>
                <a:gd name="connsiteY134" fmla="*/ 2802982 h 3314701"/>
                <a:gd name="connsiteX135" fmla="*/ 4804047 w 5626101"/>
                <a:gd name="connsiteY135" fmla="*/ 2809571 h 3314701"/>
                <a:gd name="connsiteX136" fmla="*/ 4790854 w 5626101"/>
                <a:gd name="connsiteY136" fmla="*/ 2826046 h 3314701"/>
                <a:gd name="connsiteX137" fmla="*/ 4784257 w 5626101"/>
                <a:gd name="connsiteY137" fmla="*/ 2819456 h 3314701"/>
                <a:gd name="connsiteX138" fmla="*/ 4800749 w 5626101"/>
                <a:gd name="connsiteY138" fmla="*/ 2773327 h 3314701"/>
                <a:gd name="connsiteX139" fmla="*/ 4767765 w 5626101"/>
                <a:gd name="connsiteY139" fmla="*/ 2816161 h 3314701"/>
                <a:gd name="connsiteX140" fmla="*/ 4761168 w 5626101"/>
                <a:gd name="connsiteY140" fmla="*/ 2806276 h 3314701"/>
                <a:gd name="connsiteX141" fmla="*/ 4741378 w 5626101"/>
                <a:gd name="connsiteY141" fmla="*/ 2766737 h 3314701"/>
                <a:gd name="connsiteX142" fmla="*/ 4682007 w 5626101"/>
                <a:gd name="connsiteY142" fmla="*/ 2746967 h 3314701"/>
                <a:gd name="connsiteX143" fmla="*/ 4645725 w 5626101"/>
                <a:gd name="connsiteY143" fmla="*/ 2763442 h 3314701"/>
                <a:gd name="connsiteX144" fmla="*/ 4579757 w 5626101"/>
                <a:gd name="connsiteY144" fmla="*/ 2793097 h 3314701"/>
                <a:gd name="connsiteX145" fmla="*/ 4546773 w 5626101"/>
                <a:gd name="connsiteY145" fmla="*/ 2799687 h 3314701"/>
                <a:gd name="connsiteX146" fmla="*/ 4540177 w 5626101"/>
                <a:gd name="connsiteY146" fmla="*/ 2796392 h 3314701"/>
                <a:gd name="connsiteX147" fmla="*/ 4530281 w 5626101"/>
                <a:gd name="connsiteY147" fmla="*/ 2799687 h 3314701"/>
                <a:gd name="connsiteX148" fmla="*/ 4477507 w 5626101"/>
                <a:gd name="connsiteY148" fmla="*/ 2819456 h 3314701"/>
                <a:gd name="connsiteX149" fmla="*/ 4441225 w 5626101"/>
                <a:gd name="connsiteY149" fmla="*/ 2796392 h 3314701"/>
                <a:gd name="connsiteX150" fmla="*/ 4454419 w 5626101"/>
                <a:gd name="connsiteY150" fmla="*/ 2770032 h 3314701"/>
                <a:gd name="connsiteX151" fmla="*/ 4444524 w 5626101"/>
                <a:gd name="connsiteY151" fmla="*/ 2727197 h 3314701"/>
                <a:gd name="connsiteX152" fmla="*/ 4428032 w 5626101"/>
                <a:gd name="connsiteY152" fmla="*/ 2664592 h 3314701"/>
                <a:gd name="connsiteX153" fmla="*/ 4418136 w 5626101"/>
                <a:gd name="connsiteY153" fmla="*/ 2641527 h 3314701"/>
                <a:gd name="connsiteX154" fmla="*/ 4421435 w 5626101"/>
                <a:gd name="connsiteY154" fmla="*/ 2631642 h 3314701"/>
                <a:gd name="connsiteX155" fmla="*/ 4424733 w 5626101"/>
                <a:gd name="connsiteY155" fmla="*/ 2641527 h 3314701"/>
                <a:gd name="connsiteX156" fmla="*/ 4424733 w 5626101"/>
                <a:gd name="connsiteY156" fmla="*/ 2631642 h 3314701"/>
                <a:gd name="connsiteX157" fmla="*/ 4418136 w 5626101"/>
                <a:gd name="connsiteY157" fmla="*/ 2598692 h 3314701"/>
                <a:gd name="connsiteX158" fmla="*/ 4418136 w 5626101"/>
                <a:gd name="connsiteY158" fmla="*/ 2559152 h 3314701"/>
                <a:gd name="connsiteX159" fmla="*/ 4424733 w 5626101"/>
                <a:gd name="connsiteY159" fmla="*/ 2552562 h 3314701"/>
                <a:gd name="connsiteX160" fmla="*/ 4424733 w 5626101"/>
                <a:gd name="connsiteY160" fmla="*/ 2559152 h 3314701"/>
                <a:gd name="connsiteX161" fmla="*/ 4454419 w 5626101"/>
                <a:gd name="connsiteY161" fmla="*/ 2536087 h 3314701"/>
                <a:gd name="connsiteX162" fmla="*/ 4490701 w 5626101"/>
                <a:gd name="connsiteY162" fmla="*/ 2522907 h 3314701"/>
                <a:gd name="connsiteX163" fmla="*/ 4556669 w 5626101"/>
                <a:gd name="connsiteY163" fmla="*/ 2480073 h 3314701"/>
                <a:gd name="connsiteX164" fmla="*/ 4556669 w 5626101"/>
                <a:gd name="connsiteY164" fmla="*/ 2466893 h 3314701"/>
                <a:gd name="connsiteX165" fmla="*/ 4563265 w 5626101"/>
                <a:gd name="connsiteY165" fmla="*/ 2450418 h 3314701"/>
                <a:gd name="connsiteX166" fmla="*/ 4573160 w 5626101"/>
                <a:gd name="connsiteY166" fmla="*/ 2463598 h 3314701"/>
                <a:gd name="connsiteX167" fmla="*/ 4579757 w 5626101"/>
                <a:gd name="connsiteY167" fmla="*/ 2443828 h 3314701"/>
                <a:gd name="connsiteX168" fmla="*/ 4589652 w 5626101"/>
                <a:gd name="connsiteY168" fmla="*/ 2447123 h 3314701"/>
                <a:gd name="connsiteX169" fmla="*/ 4602846 w 5626101"/>
                <a:gd name="connsiteY169" fmla="*/ 2410878 h 3314701"/>
                <a:gd name="connsiteX170" fmla="*/ 4632531 w 5626101"/>
                <a:gd name="connsiteY170" fmla="*/ 2397698 h 3314701"/>
                <a:gd name="connsiteX171" fmla="*/ 4649023 w 5626101"/>
                <a:gd name="connsiteY171" fmla="*/ 2424058 h 3314701"/>
                <a:gd name="connsiteX172" fmla="*/ 4658918 w 5626101"/>
                <a:gd name="connsiteY172" fmla="*/ 2417468 h 3314701"/>
                <a:gd name="connsiteX173" fmla="*/ 4668814 w 5626101"/>
                <a:gd name="connsiteY173" fmla="*/ 2420763 h 3314701"/>
                <a:gd name="connsiteX174" fmla="*/ 4668814 w 5626101"/>
                <a:gd name="connsiteY174" fmla="*/ 2404288 h 3314701"/>
                <a:gd name="connsiteX175" fmla="*/ 4678709 w 5626101"/>
                <a:gd name="connsiteY175" fmla="*/ 2381223 h 3314701"/>
                <a:gd name="connsiteX176" fmla="*/ 4708394 w 5626101"/>
                <a:gd name="connsiteY176" fmla="*/ 2368043 h 3314701"/>
                <a:gd name="connsiteX177" fmla="*/ 4718289 w 5626101"/>
                <a:gd name="connsiteY177" fmla="*/ 2361453 h 3314701"/>
                <a:gd name="connsiteX178" fmla="*/ 4708394 w 5626101"/>
                <a:gd name="connsiteY178" fmla="*/ 2348273 h 3314701"/>
                <a:gd name="connsiteX179" fmla="*/ 4757870 w 5626101"/>
                <a:gd name="connsiteY179" fmla="*/ 2364748 h 3314701"/>
                <a:gd name="connsiteX180" fmla="*/ 4774362 w 5626101"/>
                <a:gd name="connsiteY180" fmla="*/ 2361453 h 3314701"/>
                <a:gd name="connsiteX181" fmla="*/ 4784257 w 5626101"/>
                <a:gd name="connsiteY181" fmla="*/ 2371338 h 3314701"/>
                <a:gd name="connsiteX182" fmla="*/ 4774362 w 5626101"/>
                <a:gd name="connsiteY182" fmla="*/ 2384518 h 3314701"/>
                <a:gd name="connsiteX183" fmla="*/ 4767765 w 5626101"/>
                <a:gd name="connsiteY183" fmla="*/ 2417468 h 3314701"/>
                <a:gd name="connsiteX184" fmla="*/ 4777660 w 5626101"/>
                <a:gd name="connsiteY184" fmla="*/ 2424058 h 3314701"/>
                <a:gd name="connsiteX185" fmla="*/ 4784257 w 5626101"/>
                <a:gd name="connsiteY185" fmla="*/ 2437238 h 3314701"/>
                <a:gd name="connsiteX186" fmla="*/ 4820539 w 5626101"/>
                <a:gd name="connsiteY186" fmla="*/ 2453713 h 3314701"/>
                <a:gd name="connsiteX187" fmla="*/ 4840330 w 5626101"/>
                <a:gd name="connsiteY187" fmla="*/ 2473483 h 3314701"/>
                <a:gd name="connsiteX188" fmla="*/ 4863418 w 5626101"/>
                <a:gd name="connsiteY188" fmla="*/ 2417468 h 3314701"/>
                <a:gd name="connsiteX189" fmla="*/ 4863418 w 5626101"/>
                <a:gd name="connsiteY189" fmla="*/ 2358158 h 3314701"/>
                <a:gd name="connsiteX190" fmla="*/ 4879910 w 5626101"/>
                <a:gd name="connsiteY190" fmla="*/ 2338388 h 3314701"/>
                <a:gd name="connsiteX191" fmla="*/ 5180542 w 5626101"/>
                <a:gd name="connsiteY191" fmla="*/ 2325688 h 3314701"/>
                <a:gd name="connsiteX192" fmla="*/ 5187951 w 5626101"/>
                <a:gd name="connsiteY192" fmla="*/ 2335213 h 3314701"/>
                <a:gd name="connsiteX193" fmla="*/ 5187951 w 5626101"/>
                <a:gd name="connsiteY193" fmla="*/ 2338388 h 3314701"/>
                <a:gd name="connsiteX194" fmla="*/ 5180542 w 5626101"/>
                <a:gd name="connsiteY194" fmla="*/ 2325688 h 3314701"/>
                <a:gd name="connsiteX195" fmla="*/ 5154613 w 5626101"/>
                <a:gd name="connsiteY195" fmla="*/ 2314575 h 3314701"/>
                <a:gd name="connsiteX196" fmla="*/ 5173663 w 5626101"/>
                <a:gd name="connsiteY196" fmla="*/ 2321984 h 3314701"/>
                <a:gd name="connsiteX197" fmla="*/ 5170488 w 5626101"/>
                <a:gd name="connsiteY197" fmla="*/ 2325688 h 3314701"/>
                <a:gd name="connsiteX198" fmla="*/ 5154613 w 5626101"/>
                <a:gd name="connsiteY198" fmla="*/ 2314575 h 3314701"/>
                <a:gd name="connsiteX199" fmla="*/ 4513717 w 5626101"/>
                <a:gd name="connsiteY199" fmla="*/ 2308225 h 3314701"/>
                <a:gd name="connsiteX200" fmla="*/ 4517119 w 5626101"/>
                <a:gd name="connsiteY200" fmla="*/ 2308225 h 3314701"/>
                <a:gd name="connsiteX201" fmla="*/ 4523922 w 5626101"/>
                <a:gd name="connsiteY201" fmla="*/ 2308225 h 3314701"/>
                <a:gd name="connsiteX202" fmla="*/ 4530726 w 5626101"/>
                <a:gd name="connsiteY202" fmla="*/ 2325423 h 3314701"/>
                <a:gd name="connsiteX203" fmla="*/ 4527324 w 5626101"/>
                <a:gd name="connsiteY203" fmla="*/ 2328863 h 3314701"/>
                <a:gd name="connsiteX204" fmla="*/ 4523922 w 5626101"/>
                <a:gd name="connsiteY204" fmla="*/ 2328863 h 3314701"/>
                <a:gd name="connsiteX205" fmla="*/ 4520520 w 5626101"/>
                <a:gd name="connsiteY205" fmla="*/ 2321984 h 3314701"/>
                <a:gd name="connsiteX206" fmla="*/ 4506913 w 5626101"/>
                <a:gd name="connsiteY206" fmla="*/ 2315104 h 3314701"/>
                <a:gd name="connsiteX207" fmla="*/ 4513717 w 5626101"/>
                <a:gd name="connsiteY207" fmla="*/ 2308225 h 3314701"/>
                <a:gd name="connsiteX208" fmla="*/ 4622521 w 5626101"/>
                <a:gd name="connsiteY208" fmla="*/ 2295525 h 3314701"/>
                <a:gd name="connsiteX209" fmla="*/ 4632326 w 5626101"/>
                <a:gd name="connsiteY209" fmla="*/ 2295525 h 3314701"/>
                <a:gd name="connsiteX210" fmla="*/ 4599642 w 5626101"/>
                <a:gd name="connsiteY210" fmla="*/ 2312122 h 3314701"/>
                <a:gd name="connsiteX211" fmla="*/ 4599642 w 5626101"/>
                <a:gd name="connsiteY211" fmla="*/ 2318761 h 3314701"/>
                <a:gd name="connsiteX212" fmla="*/ 4580031 w 5626101"/>
                <a:gd name="connsiteY212" fmla="*/ 2332038 h 3314701"/>
                <a:gd name="connsiteX213" fmla="*/ 4576763 w 5626101"/>
                <a:gd name="connsiteY213" fmla="*/ 2325399 h 3314701"/>
                <a:gd name="connsiteX214" fmla="*/ 4596374 w 5626101"/>
                <a:gd name="connsiteY214" fmla="*/ 2308803 h 3314701"/>
                <a:gd name="connsiteX215" fmla="*/ 4599642 w 5626101"/>
                <a:gd name="connsiteY215" fmla="*/ 2302164 h 3314701"/>
                <a:gd name="connsiteX216" fmla="*/ 4622521 w 5626101"/>
                <a:gd name="connsiteY216" fmla="*/ 2295525 h 3314701"/>
                <a:gd name="connsiteX217" fmla="*/ 4490404 w 5626101"/>
                <a:gd name="connsiteY217" fmla="*/ 2292350 h 3314701"/>
                <a:gd name="connsiteX218" fmla="*/ 4503739 w 5626101"/>
                <a:gd name="connsiteY218" fmla="*/ 2292350 h 3314701"/>
                <a:gd name="connsiteX219" fmla="*/ 4503739 w 5626101"/>
                <a:gd name="connsiteY219" fmla="*/ 2301875 h 3314701"/>
                <a:gd name="connsiteX220" fmla="*/ 4500405 w 5626101"/>
                <a:gd name="connsiteY220" fmla="*/ 2301875 h 3314701"/>
                <a:gd name="connsiteX221" fmla="*/ 4497071 w 5626101"/>
                <a:gd name="connsiteY221" fmla="*/ 2298700 h 3314701"/>
                <a:gd name="connsiteX222" fmla="*/ 4483736 w 5626101"/>
                <a:gd name="connsiteY222" fmla="*/ 2305050 h 3314701"/>
                <a:gd name="connsiteX223" fmla="*/ 4470401 w 5626101"/>
                <a:gd name="connsiteY223" fmla="*/ 2301875 h 3314701"/>
                <a:gd name="connsiteX224" fmla="*/ 4477069 w 5626101"/>
                <a:gd name="connsiteY224" fmla="*/ 2295525 h 3314701"/>
                <a:gd name="connsiteX225" fmla="*/ 4480402 w 5626101"/>
                <a:gd name="connsiteY225" fmla="*/ 2295525 h 3314701"/>
                <a:gd name="connsiteX226" fmla="*/ 4490404 w 5626101"/>
                <a:gd name="connsiteY226" fmla="*/ 2295525 h 3314701"/>
                <a:gd name="connsiteX227" fmla="*/ 4490404 w 5626101"/>
                <a:gd name="connsiteY227" fmla="*/ 2292350 h 3314701"/>
                <a:gd name="connsiteX228" fmla="*/ 4457701 w 5626101"/>
                <a:gd name="connsiteY228" fmla="*/ 2292350 h 3314701"/>
                <a:gd name="connsiteX229" fmla="*/ 4464051 w 5626101"/>
                <a:gd name="connsiteY229" fmla="*/ 2292350 h 3314701"/>
                <a:gd name="connsiteX230" fmla="*/ 4467226 w 5626101"/>
                <a:gd name="connsiteY230" fmla="*/ 2295525 h 3314701"/>
                <a:gd name="connsiteX231" fmla="*/ 4464051 w 5626101"/>
                <a:gd name="connsiteY231" fmla="*/ 2301875 h 3314701"/>
                <a:gd name="connsiteX232" fmla="*/ 4457701 w 5626101"/>
                <a:gd name="connsiteY232" fmla="*/ 2298700 h 3314701"/>
                <a:gd name="connsiteX233" fmla="*/ 4457701 w 5626101"/>
                <a:gd name="connsiteY233" fmla="*/ 2292350 h 3314701"/>
                <a:gd name="connsiteX234" fmla="*/ 5157788 w 5626101"/>
                <a:gd name="connsiteY234" fmla="*/ 2289175 h 3314701"/>
                <a:gd name="connsiteX235" fmla="*/ 5173663 w 5626101"/>
                <a:gd name="connsiteY235" fmla="*/ 2308225 h 3314701"/>
                <a:gd name="connsiteX236" fmla="*/ 5157788 w 5626101"/>
                <a:gd name="connsiteY236" fmla="*/ 2289175 h 3314701"/>
                <a:gd name="connsiteX237" fmla="*/ 4567239 w 5626101"/>
                <a:gd name="connsiteY237" fmla="*/ 2289175 h 3314701"/>
                <a:gd name="connsiteX238" fmla="*/ 4550797 w 5626101"/>
                <a:gd name="connsiteY238" fmla="*/ 2301875 h 3314701"/>
                <a:gd name="connsiteX239" fmla="*/ 4531066 w 5626101"/>
                <a:gd name="connsiteY239" fmla="*/ 2301875 h 3314701"/>
                <a:gd name="connsiteX240" fmla="*/ 4521201 w 5626101"/>
                <a:gd name="connsiteY240" fmla="*/ 2295525 h 3314701"/>
                <a:gd name="connsiteX241" fmla="*/ 4527778 w 5626101"/>
                <a:gd name="connsiteY241" fmla="*/ 2292350 h 3314701"/>
                <a:gd name="connsiteX242" fmla="*/ 4531066 w 5626101"/>
                <a:gd name="connsiteY242" fmla="*/ 2292350 h 3314701"/>
                <a:gd name="connsiteX243" fmla="*/ 4550797 w 5626101"/>
                <a:gd name="connsiteY243" fmla="*/ 2295525 h 3314701"/>
                <a:gd name="connsiteX244" fmla="*/ 4567239 w 5626101"/>
                <a:gd name="connsiteY244" fmla="*/ 2289175 h 3314701"/>
                <a:gd name="connsiteX245" fmla="*/ 5127626 w 5626101"/>
                <a:gd name="connsiteY245" fmla="*/ 2271713 h 3314701"/>
                <a:gd name="connsiteX246" fmla="*/ 5143501 w 5626101"/>
                <a:gd name="connsiteY246" fmla="*/ 2286001 h 3314701"/>
                <a:gd name="connsiteX247" fmla="*/ 5140326 w 5626101"/>
                <a:gd name="connsiteY247" fmla="*/ 2286001 h 3314701"/>
                <a:gd name="connsiteX248" fmla="*/ 5124451 w 5626101"/>
                <a:gd name="connsiteY248" fmla="*/ 2275285 h 3314701"/>
                <a:gd name="connsiteX249" fmla="*/ 5127626 w 5626101"/>
                <a:gd name="connsiteY249" fmla="*/ 2271713 h 3314701"/>
                <a:gd name="connsiteX250" fmla="*/ 5097463 w 5626101"/>
                <a:gd name="connsiteY250" fmla="*/ 2259013 h 3314701"/>
                <a:gd name="connsiteX251" fmla="*/ 5101035 w 5626101"/>
                <a:gd name="connsiteY251" fmla="*/ 2259013 h 3314701"/>
                <a:gd name="connsiteX252" fmla="*/ 5111751 w 5626101"/>
                <a:gd name="connsiteY252" fmla="*/ 2265363 h 3314701"/>
                <a:gd name="connsiteX253" fmla="*/ 5108179 w 5626101"/>
                <a:gd name="connsiteY253" fmla="*/ 2265363 h 3314701"/>
                <a:gd name="connsiteX254" fmla="*/ 5097463 w 5626101"/>
                <a:gd name="connsiteY254" fmla="*/ 2259013 h 3314701"/>
                <a:gd name="connsiteX255" fmla="*/ 4305819 w 5626101"/>
                <a:gd name="connsiteY255" fmla="*/ 2246313 h 3314701"/>
                <a:gd name="connsiteX256" fmla="*/ 4309124 w 5626101"/>
                <a:gd name="connsiteY256" fmla="*/ 2249587 h 3314701"/>
                <a:gd name="connsiteX257" fmla="*/ 4319038 w 5626101"/>
                <a:gd name="connsiteY257" fmla="*/ 2246313 h 3314701"/>
                <a:gd name="connsiteX258" fmla="*/ 4361997 w 5626101"/>
                <a:gd name="connsiteY258" fmla="*/ 2265959 h 3314701"/>
                <a:gd name="connsiteX259" fmla="*/ 4378520 w 5626101"/>
                <a:gd name="connsiteY259" fmla="*/ 2256136 h 3314701"/>
                <a:gd name="connsiteX260" fmla="*/ 4401653 w 5626101"/>
                <a:gd name="connsiteY260" fmla="*/ 2269233 h 3314701"/>
                <a:gd name="connsiteX261" fmla="*/ 4418176 w 5626101"/>
                <a:gd name="connsiteY261" fmla="*/ 2265959 h 3314701"/>
                <a:gd name="connsiteX262" fmla="*/ 4424785 w 5626101"/>
                <a:gd name="connsiteY262" fmla="*/ 2265959 h 3314701"/>
                <a:gd name="connsiteX263" fmla="*/ 4404957 w 5626101"/>
                <a:gd name="connsiteY263" fmla="*/ 2269233 h 3314701"/>
                <a:gd name="connsiteX264" fmla="*/ 4428089 w 5626101"/>
                <a:gd name="connsiteY264" fmla="*/ 2279056 h 3314701"/>
                <a:gd name="connsiteX265" fmla="*/ 4431394 w 5626101"/>
                <a:gd name="connsiteY265" fmla="*/ 2282330 h 3314701"/>
                <a:gd name="connsiteX266" fmla="*/ 4434699 w 5626101"/>
                <a:gd name="connsiteY266" fmla="*/ 2285604 h 3314701"/>
                <a:gd name="connsiteX267" fmla="*/ 4438003 w 5626101"/>
                <a:gd name="connsiteY267" fmla="*/ 2285604 h 3314701"/>
                <a:gd name="connsiteX268" fmla="*/ 4441308 w 5626101"/>
                <a:gd name="connsiteY268" fmla="*/ 2285604 h 3314701"/>
                <a:gd name="connsiteX269" fmla="*/ 4444612 w 5626101"/>
                <a:gd name="connsiteY269" fmla="*/ 2285604 h 3314701"/>
                <a:gd name="connsiteX270" fmla="*/ 4454526 w 5626101"/>
                <a:gd name="connsiteY270" fmla="*/ 2292153 h 3314701"/>
                <a:gd name="connsiteX271" fmla="*/ 4447917 w 5626101"/>
                <a:gd name="connsiteY271" fmla="*/ 2298701 h 3314701"/>
                <a:gd name="connsiteX272" fmla="*/ 4434699 w 5626101"/>
                <a:gd name="connsiteY272" fmla="*/ 2292153 h 3314701"/>
                <a:gd name="connsiteX273" fmla="*/ 4434699 w 5626101"/>
                <a:gd name="connsiteY273" fmla="*/ 2298701 h 3314701"/>
                <a:gd name="connsiteX274" fmla="*/ 4378520 w 5626101"/>
                <a:gd name="connsiteY274" fmla="*/ 2288878 h 3314701"/>
                <a:gd name="connsiteX275" fmla="*/ 4361997 w 5626101"/>
                <a:gd name="connsiteY275" fmla="*/ 2282330 h 3314701"/>
                <a:gd name="connsiteX276" fmla="*/ 4332256 w 5626101"/>
                <a:gd name="connsiteY276" fmla="*/ 2279056 h 3314701"/>
                <a:gd name="connsiteX277" fmla="*/ 4325647 w 5626101"/>
                <a:gd name="connsiteY277" fmla="*/ 2275781 h 3314701"/>
                <a:gd name="connsiteX278" fmla="*/ 4322342 w 5626101"/>
                <a:gd name="connsiteY278" fmla="*/ 2275781 h 3314701"/>
                <a:gd name="connsiteX279" fmla="*/ 4319038 w 5626101"/>
                <a:gd name="connsiteY279" fmla="*/ 2275781 h 3314701"/>
                <a:gd name="connsiteX280" fmla="*/ 4309124 w 5626101"/>
                <a:gd name="connsiteY280" fmla="*/ 2272507 h 3314701"/>
                <a:gd name="connsiteX281" fmla="*/ 4292601 w 5626101"/>
                <a:gd name="connsiteY281" fmla="*/ 2259410 h 3314701"/>
                <a:gd name="connsiteX282" fmla="*/ 4305819 w 5626101"/>
                <a:gd name="connsiteY282" fmla="*/ 2246313 h 3314701"/>
                <a:gd name="connsiteX283" fmla="*/ 4751388 w 5626101"/>
                <a:gd name="connsiteY283" fmla="*/ 2239963 h 3314701"/>
                <a:gd name="connsiteX284" fmla="*/ 4751388 w 5626101"/>
                <a:gd name="connsiteY284" fmla="*/ 2246313 h 3314701"/>
                <a:gd name="connsiteX285" fmla="*/ 4748213 w 5626101"/>
                <a:gd name="connsiteY285" fmla="*/ 2252663 h 3314701"/>
                <a:gd name="connsiteX286" fmla="*/ 4745038 w 5626101"/>
                <a:gd name="connsiteY286" fmla="*/ 2265363 h 3314701"/>
                <a:gd name="connsiteX287" fmla="*/ 4741863 w 5626101"/>
                <a:gd name="connsiteY287" fmla="*/ 2262188 h 3314701"/>
                <a:gd name="connsiteX288" fmla="*/ 4748213 w 5626101"/>
                <a:gd name="connsiteY288" fmla="*/ 2249488 h 3314701"/>
                <a:gd name="connsiteX289" fmla="*/ 4751388 w 5626101"/>
                <a:gd name="connsiteY289" fmla="*/ 2239963 h 3314701"/>
                <a:gd name="connsiteX290" fmla="*/ 5072063 w 5626101"/>
                <a:gd name="connsiteY290" fmla="*/ 2235200 h 3314701"/>
                <a:gd name="connsiteX291" fmla="*/ 5087938 w 5626101"/>
                <a:gd name="connsiteY291" fmla="*/ 2255441 h 3314701"/>
                <a:gd name="connsiteX292" fmla="*/ 5084763 w 5626101"/>
                <a:gd name="connsiteY292" fmla="*/ 2262188 h 3314701"/>
                <a:gd name="connsiteX293" fmla="*/ 5081588 w 5626101"/>
                <a:gd name="connsiteY293" fmla="*/ 2255441 h 3314701"/>
                <a:gd name="connsiteX294" fmla="*/ 5081588 w 5626101"/>
                <a:gd name="connsiteY294" fmla="*/ 2252068 h 3314701"/>
                <a:gd name="connsiteX295" fmla="*/ 5072063 w 5626101"/>
                <a:gd name="connsiteY295" fmla="*/ 2235200 h 3314701"/>
                <a:gd name="connsiteX296" fmla="*/ 5029025 w 5626101"/>
                <a:gd name="connsiteY296" fmla="*/ 2212975 h 3314701"/>
                <a:gd name="connsiteX297" fmla="*/ 5032376 w 5626101"/>
                <a:gd name="connsiteY297" fmla="*/ 2222867 h 3314701"/>
                <a:gd name="connsiteX298" fmla="*/ 5022322 w 5626101"/>
                <a:gd name="connsiteY298" fmla="*/ 2245947 h 3314701"/>
                <a:gd name="connsiteX299" fmla="*/ 4995511 w 5626101"/>
                <a:gd name="connsiteY299" fmla="*/ 2255838 h 3314701"/>
                <a:gd name="connsiteX300" fmla="*/ 4985457 w 5626101"/>
                <a:gd name="connsiteY300" fmla="*/ 2249244 h 3314701"/>
                <a:gd name="connsiteX301" fmla="*/ 4972051 w 5626101"/>
                <a:gd name="connsiteY301" fmla="*/ 2239352 h 3314701"/>
                <a:gd name="connsiteX302" fmla="*/ 4988808 w 5626101"/>
                <a:gd name="connsiteY302" fmla="*/ 2239352 h 3314701"/>
                <a:gd name="connsiteX303" fmla="*/ 4995511 w 5626101"/>
                <a:gd name="connsiteY303" fmla="*/ 2236055 h 3314701"/>
                <a:gd name="connsiteX304" fmla="*/ 5015619 w 5626101"/>
                <a:gd name="connsiteY304" fmla="*/ 2232758 h 3314701"/>
                <a:gd name="connsiteX305" fmla="*/ 5029025 w 5626101"/>
                <a:gd name="connsiteY305" fmla="*/ 2212975 h 3314701"/>
                <a:gd name="connsiteX306" fmla="*/ 5035964 w 5626101"/>
                <a:gd name="connsiteY306" fmla="*/ 2203204 h 3314701"/>
                <a:gd name="connsiteX307" fmla="*/ 5044084 w 5626101"/>
                <a:gd name="connsiteY307" fmla="*/ 2206879 h 3314701"/>
                <a:gd name="connsiteX308" fmla="*/ 5048251 w 5626101"/>
                <a:gd name="connsiteY308" fmla="*/ 2216007 h 3314701"/>
                <a:gd name="connsiteX309" fmla="*/ 5048251 w 5626101"/>
                <a:gd name="connsiteY309" fmla="*/ 2219326 h 3314701"/>
                <a:gd name="connsiteX310" fmla="*/ 5044917 w 5626101"/>
                <a:gd name="connsiteY310" fmla="*/ 2219326 h 3314701"/>
                <a:gd name="connsiteX311" fmla="*/ 5038250 w 5626101"/>
                <a:gd name="connsiteY311" fmla="*/ 2206049 h 3314701"/>
                <a:gd name="connsiteX312" fmla="*/ 4619626 w 5626101"/>
                <a:gd name="connsiteY312" fmla="*/ 2192338 h 3314701"/>
                <a:gd name="connsiteX313" fmla="*/ 4632326 w 5626101"/>
                <a:gd name="connsiteY313" fmla="*/ 2199323 h 3314701"/>
                <a:gd name="connsiteX314" fmla="*/ 4625976 w 5626101"/>
                <a:gd name="connsiteY314" fmla="*/ 2209801 h 3314701"/>
                <a:gd name="connsiteX315" fmla="*/ 4616451 w 5626101"/>
                <a:gd name="connsiteY315" fmla="*/ 2195831 h 3314701"/>
                <a:gd name="connsiteX316" fmla="*/ 4619626 w 5626101"/>
                <a:gd name="connsiteY316" fmla="*/ 2192338 h 3314701"/>
                <a:gd name="connsiteX317" fmla="*/ 4649901 w 5626101"/>
                <a:gd name="connsiteY317" fmla="*/ 2189163 h 3314701"/>
                <a:gd name="connsiteX318" fmla="*/ 4672920 w 5626101"/>
                <a:gd name="connsiteY318" fmla="*/ 2189163 h 3314701"/>
                <a:gd name="connsiteX319" fmla="*/ 4679497 w 5626101"/>
                <a:gd name="connsiteY319" fmla="*/ 2192656 h 3314701"/>
                <a:gd name="connsiteX320" fmla="*/ 4682786 w 5626101"/>
                <a:gd name="connsiteY320" fmla="*/ 2192656 h 3314701"/>
                <a:gd name="connsiteX321" fmla="*/ 4692651 w 5626101"/>
                <a:gd name="connsiteY321" fmla="*/ 2203134 h 3314701"/>
                <a:gd name="connsiteX322" fmla="*/ 4689363 w 5626101"/>
                <a:gd name="connsiteY322" fmla="*/ 2206626 h 3314701"/>
                <a:gd name="connsiteX323" fmla="*/ 4669632 w 5626101"/>
                <a:gd name="connsiteY323" fmla="*/ 2199641 h 3314701"/>
                <a:gd name="connsiteX324" fmla="*/ 4656478 w 5626101"/>
                <a:gd name="connsiteY324" fmla="*/ 2199641 h 3314701"/>
                <a:gd name="connsiteX325" fmla="*/ 4646613 w 5626101"/>
                <a:gd name="connsiteY325" fmla="*/ 2196148 h 3314701"/>
                <a:gd name="connsiteX326" fmla="*/ 4649901 w 5626101"/>
                <a:gd name="connsiteY326" fmla="*/ 2189163 h 3314701"/>
                <a:gd name="connsiteX327" fmla="*/ 5014913 w 5626101"/>
                <a:gd name="connsiteY327" fmla="*/ 2182813 h 3314701"/>
                <a:gd name="connsiteX328" fmla="*/ 5024914 w 5626101"/>
                <a:gd name="connsiteY328" fmla="*/ 2189452 h 3314701"/>
                <a:gd name="connsiteX329" fmla="*/ 5035964 w 5626101"/>
                <a:gd name="connsiteY329" fmla="*/ 2203204 h 3314701"/>
                <a:gd name="connsiteX330" fmla="*/ 5034916 w 5626101"/>
                <a:gd name="connsiteY330" fmla="*/ 2202729 h 3314701"/>
                <a:gd name="connsiteX331" fmla="*/ 5014913 w 5626101"/>
                <a:gd name="connsiteY331" fmla="*/ 2182813 h 3314701"/>
                <a:gd name="connsiteX332" fmla="*/ 4329113 w 5626101"/>
                <a:gd name="connsiteY332" fmla="*/ 2182813 h 3314701"/>
                <a:gd name="connsiteX333" fmla="*/ 4332288 w 5626101"/>
                <a:gd name="connsiteY333" fmla="*/ 2182813 h 3314701"/>
                <a:gd name="connsiteX334" fmla="*/ 4338638 w 5626101"/>
                <a:gd name="connsiteY334" fmla="*/ 2185988 h 3314701"/>
                <a:gd name="connsiteX335" fmla="*/ 4332288 w 5626101"/>
                <a:gd name="connsiteY335" fmla="*/ 2192338 h 3314701"/>
                <a:gd name="connsiteX336" fmla="*/ 4329113 w 5626101"/>
                <a:gd name="connsiteY336" fmla="*/ 2185988 h 3314701"/>
                <a:gd name="connsiteX337" fmla="*/ 4329113 w 5626101"/>
                <a:gd name="connsiteY337" fmla="*/ 2182813 h 3314701"/>
                <a:gd name="connsiteX338" fmla="*/ 4299547 w 5626101"/>
                <a:gd name="connsiteY338" fmla="*/ 2160588 h 3314701"/>
                <a:gd name="connsiteX339" fmla="*/ 4313041 w 5626101"/>
                <a:gd name="connsiteY339" fmla="*/ 2182813 h 3314701"/>
                <a:gd name="connsiteX340" fmla="*/ 4316414 w 5626101"/>
                <a:gd name="connsiteY340" fmla="*/ 2189163 h 3314701"/>
                <a:gd name="connsiteX341" fmla="*/ 4309667 w 5626101"/>
                <a:gd name="connsiteY341" fmla="*/ 2189163 h 3314701"/>
                <a:gd name="connsiteX342" fmla="*/ 4302920 w 5626101"/>
                <a:gd name="connsiteY342" fmla="*/ 2185988 h 3314701"/>
                <a:gd name="connsiteX343" fmla="*/ 4299547 w 5626101"/>
                <a:gd name="connsiteY343" fmla="*/ 2176463 h 3314701"/>
                <a:gd name="connsiteX344" fmla="*/ 4289426 w 5626101"/>
                <a:gd name="connsiteY344" fmla="*/ 2170113 h 3314701"/>
                <a:gd name="connsiteX345" fmla="*/ 4299547 w 5626101"/>
                <a:gd name="connsiteY345" fmla="*/ 2160588 h 3314701"/>
                <a:gd name="connsiteX346" fmla="*/ 4187826 w 5626101"/>
                <a:gd name="connsiteY346" fmla="*/ 2154238 h 3314701"/>
                <a:gd name="connsiteX347" fmla="*/ 4194176 w 5626101"/>
                <a:gd name="connsiteY347" fmla="*/ 2154238 h 3314701"/>
                <a:gd name="connsiteX348" fmla="*/ 4194176 w 5626101"/>
                <a:gd name="connsiteY348" fmla="*/ 2157413 h 3314701"/>
                <a:gd name="connsiteX349" fmla="*/ 4197351 w 5626101"/>
                <a:gd name="connsiteY349" fmla="*/ 2173288 h 3314701"/>
                <a:gd name="connsiteX350" fmla="*/ 4187826 w 5626101"/>
                <a:gd name="connsiteY350" fmla="*/ 2157413 h 3314701"/>
                <a:gd name="connsiteX351" fmla="*/ 4187826 w 5626101"/>
                <a:gd name="connsiteY351" fmla="*/ 2154238 h 3314701"/>
                <a:gd name="connsiteX352" fmla="*/ 4719082 w 5626101"/>
                <a:gd name="connsiteY352" fmla="*/ 2139950 h 3314701"/>
                <a:gd name="connsiteX353" fmla="*/ 4745399 w 5626101"/>
                <a:gd name="connsiteY353" fmla="*/ 2153188 h 3314701"/>
                <a:gd name="connsiteX354" fmla="*/ 4745399 w 5626101"/>
                <a:gd name="connsiteY354" fmla="*/ 2176355 h 3314701"/>
                <a:gd name="connsiteX355" fmla="*/ 4751978 w 5626101"/>
                <a:gd name="connsiteY355" fmla="*/ 2182974 h 3314701"/>
                <a:gd name="connsiteX356" fmla="*/ 4765136 w 5626101"/>
                <a:gd name="connsiteY356" fmla="*/ 2196212 h 3314701"/>
                <a:gd name="connsiteX357" fmla="*/ 4775005 w 5626101"/>
                <a:gd name="connsiteY357" fmla="*/ 2182974 h 3314701"/>
                <a:gd name="connsiteX358" fmla="*/ 4788163 w 5626101"/>
                <a:gd name="connsiteY358" fmla="*/ 2176355 h 3314701"/>
                <a:gd name="connsiteX359" fmla="*/ 4804611 w 5626101"/>
                <a:gd name="connsiteY359" fmla="*/ 2159807 h 3314701"/>
                <a:gd name="connsiteX360" fmla="*/ 4811190 w 5626101"/>
                <a:gd name="connsiteY360" fmla="*/ 2163117 h 3314701"/>
                <a:gd name="connsiteX361" fmla="*/ 4827638 w 5626101"/>
                <a:gd name="connsiteY361" fmla="*/ 2176355 h 3314701"/>
                <a:gd name="connsiteX362" fmla="*/ 4840796 w 5626101"/>
                <a:gd name="connsiteY362" fmla="*/ 2176355 h 3314701"/>
                <a:gd name="connsiteX363" fmla="*/ 4850665 w 5626101"/>
                <a:gd name="connsiteY363" fmla="*/ 2182974 h 3314701"/>
                <a:gd name="connsiteX364" fmla="*/ 4853954 w 5626101"/>
                <a:gd name="connsiteY364" fmla="*/ 2182974 h 3314701"/>
                <a:gd name="connsiteX365" fmla="*/ 4890140 w 5626101"/>
                <a:gd name="connsiteY365" fmla="*/ 2196212 h 3314701"/>
                <a:gd name="connsiteX366" fmla="*/ 4906587 w 5626101"/>
                <a:gd name="connsiteY366" fmla="*/ 2206141 h 3314701"/>
                <a:gd name="connsiteX367" fmla="*/ 4913167 w 5626101"/>
                <a:gd name="connsiteY367" fmla="*/ 2212760 h 3314701"/>
                <a:gd name="connsiteX368" fmla="*/ 4942773 w 5626101"/>
                <a:gd name="connsiteY368" fmla="*/ 2245855 h 3314701"/>
                <a:gd name="connsiteX369" fmla="*/ 4949352 w 5626101"/>
                <a:gd name="connsiteY369" fmla="*/ 2245855 h 3314701"/>
                <a:gd name="connsiteX370" fmla="*/ 4952641 w 5626101"/>
                <a:gd name="connsiteY370" fmla="*/ 2245855 h 3314701"/>
                <a:gd name="connsiteX371" fmla="*/ 4962510 w 5626101"/>
                <a:gd name="connsiteY371" fmla="*/ 2255784 h 3314701"/>
                <a:gd name="connsiteX372" fmla="*/ 4949352 w 5626101"/>
                <a:gd name="connsiteY372" fmla="*/ 2265713 h 3314701"/>
                <a:gd name="connsiteX373" fmla="*/ 4962510 w 5626101"/>
                <a:gd name="connsiteY373" fmla="*/ 2282260 h 3314701"/>
                <a:gd name="connsiteX374" fmla="*/ 4969089 w 5626101"/>
                <a:gd name="connsiteY374" fmla="*/ 2298808 h 3314701"/>
                <a:gd name="connsiteX375" fmla="*/ 4982248 w 5626101"/>
                <a:gd name="connsiteY375" fmla="*/ 2305427 h 3314701"/>
                <a:gd name="connsiteX376" fmla="*/ 4985537 w 5626101"/>
                <a:gd name="connsiteY376" fmla="*/ 2315356 h 3314701"/>
                <a:gd name="connsiteX377" fmla="*/ 4988827 w 5626101"/>
                <a:gd name="connsiteY377" fmla="*/ 2315356 h 3314701"/>
                <a:gd name="connsiteX378" fmla="*/ 4992116 w 5626101"/>
                <a:gd name="connsiteY378" fmla="*/ 2315356 h 3314701"/>
                <a:gd name="connsiteX379" fmla="*/ 4998695 w 5626101"/>
                <a:gd name="connsiteY379" fmla="*/ 2321975 h 3314701"/>
                <a:gd name="connsiteX380" fmla="*/ 5008564 w 5626101"/>
                <a:gd name="connsiteY380" fmla="*/ 2325285 h 3314701"/>
                <a:gd name="connsiteX381" fmla="*/ 5001985 w 5626101"/>
                <a:gd name="connsiteY381" fmla="*/ 2335213 h 3314701"/>
                <a:gd name="connsiteX382" fmla="*/ 4998695 w 5626101"/>
                <a:gd name="connsiteY382" fmla="*/ 2335213 h 3314701"/>
                <a:gd name="connsiteX383" fmla="*/ 4988827 w 5626101"/>
                <a:gd name="connsiteY383" fmla="*/ 2328594 h 3314701"/>
                <a:gd name="connsiteX384" fmla="*/ 4975668 w 5626101"/>
                <a:gd name="connsiteY384" fmla="*/ 2328594 h 3314701"/>
                <a:gd name="connsiteX385" fmla="*/ 4952641 w 5626101"/>
                <a:gd name="connsiteY385" fmla="*/ 2312046 h 3314701"/>
                <a:gd name="connsiteX386" fmla="*/ 4949352 w 5626101"/>
                <a:gd name="connsiteY386" fmla="*/ 2305427 h 3314701"/>
                <a:gd name="connsiteX387" fmla="*/ 4909877 w 5626101"/>
                <a:gd name="connsiteY387" fmla="*/ 2275641 h 3314701"/>
                <a:gd name="connsiteX388" fmla="*/ 4886850 w 5626101"/>
                <a:gd name="connsiteY388" fmla="*/ 2292189 h 3314701"/>
                <a:gd name="connsiteX389" fmla="*/ 4886850 w 5626101"/>
                <a:gd name="connsiteY389" fmla="*/ 2308737 h 3314701"/>
                <a:gd name="connsiteX390" fmla="*/ 4863823 w 5626101"/>
                <a:gd name="connsiteY390" fmla="*/ 2308737 h 3314701"/>
                <a:gd name="connsiteX391" fmla="*/ 4830927 w 5626101"/>
                <a:gd name="connsiteY391" fmla="*/ 2285570 h 3314701"/>
                <a:gd name="connsiteX392" fmla="*/ 4824348 w 5626101"/>
                <a:gd name="connsiteY392" fmla="*/ 2292189 h 3314701"/>
                <a:gd name="connsiteX393" fmla="*/ 4811190 w 5626101"/>
                <a:gd name="connsiteY393" fmla="*/ 2292189 h 3314701"/>
                <a:gd name="connsiteX394" fmla="*/ 4804611 w 5626101"/>
                <a:gd name="connsiteY394" fmla="*/ 2285570 h 3314701"/>
                <a:gd name="connsiteX395" fmla="*/ 4817769 w 5626101"/>
                <a:gd name="connsiteY395" fmla="*/ 2272332 h 3314701"/>
                <a:gd name="connsiteX396" fmla="*/ 4811190 w 5626101"/>
                <a:gd name="connsiteY396" fmla="*/ 2245855 h 3314701"/>
                <a:gd name="connsiteX397" fmla="*/ 4788163 w 5626101"/>
                <a:gd name="connsiteY397" fmla="*/ 2225998 h 3314701"/>
                <a:gd name="connsiteX398" fmla="*/ 4758557 w 5626101"/>
                <a:gd name="connsiteY398" fmla="*/ 2219379 h 3314701"/>
                <a:gd name="connsiteX399" fmla="*/ 4738820 w 5626101"/>
                <a:gd name="connsiteY399" fmla="*/ 2206141 h 3314701"/>
                <a:gd name="connsiteX400" fmla="*/ 4735530 w 5626101"/>
                <a:gd name="connsiteY400" fmla="*/ 2206141 h 3314701"/>
                <a:gd name="connsiteX401" fmla="*/ 4735530 w 5626101"/>
                <a:gd name="connsiteY401" fmla="*/ 2199522 h 3314701"/>
                <a:gd name="connsiteX402" fmla="*/ 4728951 w 5626101"/>
                <a:gd name="connsiteY402" fmla="*/ 2212760 h 3314701"/>
                <a:gd name="connsiteX403" fmla="*/ 4722372 w 5626101"/>
                <a:gd name="connsiteY403" fmla="*/ 2209451 h 3314701"/>
                <a:gd name="connsiteX404" fmla="*/ 4719082 w 5626101"/>
                <a:gd name="connsiteY404" fmla="*/ 2196212 h 3314701"/>
                <a:gd name="connsiteX405" fmla="*/ 4709213 w 5626101"/>
                <a:gd name="connsiteY405" fmla="*/ 2186284 h 3314701"/>
                <a:gd name="connsiteX406" fmla="*/ 4738820 w 5626101"/>
                <a:gd name="connsiteY406" fmla="*/ 2176355 h 3314701"/>
                <a:gd name="connsiteX407" fmla="*/ 4735530 w 5626101"/>
                <a:gd name="connsiteY407" fmla="*/ 2176355 h 3314701"/>
                <a:gd name="connsiteX408" fmla="*/ 4719082 w 5626101"/>
                <a:gd name="connsiteY408" fmla="*/ 2179665 h 3314701"/>
                <a:gd name="connsiteX409" fmla="*/ 4712503 w 5626101"/>
                <a:gd name="connsiteY409" fmla="*/ 2176355 h 3314701"/>
                <a:gd name="connsiteX410" fmla="*/ 4709213 w 5626101"/>
                <a:gd name="connsiteY410" fmla="*/ 2169736 h 3314701"/>
                <a:gd name="connsiteX411" fmla="*/ 4689476 w 5626101"/>
                <a:gd name="connsiteY411" fmla="*/ 2156498 h 3314701"/>
                <a:gd name="connsiteX412" fmla="*/ 4699345 w 5626101"/>
                <a:gd name="connsiteY412" fmla="*/ 2149879 h 3314701"/>
                <a:gd name="connsiteX413" fmla="*/ 4719082 w 5626101"/>
                <a:gd name="connsiteY413" fmla="*/ 2139950 h 3314701"/>
                <a:gd name="connsiteX414" fmla="*/ 1851462 w 5626101"/>
                <a:gd name="connsiteY414" fmla="*/ 2139950 h 3314701"/>
                <a:gd name="connsiteX415" fmla="*/ 1854780 w 5626101"/>
                <a:gd name="connsiteY415" fmla="*/ 2139950 h 3314701"/>
                <a:gd name="connsiteX416" fmla="*/ 1864736 w 5626101"/>
                <a:gd name="connsiteY416" fmla="*/ 2146589 h 3314701"/>
                <a:gd name="connsiteX417" fmla="*/ 1868055 w 5626101"/>
                <a:gd name="connsiteY417" fmla="*/ 2149908 h 3314701"/>
                <a:gd name="connsiteX418" fmla="*/ 1874694 w 5626101"/>
                <a:gd name="connsiteY418" fmla="*/ 2149908 h 3314701"/>
                <a:gd name="connsiteX419" fmla="*/ 1878017 w 5626101"/>
                <a:gd name="connsiteY419" fmla="*/ 2153228 h 3314701"/>
                <a:gd name="connsiteX420" fmla="*/ 1864736 w 5626101"/>
                <a:gd name="connsiteY420" fmla="*/ 2176463 h 3314701"/>
                <a:gd name="connsiteX421" fmla="*/ 1841500 w 5626101"/>
                <a:gd name="connsiteY421" fmla="*/ 2156547 h 3314701"/>
                <a:gd name="connsiteX422" fmla="*/ 1851462 w 5626101"/>
                <a:gd name="connsiteY422" fmla="*/ 2139950 h 3314701"/>
                <a:gd name="connsiteX423" fmla="*/ 4642536 w 5626101"/>
                <a:gd name="connsiteY423" fmla="*/ 2133820 h 3314701"/>
                <a:gd name="connsiteX424" fmla="*/ 4649154 w 5626101"/>
                <a:gd name="connsiteY424" fmla="*/ 2143126 h 3314701"/>
                <a:gd name="connsiteX425" fmla="*/ 4643042 w 5626101"/>
                <a:gd name="connsiteY425" fmla="*/ 2139033 h 3314701"/>
                <a:gd name="connsiteX426" fmla="*/ 4642169 w 5626101"/>
                <a:gd name="connsiteY426" fmla="*/ 2130029 h 3314701"/>
                <a:gd name="connsiteX427" fmla="*/ 4642536 w 5626101"/>
                <a:gd name="connsiteY427" fmla="*/ 2133820 h 3314701"/>
                <a:gd name="connsiteX428" fmla="*/ 4642169 w 5626101"/>
                <a:gd name="connsiteY428" fmla="*/ 2133303 h 3314701"/>
                <a:gd name="connsiteX429" fmla="*/ 4167188 w 5626101"/>
                <a:gd name="connsiteY429" fmla="*/ 2114550 h 3314701"/>
                <a:gd name="connsiteX430" fmla="*/ 4170681 w 5626101"/>
                <a:gd name="connsiteY430" fmla="*/ 2114550 h 3314701"/>
                <a:gd name="connsiteX431" fmla="*/ 4177666 w 5626101"/>
                <a:gd name="connsiteY431" fmla="*/ 2130425 h 3314701"/>
                <a:gd name="connsiteX432" fmla="*/ 4167188 w 5626101"/>
                <a:gd name="connsiteY432" fmla="*/ 2114550 h 3314701"/>
                <a:gd name="connsiteX433" fmla="*/ 4600422 w 5626101"/>
                <a:gd name="connsiteY433" fmla="*/ 2103438 h 3314701"/>
                <a:gd name="connsiteX434" fmla="*/ 4603751 w 5626101"/>
                <a:gd name="connsiteY434" fmla="*/ 2103438 h 3314701"/>
                <a:gd name="connsiteX435" fmla="*/ 4600422 w 5626101"/>
                <a:gd name="connsiteY435" fmla="*/ 2106764 h 3314701"/>
                <a:gd name="connsiteX436" fmla="*/ 4583779 w 5626101"/>
                <a:gd name="connsiteY436" fmla="*/ 2130048 h 3314701"/>
                <a:gd name="connsiteX437" fmla="*/ 4563807 w 5626101"/>
                <a:gd name="connsiteY437" fmla="*/ 2123395 h 3314701"/>
                <a:gd name="connsiteX438" fmla="*/ 4540507 w 5626101"/>
                <a:gd name="connsiteY438" fmla="*/ 2126721 h 3314701"/>
                <a:gd name="connsiteX439" fmla="*/ 4533850 w 5626101"/>
                <a:gd name="connsiteY439" fmla="*/ 2126721 h 3314701"/>
                <a:gd name="connsiteX440" fmla="*/ 4523864 w 5626101"/>
                <a:gd name="connsiteY440" fmla="*/ 2136700 h 3314701"/>
                <a:gd name="connsiteX441" fmla="*/ 4533850 w 5626101"/>
                <a:gd name="connsiteY441" fmla="*/ 2159983 h 3314701"/>
                <a:gd name="connsiteX442" fmla="*/ 4540507 w 5626101"/>
                <a:gd name="connsiteY442" fmla="*/ 2153331 h 3314701"/>
                <a:gd name="connsiteX443" fmla="*/ 4540507 w 5626101"/>
                <a:gd name="connsiteY443" fmla="*/ 2156657 h 3314701"/>
                <a:gd name="connsiteX444" fmla="*/ 4573793 w 5626101"/>
                <a:gd name="connsiteY444" fmla="*/ 2143352 h 3314701"/>
                <a:gd name="connsiteX445" fmla="*/ 4573793 w 5626101"/>
                <a:gd name="connsiteY445" fmla="*/ 2150005 h 3314701"/>
                <a:gd name="connsiteX446" fmla="*/ 4543835 w 5626101"/>
                <a:gd name="connsiteY446" fmla="*/ 2169962 h 3314701"/>
                <a:gd name="connsiteX447" fmla="*/ 4557150 w 5626101"/>
                <a:gd name="connsiteY447" fmla="*/ 2196571 h 3314701"/>
                <a:gd name="connsiteX448" fmla="*/ 4557150 w 5626101"/>
                <a:gd name="connsiteY448" fmla="*/ 2199898 h 3314701"/>
                <a:gd name="connsiteX449" fmla="*/ 4563807 w 5626101"/>
                <a:gd name="connsiteY449" fmla="*/ 2213202 h 3314701"/>
                <a:gd name="connsiteX450" fmla="*/ 4550493 w 5626101"/>
                <a:gd name="connsiteY450" fmla="*/ 2226507 h 3314701"/>
                <a:gd name="connsiteX451" fmla="*/ 4543835 w 5626101"/>
                <a:gd name="connsiteY451" fmla="*/ 2226507 h 3314701"/>
                <a:gd name="connsiteX452" fmla="*/ 4543835 w 5626101"/>
                <a:gd name="connsiteY452" fmla="*/ 2219855 h 3314701"/>
                <a:gd name="connsiteX453" fmla="*/ 4533850 w 5626101"/>
                <a:gd name="connsiteY453" fmla="*/ 2199898 h 3314701"/>
                <a:gd name="connsiteX454" fmla="*/ 4537178 w 5626101"/>
                <a:gd name="connsiteY454" fmla="*/ 2186593 h 3314701"/>
                <a:gd name="connsiteX455" fmla="*/ 4533850 w 5626101"/>
                <a:gd name="connsiteY455" fmla="*/ 2186593 h 3314701"/>
                <a:gd name="connsiteX456" fmla="*/ 4523864 w 5626101"/>
                <a:gd name="connsiteY456" fmla="*/ 2193245 h 3314701"/>
                <a:gd name="connsiteX457" fmla="*/ 4530521 w 5626101"/>
                <a:gd name="connsiteY457" fmla="*/ 2216529 h 3314701"/>
                <a:gd name="connsiteX458" fmla="*/ 4520535 w 5626101"/>
                <a:gd name="connsiteY458" fmla="*/ 2243138 h 3314701"/>
                <a:gd name="connsiteX459" fmla="*/ 4513878 w 5626101"/>
                <a:gd name="connsiteY459" fmla="*/ 2233160 h 3314701"/>
                <a:gd name="connsiteX460" fmla="*/ 4513878 w 5626101"/>
                <a:gd name="connsiteY460" fmla="*/ 2203224 h 3314701"/>
                <a:gd name="connsiteX461" fmla="*/ 4500563 w 5626101"/>
                <a:gd name="connsiteY461" fmla="*/ 2193245 h 3314701"/>
                <a:gd name="connsiteX462" fmla="*/ 4510549 w 5626101"/>
                <a:gd name="connsiteY462" fmla="*/ 2156657 h 3314701"/>
                <a:gd name="connsiteX463" fmla="*/ 4517206 w 5626101"/>
                <a:gd name="connsiteY463" fmla="*/ 2146679 h 3314701"/>
                <a:gd name="connsiteX464" fmla="*/ 4537178 w 5626101"/>
                <a:gd name="connsiteY464" fmla="*/ 2110091 h 3314701"/>
                <a:gd name="connsiteX465" fmla="*/ 4577122 w 5626101"/>
                <a:gd name="connsiteY465" fmla="*/ 2116743 h 3314701"/>
                <a:gd name="connsiteX466" fmla="*/ 4580451 w 5626101"/>
                <a:gd name="connsiteY466" fmla="*/ 2116743 h 3314701"/>
                <a:gd name="connsiteX467" fmla="*/ 4600422 w 5626101"/>
                <a:gd name="connsiteY467" fmla="*/ 2103438 h 3314701"/>
                <a:gd name="connsiteX468" fmla="*/ 4642169 w 5626101"/>
                <a:gd name="connsiteY468" fmla="*/ 2090738 h 3314701"/>
                <a:gd name="connsiteX469" fmla="*/ 4656139 w 5626101"/>
                <a:gd name="connsiteY469" fmla="*/ 2107109 h 3314701"/>
                <a:gd name="connsiteX470" fmla="*/ 4652646 w 5626101"/>
                <a:gd name="connsiteY470" fmla="*/ 2116932 h 3314701"/>
                <a:gd name="connsiteX471" fmla="*/ 4656139 w 5626101"/>
                <a:gd name="connsiteY471" fmla="*/ 2126755 h 3314701"/>
                <a:gd name="connsiteX472" fmla="*/ 4642169 w 5626101"/>
                <a:gd name="connsiteY472" fmla="*/ 2126755 h 3314701"/>
                <a:gd name="connsiteX473" fmla="*/ 4642169 w 5626101"/>
                <a:gd name="connsiteY473" fmla="*/ 2123481 h 3314701"/>
                <a:gd name="connsiteX474" fmla="*/ 4638676 w 5626101"/>
                <a:gd name="connsiteY474" fmla="*/ 2103835 h 3314701"/>
                <a:gd name="connsiteX475" fmla="*/ 4642169 w 5626101"/>
                <a:gd name="connsiteY475" fmla="*/ 2090738 h 3314701"/>
                <a:gd name="connsiteX476" fmla="*/ 4130676 w 5626101"/>
                <a:gd name="connsiteY476" fmla="*/ 2032000 h 3314701"/>
                <a:gd name="connsiteX477" fmla="*/ 4133976 w 5626101"/>
                <a:gd name="connsiteY477" fmla="*/ 2032000 h 3314701"/>
                <a:gd name="connsiteX478" fmla="*/ 4147174 w 5626101"/>
                <a:gd name="connsiteY478" fmla="*/ 2035297 h 3314701"/>
                <a:gd name="connsiteX479" fmla="*/ 4163671 w 5626101"/>
                <a:gd name="connsiteY479" fmla="*/ 2035297 h 3314701"/>
                <a:gd name="connsiteX480" fmla="*/ 4183468 w 5626101"/>
                <a:gd name="connsiteY480" fmla="*/ 2061674 h 3314701"/>
                <a:gd name="connsiteX481" fmla="*/ 4190067 w 5626101"/>
                <a:gd name="connsiteY481" fmla="*/ 2064971 h 3314701"/>
                <a:gd name="connsiteX482" fmla="*/ 4206565 w 5626101"/>
                <a:gd name="connsiteY482" fmla="*/ 2081457 h 3314701"/>
                <a:gd name="connsiteX483" fmla="*/ 4239560 w 5626101"/>
                <a:gd name="connsiteY483" fmla="*/ 2107834 h 3314701"/>
                <a:gd name="connsiteX484" fmla="*/ 4256058 w 5626101"/>
                <a:gd name="connsiteY484" fmla="*/ 2124320 h 3314701"/>
                <a:gd name="connsiteX485" fmla="*/ 4256058 w 5626101"/>
                <a:gd name="connsiteY485" fmla="*/ 2127617 h 3314701"/>
                <a:gd name="connsiteX486" fmla="*/ 4262656 w 5626101"/>
                <a:gd name="connsiteY486" fmla="*/ 2127617 h 3314701"/>
                <a:gd name="connsiteX487" fmla="*/ 4265956 w 5626101"/>
                <a:gd name="connsiteY487" fmla="*/ 2134211 h 3314701"/>
                <a:gd name="connsiteX488" fmla="*/ 4262656 w 5626101"/>
                <a:gd name="connsiteY488" fmla="*/ 2140805 h 3314701"/>
                <a:gd name="connsiteX489" fmla="*/ 4275855 w 5626101"/>
                <a:gd name="connsiteY489" fmla="*/ 2150697 h 3314701"/>
                <a:gd name="connsiteX490" fmla="*/ 4285753 w 5626101"/>
                <a:gd name="connsiteY490" fmla="*/ 2177074 h 3314701"/>
                <a:gd name="connsiteX491" fmla="*/ 4298951 w 5626101"/>
                <a:gd name="connsiteY491" fmla="*/ 2190262 h 3314701"/>
                <a:gd name="connsiteX492" fmla="*/ 4298951 w 5626101"/>
                <a:gd name="connsiteY492" fmla="*/ 2216639 h 3314701"/>
                <a:gd name="connsiteX493" fmla="*/ 4295651 w 5626101"/>
                <a:gd name="connsiteY493" fmla="*/ 2236422 h 3314701"/>
                <a:gd name="connsiteX494" fmla="*/ 4279154 w 5626101"/>
                <a:gd name="connsiteY494" fmla="*/ 2246313 h 3314701"/>
                <a:gd name="connsiteX495" fmla="*/ 4265956 w 5626101"/>
                <a:gd name="connsiteY495" fmla="*/ 2226530 h 3314701"/>
                <a:gd name="connsiteX496" fmla="*/ 4236260 w 5626101"/>
                <a:gd name="connsiteY496" fmla="*/ 2196856 h 3314701"/>
                <a:gd name="connsiteX497" fmla="*/ 4216463 w 5626101"/>
                <a:gd name="connsiteY497" fmla="*/ 2157291 h 3314701"/>
                <a:gd name="connsiteX498" fmla="*/ 4206565 w 5626101"/>
                <a:gd name="connsiteY498" fmla="*/ 2140805 h 3314701"/>
                <a:gd name="connsiteX499" fmla="*/ 4203265 w 5626101"/>
                <a:gd name="connsiteY499" fmla="*/ 2134211 h 3314701"/>
                <a:gd name="connsiteX500" fmla="*/ 4196666 w 5626101"/>
                <a:gd name="connsiteY500" fmla="*/ 2130914 h 3314701"/>
                <a:gd name="connsiteX501" fmla="*/ 4186768 w 5626101"/>
                <a:gd name="connsiteY501" fmla="*/ 2107834 h 3314701"/>
                <a:gd name="connsiteX502" fmla="*/ 4166971 w 5626101"/>
                <a:gd name="connsiteY502" fmla="*/ 2088051 h 3314701"/>
                <a:gd name="connsiteX503" fmla="*/ 4160372 w 5626101"/>
                <a:gd name="connsiteY503" fmla="*/ 2068268 h 3314701"/>
                <a:gd name="connsiteX504" fmla="*/ 4147174 w 5626101"/>
                <a:gd name="connsiteY504" fmla="*/ 2061674 h 3314701"/>
                <a:gd name="connsiteX505" fmla="*/ 4130676 w 5626101"/>
                <a:gd name="connsiteY505" fmla="*/ 2035297 h 3314701"/>
                <a:gd name="connsiteX506" fmla="*/ 4130676 w 5626101"/>
                <a:gd name="connsiteY506" fmla="*/ 2032000 h 3314701"/>
                <a:gd name="connsiteX507" fmla="*/ 4473867 w 5626101"/>
                <a:gd name="connsiteY507" fmla="*/ 2005013 h 3314701"/>
                <a:gd name="connsiteX508" fmla="*/ 4483781 w 5626101"/>
                <a:gd name="connsiteY508" fmla="*/ 2018217 h 3314701"/>
                <a:gd name="connsiteX509" fmla="*/ 4506913 w 5626101"/>
                <a:gd name="connsiteY509" fmla="*/ 2038023 h 3314701"/>
                <a:gd name="connsiteX510" fmla="*/ 4493695 w 5626101"/>
                <a:gd name="connsiteY510" fmla="*/ 2047926 h 3314701"/>
                <a:gd name="connsiteX511" fmla="*/ 4496999 w 5626101"/>
                <a:gd name="connsiteY511" fmla="*/ 2051227 h 3314701"/>
                <a:gd name="connsiteX512" fmla="*/ 4480476 w 5626101"/>
                <a:gd name="connsiteY512" fmla="*/ 2057829 h 3314701"/>
                <a:gd name="connsiteX513" fmla="*/ 4483781 w 5626101"/>
                <a:gd name="connsiteY513" fmla="*/ 2064431 h 3314701"/>
                <a:gd name="connsiteX514" fmla="*/ 4480476 w 5626101"/>
                <a:gd name="connsiteY514" fmla="*/ 2071033 h 3314701"/>
                <a:gd name="connsiteX515" fmla="*/ 4503608 w 5626101"/>
                <a:gd name="connsiteY515" fmla="*/ 2110645 h 3314701"/>
                <a:gd name="connsiteX516" fmla="*/ 4496999 w 5626101"/>
                <a:gd name="connsiteY516" fmla="*/ 2120548 h 3314701"/>
                <a:gd name="connsiteX517" fmla="*/ 4490390 w 5626101"/>
                <a:gd name="connsiteY517" fmla="*/ 2117247 h 3314701"/>
                <a:gd name="connsiteX518" fmla="*/ 4487086 w 5626101"/>
                <a:gd name="connsiteY518" fmla="*/ 2120548 h 3314701"/>
                <a:gd name="connsiteX519" fmla="*/ 4483781 w 5626101"/>
                <a:gd name="connsiteY519" fmla="*/ 2127150 h 3314701"/>
                <a:gd name="connsiteX520" fmla="*/ 4477172 w 5626101"/>
                <a:gd name="connsiteY520" fmla="*/ 2156859 h 3314701"/>
                <a:gd name="connsiteX521" fmla="*/ 4463953 w 5626101"/>
                <a:gd name="connsiteY521" fmla="*/ 2170063 h 3314701"/>
                <a:gd name="connsiteX522" fmla="*/ 4467258 w 5626101"/>
                <a:gd name="connsiteY522" fmla="*/ 2179966 h 3314701"/>
                <a:gd name="connsiteX523" fmla="*/ 4460649 w 5626101"/>
                <a:gd name="connsiteY523" fmla="*/ 2203073 h 3314701"/>
                <a:gd name="connsiteX524" fmla="*/ 4444126 w 5626101"/>
                <a:gd name="connsiteY524" fmla="*/ 2212976 h 3314701"/>
                <a:gd name="connsiteX525" fmla="*/ 4434212 w 5626101"/>
                <a:gd name="connsiteY525" fmla="*/ 2203073 h 3314701"/>
                <a:gd name="connsiteX526" fmla="*/ 4411080 w 5626101"/>
                <a:gd name="connsiteY526" fmla="*/ 2193170 h 3314701"/>
                <a:gd name="connsiteX527" fmla="*/ 4397862 w 5626101"/>
                <a:gd name="connsiteY527" fmla="*/ 2199772 h 3314701"/>
                <a:gd name="connsiteX528" fmla="*/ 4394557 w 5626101"/>
                <a:gd name="connsiteY528" fmla="*/ 2196471 h 3314701"/>
                <a:gd name="connsiteX529" fmla="*/ 4391252 w 5626101"/>
                <a:gd name="connsiteY529" fmla="*/ 2186568 h 3314701"/>
                <a:gd name="connsiteX530" fmla="*/ 4381339 w 5626101"/>
                <a:gd name="connsiteY530" fmla="*/ 2189869 h 3314701"/>
                <a:gd name="connsiteX531" fmla="*/ 4361511 w 5626101"/>
                <a:gd name="connsiteY531" fmla="*/ 2153558 h 3314701"/>
                <a:gd name="connsiteX532" fmla="*/ 4361511 w 5626101"/>
                <a:gd name="connsiteY532" fmla="*/ 2150257 h 3314701"/>
                <a:gd name="connsiteX533" fmla="*/ 4354902 w 5626101"/>
                <a:gd name="connsiteY533" fmla="*/ 2146956 h 3314701"/>
                <a:gd name="connsiteX534" fmla="*/ 4344988 w 5626101"/>
                <a:gd name="connsiteY534" fmla="*/ 2120548 h 3314701"/>
                <a:gd name="connsiteX535" fmla="*/ 4354902 w 5626101"/>
                <a:gd name="connsiteY535" fmla="*/ 2113946 h 3314701"/>
                <a:gd name="connsiteX536" fmla="*/ 4364816 w 5626101"/>
                <a:gd name="connsiteY536" fmla="*/ 2113946 h 3314701"/>
                <a:gd name="connsiteX537" fmla="*/ 4387948 w 5626101"/>
                <a:gd name="connsiteY537" fmla="*/ 2084237 h 3314701"/>
                <a:gd name="connsiteX538" fmla="*/ 4404471 w 5626101"/>
                <a:gd name="connsiteY538" fmla="*/ 2077635 h 3314701"/>
                <a:gd name="connsiteX539" fmla="*/ 4417689 w 5626101"/>
                <a:gd name="connsiteY539" fmla="*/ 2064431 h 3314701"/>
                <a:gd name="connsiteX540" fmla="*/ 4420994 w 5626101"/>
                <a:gd name="connsiteY540" fmla="*/ 2057829 h 3314701"/>
                <a:gd name="connsiteX541" fmla="*/ 4427603 w 5626101"/>
                <a:gd name="connsiteY541" fmla="*/ 2051227 h 3314701"/>
                <a:gd name="connsiteX542" fmla="*/ 4430907 w 5626101"/>
                <a:gd name="connsiteY542" fmla="*/ 2047926 h 3314701"/>
                <a:gd name="connsiteX543" fmla="*/ 4450735 w 5626101"/>
                <a:gd name="connsiteY543" fmla="*/ 2038023 h 3314701"/>
                <a:gd name="connsiteX544" fmla="*/ 4473867 w 5626101"/>
                <a:gd name="connsiteY544" fmla="*/ 2005013 h 3314701"/>
                <a:gd name="connsiteX545" fmla="*/ 3894138 w 5626101"/>
                <a:gd name="connsiteY545" fmla="*/ 1955800 h 3314701"/>
                <a:gd name="connsiteX546" fmla="*/ 3916363 w 5626101"/>
                <a:gd name="connsiteY546" fmla="*/ 1998058 h 3314701"/>
                <a:gd name="connsiteX547" fmla="*/ 3900488 w 5626101"/>
                <a:gd name="connsiteY547" fmla="*/ 2024063 h 3314701"/>
                <a:gd name="connsiteX548" fmla="*/ 3887788 w 5626101"/>
                <a:gd name="connsiteY548" fmla="*/ 2007810 h 3314701"/>
                <a:gd name="connsiteX549" fmla="*/ 3894138 w 5626101"/>
                <a:gd name="connsiteY549" fmla="*/ 1955800 h 3314701"/>
                <a:gd name="connsiteX550" fmla="*/ 4606060 w 5626101"/>
                <a:gd name="connsiteY550" fmla="*/ 1952625 h 3314701"/>
                <a:gd name="connsiteX551" fmla="*/ 4616018 w 5626101"/>
                <a:gd name="connsiteY551" fmla="*/ 1955932 h 3314701"/>
                <a:gd name="connsiteX552" fmla="*/ 4625976 w 5626101"/>
                <a:gd name="connsiteY552" fmla="*/ 1998927 h 3314701"/>
                <a:gd name="connsiteX553" fmla="*/ 4619337 w 5626101"/>
                <a:gd name="connsiteY553" fmla="*/ 2018771 h 3314701"/>
                <a:gd name="connsiteX554" fmla="*/ 4612699 w 5626101"/>
                <a:gd name="connsiteY554" fmla="*/ 2005542 h 3314701"/>
                <a:gd name="connsiteX555" fmla="*/ 4616018 w 5626101"/>
                <a:gd name="connsiteY555" fmla="*/ 2005542 h 3314701"/>
                <a:gd name="connsiteX556" fmla="*/ 4612699 w 5626101"/>
                <a:gd name="connsiteY556" fmla="*/ 2002235 h 3314701"/>
                <a:gd name="connsiteX557" fmla="*/ 4606060 w 5626101"/>
                <a:gd name="connsiteY557" fmla="*/ 2008849 h 3314701"/>
                <a:gd name="connsiteX558" fmla="*/ 4612699 w 5626101"/>
                <a:gd name="connsiteY558" fmla="*/ 2022078 h 3314701"/>
                <a:gd name="connsiteX559" fmla="*/ 4606060 w 5626101"/>
                <a:gd name="connsiteY559" fmla="*/ 2032000 h 3314701"/>
                <a:gd name="connsiteX560" fmla="*/ 4606060 w 5626101"/>
                <a:gd name="connsiteY560" fmla="*/ 2025386 h 3314701"/>
                <a:gd name="connsiteX561" fmla="*/ 4602741 w 5626101"/>
                <a:gd name="connsiteY561" fmla="*/ 2025386 h 3314701"/>
                <a:gd name="connsiteX562" fmla="*/ 4599422 w 5626101"/>
                <a:gd name="connsiteY562" fmla="*/ 2025386 h 3314701"/>
                <a:gd name="connsiteX563" fmla="*/ 4586144 w 5626101"/>
                <a:gd name="connsiteY563" fmla="*/ 2005542 h 3314701"/>
                <a:gd name="connsiteX564" fmla="*/ 4589464 w 5626101"/>
                <a:gd name="connsiteY564" fmla="*/ 1998927 h 3314701"/>
                <a:gd name="connsiteX565" fmla="*/ 4586144 w 5626101"/>
                <a:gd name="connsiteY565" fmla="*/ 1992313 h 3314701"/>
                <a:gd name="connsiteX566" fmla="*/ 4579506 w 5626101"/>
                <a:gd name="connsiteY566" fmla="*/ 1992313 h 3314701"/>
                <a:gd name="connsiteX567" fmla="*/ 4579506 w 5626101"/>
                <a:gd name="connsiteY567" fmla="*/ 1998927 h 3314701"/>
                <a:gd name="connsiteX568" fmla="*/ 4576186 w 5626101"/>
                <a:gd name="connsiteY568" fmla="*/ 1995620 h 3314701"/>
                <a:gd name="connsiteX569" fmla="*/ 4572867 w 5626101"/>
                <a:gd name="connsiteY569" fmla="*/ 1998927 h 3314701"/>
                <a:gd name="connsiteX570" fmla="*/ 4569548 w 5626101"/>
                <a:gd name="connsiteY570" fmla="*/ 1992313 h 3314701"/>
                <a:gd name="connsiteX571" fmla="*/ 4559590 w 5626101"/>
                <a:gd name="connsiteY571" fmla="*/ 2018771 h 3314701"/>
                <a:gd name="connsiteX572" fmla="*/ 4559590 w 5626101"/>
                <a:gd name="connsiteY572" fmla="*/ 2005542 h 3314701"/>
                <a:gd name="connsiteX573" fmla="*/ 4556270 w 5626101"/>
                <a:gd name="connsiteY573" fmla="*/ 1998927 h 3314701"/>
                <a:gd name="connsiteX574" fmla="*/ 4559590 w 5626101"/>
                <a:gd name="connsiteY574" fmla="*/ 1982391 h 3314701"/>
                <a:gd name="connsiteX575" fmla="*/ 4569548 w 5626101"/>
                <a:gd name="connsiteY575" fmla="*/ 1979083 h 3314701"/>
                <a:gd name="connsiteX576" fmla="*/ 4576186 w 5626101"/>
                <a:gd name="connsiteY576" fmla="*/ 1972469 h 3314701"/>
                <a:gd name="connsiteX577" fmla="*/ 4586144 w 5626101"/>
                <a:gd name="connsiteY577" fmla="*/ 1982391 h 3314701"/>
                <a:gd name="connsiteX578" fmla="*/ 4589464 w 5626101"/>
                <a:gd name="connsiteY578" fmla="*/ 1982391 h 3314701"/>
                <a:gd name="connsiteX579" fmla="*/ 4592783 w 5626101"/>
                <a:gd name="connsiteY579" fmla="*/ 1972469 h 3314701"/>
                <a:gd name="connsiteX580" fmla="*/ 4606060 w 5626101"/>
                <a:gd name="connsiteY580" fmla="*/ 1965854 h 3314701"/>
                <a:gd name="connsiteX581" fmla="*/ 4606060 w 5626101"/>
                <a:gd name="connsiteY581" fmla="*/ 1952625 h 3314701"/>
                <a:gd name="connsiteX582" fmla="*/ 4586288 w 5626101"/>
                <a:gd name="connsiteY582" fmla="*/ 1949450 h 3314701"/>
                <a:gd name="connsiteX583" fmla="*/ 4592638 w 5626101"/>
                <a:gd name="connsiteY583" fmla="*/ 1949450 h 3314701"/>
                <a:gd name="connsiteX584" fmla="*/ 4586288 w 5626101"/>
                <a:gd name="connsiteY584" fmla="*/ 1958975 h 3314701"/>
                <a:gd name="connsiteX585" fmla="*/ 4583113 w 5626101"/>
                <a:gd name="connsiteY585" fmla="*/ 1955800 h 3314701"/>
                <a:gd name="connsiteX586" fmla="*/ 4586288 w 5626101"/>
                <a:gd name="connsiteY586" fmla="*/ 1949450 h 3314701"/>
                <a:gd name="connsiteX587" fmla="*/ 1676403 w 5626101"/>
                <a:gd name="connsiteY587" fmla="*/ 1943100 h 3314701"/>
                <a:gd name="connsiteX588" fmla="*/ 1679575 w 5626101"/>
                <a:gd name="connsiteY588" fmla="*/ 1943100 h 3314701"/>
                <a:gd name="connsiteX589" fmla="*/ 1679575 w 5626101"/>
                <a:gd name="connsiteY589" fmla="*/ 1949450 h 3314701"/>
                <a:gd name="connsiteX590" fmla="*/ 1673225 w 5626101"/>
                <a:gd name="connsiteY590" fmla="*/ 1955800 h 3314701"/>
                <a:gd name="connsiteX591" fmla="*/ 1670051 w 5626101"/>
                <a:gd name="connsiteY591" fmla="*/ 1958975 h 3314701"/>
                <a:gd name="connsiteX592" fmla="*/ 1670051 w 5626101"/>
                <a:gd name="connsiteY592" fmla="*/ 1955800 h 3314701"/>
                <a:gd name="connsiteX593" fmla="*/ 1676403 w 5626101"/>
                <a:gd name="connsiteY593" fmla="*/ 1943100 h 3314701"/>
                <a:gd name="connsiteX594" fmla="*/ 4583113 w 5626101"/>
                <a:gd name="connsiteY594" fmla="*/ 1931988 h 3314701"/>
                <a:gd name="connsiteX595" fmla="*/ 4586288 w 5626101"/>
                <a:gd name="connsiteY595" fmla="*/ 1931988 h 3314701"/>
                <a:gd name="connsiteX596" fmla="*/ 4579938 w 5626101"/>
                <a:gd name="connsiteY596" fmla="*/ 1955801 h 3314701"/>
                <a:gd name="connsiteX597" fmla="*/ 4583113 w 5626101"/>
                <a:gd name="connsiteY597" fmla="*/ 1931988 h 3314701"/>
                <a:gd name="connsiteX598" fmla="*/ 4573588 w 5626101"/>
                <a:gd name="connsiteY598" fmla="*/ 1931988 h 3314701"/>
                <a:gd name="connsiteX599" fmla="*/ 4576763 w 5626101"/>
                <a:gd name="connsiteY599" fmla="*/ 1931988 h 3314701"/>
                <a:gd name="connsiteX600" fmla="*/ 4579938 w 5626101"/>
                <a:gd name="connsiteY600" fmla="*/ 1938627 h 3314701"/>
                <a:gd name="connsiteX601" fmla="*/ 4576763 w 5626101"/>
                <a:gd name="connsiteY601" fmla="*/ 1955224 h 3314701"/>
                <a:gd name="connsiteX602" fmla="*/ 4576763 w 5626101"/>
                <a:gd name="connsiteY602" fmla="*/ 1965182 h 3314701"/>
                <a:gd name="connsiteX603" fmla="*/ 4573588 w 5626101"/>
                <a:gd name="connsiteY603" fmla="*/ 1968501 h 3314701"/>
                <a:gd name="connsiteX604" fmla="*/ 4564063 w 5626101"/>
                <a:gd name="connsiteY604" fmla="*/ 1951904 h 3314701"/>
                <a:gd name="connsiteX605" fmla="*/ 4567238 w 5626101"/>
                <a:gd name="connsiteY605" fmla="*/ 1948585 h 3314701"/>
                <a:gd name="connsiteX606" fmla="*/ 4573588 w 5626101"/>
                <a:gd name="connsiteY606" fmla="*/ 1931988 h 3314701"/>
                <a:gd name="connsiteX607" fmla="*/ 4521042 w 5626101"/>
                <a:gd name="connsiteY607" fmla="*/ 1928813 h 3314701"/>
                <a:gd name="connsiteX608" fmla="*/ 4524376 w 5626101"/>
                <a:gd name="connsiteY608" fmla="*/ 1938705 h 3314701"/>
                <a:gd name="connsiteX609" fmla="*/ 4521042 w 5626101"/>
                <a:gd name="connsiteY609" fmla="*/ 1942002 h 3314701"/>
                <a:gd name="connsiteX610" fmla="*/ 4511041 w 5626101"/>
                <a:gd name="connsiteY610" fmla="*/ 1948596 h 3314701"/>
                <a:gd name="connsiteX611" fmla="*/ 4494372 w 5626101"/>
                <a:gd name="connsiteY611" fmla="*/ 1971676 h 3314701"/>
                <a:gd name="connsiteX612" fmla="*/ 4491038 w 5626101"/>
                <a:gd name="connsiteY612" fmla="*/ 1971676 h 3314701"/>
                <a:gd name="connsiteX613" fmla="*/ 4517708 w 5626101"/>
                <a:gd name="connsiteY613" fmla="*/ 1935407 h 3314701"/>
                <a:gd name="connsiteX614" fmla="*/ 4521042 w 5626101"/>
                <a:gd name="connsiteY614" fmla="*/ 1928813 h 3314701"/>
                <a:gd name="connsiteX615" fmla="*/ 4556444 w 5626101"/>
                <a:gd name="connsiteY615" fmla="*/ 1912938 h 3314701"/>
                <a:gd name="connsiteX616" fmla="*/ 4556444 w 5626101"/>
                <a:gd name="connsiteY616" fmla="*/ 1916290 h 3314701"/>
                <a:gd name="connsiteX617" fmla="*/ 4570414 w 5626101"/>
                <a:gd name="connsiteY617" fmla="*/ 1926344 h 3314701"/>
                <a:gd name="connsiteX618" fmla="*/ 4552951 w 5626101"/>
                <a:gd name="connsiteY618" fmla="*/ 1943101 h 3314701"/>
                <a:gd name="connsiteX619" fmla="*/ 4552951 w 5626101"/>
                <a:gd name="connsiteY619" fmla="*/ 1916290 h 3314701"/>
                <a:gd name="connsiteX620" fmla="*/ 4556444 w 5626101"/>
                <a:gd name="connsiteY620" fmla="*/ 1912938 h 3314701"/>
                <a:gd name="connsiteX621" fmla="*/ 4586288 w 5626101"/>
                <a:gd name="connsiteY621" fmla="*/ 1903413 h 3314701"/>
                <a:gd name="connsiteX622" fmla="*/ 4589690 w 5626101"/>
                <a:gd name="connsiteY622" fmla="*/ 1903413 h 3314701"/>
                <a:gd name="connsiteX623" fmla="*/ 4603297 w 5626101"/>
                <a:gd name="connsiteY623" fmla="*/ 1906710 h 3314701"/>
                <a:gd name="connsiteX624" fmla="*/ 4603297 w 5626101"/>
                <a:gd name="connsiteY624" fmla="*/ 1910007 h 3314701"/>
                <a:gd name="connsiteX625" fmla="*/ 4603297 w 5626101"/>
                <a:gd name="connsiteY625" fmla="*/ 1919899 h 3314701"/>
                <a:gd name="connsiteX626" fmla="*/ 4610101 w 5626101"/>
                <a:gd name="connsiteY626" fmla="*/ 1926493 h 3314701"/>
                <a:gd name="connsiteX627" fmla="*/ 4606699 w 5626101"/>
                <a:gd name="connsiteY627" fmla="*/ 1933088 h 3314701"/>
                <a:gd name="connsiteX628" fmla="*/ 4599895 w 5626101"/>
                <a:gd name="connsiteY628" fmla="*/ 1933088 h 3314701"/>
                <a:gd name="connsiteX629" fmla="*/ 4603297 w 5626101"/>
                <a:gd name="connsiteY629" fmla="*/ 1942979 h 3314701"/>
                <a:gd name="connsiteX630" fmla="*/ 4603297 w 5626101"/>
                <a:gd name="connsiteY630" fmla="*/ 1946276 h 3314701"/>
                <a:gd name="connsiteX631" fmla="*/ 4599895 w 5626101"/>
                <a:gd name="connsiteY631" fmla="*/ 1946276 h 3314701"/>
                <a:gd name="connsiteX632" fmla="*/ 4596494 w 5626101"/>
                <a:gd name="connsiteY632" fmla="*/ 1939682 h 3314701"/>
                <a:gd name="connsiteX633" fmla="*/ 4596494 w 5626101"/>
                <a:gd name="connsiteY633" fmla="*/ 1936385 h 3314701"/>
                <a:gd name="connsiteX634" fmla="*/ 4589690 w 5626101"/>
                <a:gd name="connsiteY634" fmla="*/ 1929790 h 3314701"/>
                <a:gd name="connsiteX635" fmla="*/ 4589690 w 5626101"/>
                <a:gd name="connsiteY635" fmla="*/ 1923196 h 3314701"/>
                <a:gd name="connsiteX636" fmla="*/ 4596494 w 5626101"/>
                <a:gd name="connsiteY636" fmla="*/ 1923196 h 3314701"/>
                <a:gd name="connsiteX637" fmla="*/ 4596494 w 5626101"/>
                <a:gd name="connsiteY637" fmla="*/ 1919899 h 3314701"/>
                <a:gd name="connsiteX638" fmla="*/ 4586288 w 5626101"/>
                <a:gd name="connsiteY638" fmla="*/ 1903413 h 3314701"/>
                <a:gd name="connsiteX639" fmla="*/ 4570413 w 5626101"/>
                <a:gd name="connsiteY639" fmla="*/ 1903413 h 3314701"/>
                <a:gd name="connsiteX640" fmla="*/ 4576763 w 5626101"/>
                <a:gd name="connsiteY640" fmla="*/ 1903413 h 3314701"/>
                <a:gd name="connsiteX641" fmla="*/ 4583113 w 5626101"/>
                <a:gd name="connsiteY641" fmla="*/ 1916113 h 3314701"/>
                <a:gd name="connsiteX642" fmla="*/ 4576763 w 5626101"/>
                <a:gd name="connsiteY642" fmla="*/ 1909763 h 3314701"/>
                <a:gd name="connsiteX643" fmla="*/ 4573588 w 5626101"/>
                <a:gd name="connsiteY643" fmla="*/ 1909763 h 3314701"/>
                <a:gd name="connsiteX644" fmla="*/ 4570413 w 5626101"/>
                <a:gd name="connsiteY644" fmla="*/ 1909763 h 3314701"/>
                <a:gd name="connsiteX645" fmla="*/ 4570413 w 5626101"/>
                <a:gd name="connsiteY645" fmla="*/ 1903413 h 3314701"/>
                <a:gd name="connsiteX646" fmla="*/ 3487738 w 5626101"/>
                <a:gd name="connsiteY646" fmla="*/ 1903413 h 3314701"/>
                <a:gd name="connsiteX647" fmla="*/ 3478213 w 5626101"/>
                <a:gd name="connsiteY647" fmla="*/ 1909763 h 3314701"/>
                <a:gd name="connsiteX648" fmla="*/ 3471863 w 5626101"/>
                <a:gd name="connsiteY648" fmla="*/ 1906588 h 3314701"/>
                <a:gd name="connsiteX649" fmla="*/ 3487738 w 5626101"/>
                <a:gd name="connsiteY649" fmla="*/ 1903413 h 3314701"/>
                <a:gd name="connsiteX650" fmla="*/ 4530726 w 5626101"/>
                <a:gd name="connsiteY650" fmla="*/ 1882775 h 3314701"/>
                <a:gd name="connsiteX651" fmla="*/ 4533901 w 5626101"/>
                <a:gd name="connsiteY651" fmla="*/ 1882775 h 3314701"/>
                <a:gd name="connsiteX652" fmla="*/ 4546601 w 5626101"/>
                <a:gd name="connsiteY652" fmla="*/ 1892981 h 3314701"/>
                <a:gd name="connsiteX653" fmla="*/ 4543426 w 5626101"/>
                <a:gd name="connsiteY653" fmla="*/ 1906588 h 3314701"/>
                <a:gd name="connsiteX654" fmla="*/ 4530726 w 5626101"/>
                <a:gd name="connsiteY654" fmla="*/ 1882775 h 3314701"/>
                <a:gd name="connsiteX655" fmla="*/ 1590678 w 5626101"/>
                <a:gd name="connsiteY655" fmla="*/ 1793875 h 3314701"/>
                <a:gd name="connsiteX656" fmla="*/ 1606554 w 5626101"/>
                <a:gd name="connsiteY656" fmla="*/ 1800225 h 3314701"/>
                <a:gd name="connsiteX657" fmla="*/ 1597025 w 5626101"/>
                <a:gd name="connsiteY657" fmla="*/ 1803400 h 3314701"/>
                <a:gd name="connsiteX658" fmla="*/ 1584327 w 5626101"/>
                <a:gd name="connsiteY658" fmla="*/ 1797050 h 3314701"/>
                <a:gd name="connsiteX659" fmla="*/ 1590678 w 5626101"/>
                <a:gd name="connsiteY659" fmla="*/ 1793875 h 3314701"/>
                <a:gd name="connsiteX660" fmla="*/ 1414861 w 5626101"/>
                <a:gd name="connsiteY660" fmla="*/ 1793875 h 3314701"/>
                <a:gd name="connsiteX661" fmla="*/ 1431728 w 5626101"/>
                <a:gd name="connsiteY661" fmla="*/ 1800225 h 3314701"/>
                <a:gd name="connsiteX662" fmla="*/ 1431728 w 5626101"/>
                <a:gd name="connsiteY662" fmla="*/ 1797050 h 3314701"/>
                <a:gd name="connsiteX663" fmla="*/ 1435101 w 5626101"/>
                <a:gd name="connsiteY663" fmla="*/ 1803400 h 3314701"/>
                <a:gd name="connsiteX664" fmla="*/ 1418235 w 5626101"/>
                <a:gd name="connsiteY664" fmla="*/ 1806575 h 3314701"/>
                <a:gd name="connsiteX665" fmla="*/ 1408113 w 5626101"/>
                <a:gd name="connsiteY665" fmla="*/ 1797050 h 3314701"/>
                <a:gd name="connsiteX666" fmla="*/ 1414861 w 5626101"/>
                <a:gd name="connsiteY666" fmla="*/ 1793875 h 3314701"/>
                <a:gd name="connsiteX667" fmla="*/ 4527789 w 5626101"/>
                <a:gd name="connsiteY667" fmla="*/ 1787525 h 3314701"/>
                <a:gd name="connsiteX668" fmla="*/ 4537552 w 5626101"/>
                <a:gd name="connsiteY668" fmla="*/ 1797470 h 3314701"/>
                <a:gd name="connsiteX669" fmla="*/ 4544061 w 5626101"/>
                <a:gd name="connsiteY669" fmla="*/ 1790840 h 3314701"/>
                <a:gd name="connsiteX670" fmla="*/ 4544061 w 5626101"/>
                <a:gd name="connsiteY670" fmla="*/ 1794155 h 3314701"/>
                <a:gd name="connsiteX671" fmla="*/ 4544061 w 5626101"/>
                <a:gd name="connsiteY671" fmla="*/ 1797470 h 3314701"/>
                <a:gd name="connsiteX672" fmla="*/ 4550570 w 5626101"/>
                <a:gd name="connsiteY672" fmla="*/ 1823991 h 3314701"/>
                <a:gd name="connsiteX673" fmla="*/ 4540807 w 5626101"/>
                <a:gd name="connsiteY673" fmla="*/ 1850512 h 3314701"/>
                <a:gd name="connsiteX674" fmla="*/ 4553824 w 5626101"/>
                <a:gd name="connsiteY674" fmla="*/ 1877033 h 3314701"/>
                <a:gd name="connsiteX675" fmla="*/ 4553824 w 5626101"/>
                <a:gd name="connsiteY675" fmla="*/ 1873717 h 3314701"/>
                <a:gd name="connsiteX676" fmla="*/ 4560333 w 5626101"/>
                <a:gd name="connsiteY676" fmla="*/ 1870402 h 3314701"/>
                <a:gd name="connsiteX677" fmla="*/ 4570096 w 5626101"/>
                <a:gd name="connsiteY677" fmla="*/ 1883663 h 3314701"/>
                <a:gd name="connsiteX678" fmla="*/ 4573351 w 5626101"/>
                <a:gd name="connsiteY678" fmla="*/ 1877033 h 3314701"/>
                <a:gd name="connsiteX679" fmla="*/ 4576605 w 5626101"/>
                <a:gd name="connsiteY679" fmla="*/ 1880348 h 3314701"/>
                <a:gd name="connsiteX680" fmla="*/ 4573351 w 5626101"/>
                <a:gd name="connsiteY680" fmla="*/ 1886978 h 3314701"/>
                <a:gd name="connsiteX681" fmla="*/ 4576605 w 5626101"/>
                <a:gd name="connsiteY681" fmla="*/ 1886978 h 3314701"/>
                <a:gd name="connsiteX682" fmla="*/ 4583114 w 5626101"/>
                <a:gd name="connsiteY682" fmla="*/ 1893608 h 3314701"/>
                <a:gd name="connsiteX683" fmla="*/ 4583114 w 5626101"/>
                <a:gd name="connsiteY683" fmla="*/ 1896923 h 3314701"/>
                <a:gd name="connsiteX684" fmla="*/ 4579860 w 5626101"/>
                <a:gd name="connsiteY684" fmla="*/ 1900238 h 3314701"/>
                <a:gd name="connsiteX685" fmla="*/ 4579860 w 5626101"/>
                <a:gd name="connsiteY685" fmla="*/ 1896923 h 3314701"/>
                <a:gd name="connsiteX686" fmla="*/ 4560333 w 5626101"/>
                <a:gd name="connsiteY686" fmla="*/ 1880348 h 3314701"/>
                <a:gd name="connsiteX687" fmla="*/ 4560333 w 5626101"/>
                <a:gd name="connsiteY687" fmla="*/ 1890293 h 3314701"/>
                <a:gd name="connsiteX688" fmla="*/ 4547316 w 5626101"/>
                <a:gd name="connsiteY688" fmla="*/ 1877033 h 3314701"/>
                <a:gd name="connsiteX689" fmla="*/ 4544061 w 5626101"/>
                <a:gd name="connsiteY689" fmla="*/ 1880348 h 3314701"/>
                <a:gd name="connsiteX690" fmla="*/ 4540807 w 5626101"/>
                <a:gd name="connsiteY690" fmla="*/ 1880348 h 3314701"/>
                <a:gd name="connsiteX691" fmla="*/ 4531044 w 5626101"/>
                <a:gd name="connsiteY691" fmla="*/ 1873717 h 3314701"/>
                <a:gd name="connsiteX692" fmla="*/ 4534298 w 5626101"/>
                <a:gd name="connsiteY692" fmla="*/ 1867087 h 3314701"/>
                <a:gd name="connsiteX693" fmla="*/ 4534298 w 5626101"/>
                <a:gd name="connsiteY693" fmla="*/ 1860457 h 3314701"/>
                <a:gd name="connsiteX694" fmla="*/ 4531044 w 5626101"/>
                <a:gd name="connsiteY694" fmla="*/ 1860457 h 3314701"/>
                <a:gd name="connsiteX695" fmla="*/ 4527789 w 5626101"/>
                <a:gd name="connsiteY695" fmla="*/ 1863772 h 3314701"/>
                <a:gd name="connsiteX696" fmla="*/ 4518026 w 5626101"/>
                <a:gd name="connsiteY696" fmla="*/ 1853827 h 3314701"/>
                <a:gd name="connsiteX697" fmla="*/ 4521280 w 5626101"/>
                <a:gd name="connsiteY697" fmla="*/ 1833936 h 3314701"/>
                <a:gd name="connsiteX698" fmla="*/ 4524535 w 5626101"/>
                <a:gd name="connsiteY698" fmla="*/ 1817361 h 3314701"/>
                <a:gd name="connsiteX699" fmla="*/ 4521280 w 5626101"/>
                <a:gd name="connsiteY699" fmla="*/ 1797470 h 3314701"/>
                <a:gd name="connsiteX700" fmla="*/ 4527789 w 5626101"/>
                <a:gd name="connsiteY700" fmla="*/ 1787525 h 3314701"/>
                <a:gd name="connsiteX701" fmla="*/ 1550550 w 5626101"/>
                <a:gd name="connsiteY701" fmla="*/ 1783435 h 3314701"/>
                <a:gd name="connsiteX702" fmla="*/ 1550550 w 5626101"/>
                <a:gd name="connsiteY702" fmla="*/ 1783436 h 3314701"/>
                <a:gd name="connsiteX703" fmla="*/ 1550550 w 5626101"/>
                <a:gd name="connsiteY703" fmla="*/ 1783436 h 3314701"/>
                <a:gd name="connsiteX704" fmla="*/ 1547267 w 5626101"/>
                <a:gd name="connsiteY704" fmla="*/ 1780155 h 3314701"/>
                <a:gd name="connsiteX705" fmla="*/ 1550550 w 5626101"/>
                <a:gd name="connsiteY705" fmla="*/ 1783435 h 3314701"/>
                <a:gd name="connsiteX706" fmla="*/ 1550549 w 5626101"/>
                <a:gd name="connsiteY706" fmla="*/ 1783435 h 3314701"/>
                <a:gd name="connsiteX707" fmla="*/ 1491430 w 5626101"/>
                <a:gd name="connsiteY707" fmla="*/ 1763713 h 3314701"/>
                <a:gd name="connsiteX708" fmla="*/ 1504568 w 5626101"/>
                <a:gd name="connsiteY708" fmla="*/ 1770290 h 3314701"/>
                <a:gd name="connsiteX709" fmla="*/ 1520990 w 5626101"/>
                <a:gd name="connsiteY709" fmla="*/ 1767002 h 3314701"/>
                <a:gd name="connsiteX710" fmla="*/ 1538237 w 5626101"/>
                <a:gd name="connsiteY710" fmla="*/ 1772756 h 3314701"/>
                <a:gd name="connsiteX711" fmla="*/ 1550549 w 5626101"/>
                <a:gd name="connsiteY711" fmla="*/ 1783435 h 3314701"/>
                <a:gd name="connsiteX712" fmla="*/ 1550550 w 5626101"/>
                <a:gd name="connsiteY712" fmla="*/ 1783436 h 3314701"/>
                <a:gd name="connsiteX713" fmla="*/ 1550550 w 5626101"/>
                <a:gd name="connsiteY713" fmla="*/ 1783436 h 3314701"/>
                <a:gd name="connsiteX714" fmla="*/ 1550550 w 5626101"/>
                <a:gd name="connsiteY714" fmla="*/ 1783436 h 3314701"/>
                <a:gd name="connsiteX715" fmla="*/ 1550550 w 5626101"/>
                <a:gd name="connsiteY715" fmla="*/ 1783437 h 3314701"/>
                <a:gd name="connsiteX716" fmla="*/ 1550550 w 5626101"/>
                <a:gd name="connsiteY716" fmla="*/ 1783438 h 3314701"/>
                <a:gd name="connsiteX717" fmla="*/ 1550550 w 5626101"/>
                <a:gd name="connsiteY717" fmla="*/ 1783438 h 3314701"/>
                <a:gd name="connsiteX718" fmla="*/ 1550550 w 5626101"/>
                <a:gd name="connsiteY718" fmla="*/ 1783439 h 3314701"/>
                <a:gd name="connsiteX719" fmla="*/ 1550550 w 5626101"/>
                <a:gd name="connsiteY719" fmla="*/ 1783439 h 3314701"/>
                <a:gd name="connsiteX720" fmla="*/ 1550550 w 5626101"/>
                <a:gd name="connsiteY720" fmla="*/ 1783440 h 3314701"/>
                <a:gd name="connsiteX721" fmla="*/ 1550550 w 5626101"/>
                <a:gd name="connsiteY721" fmla="*/ 1783440 h 3314701"/>
                <a:gd name="connsiteX722" fmla="*/ 1550550 w 5626101"/>
                <a:gd name="connsiteY722" fmla="*/ 1783441 h 3314701"/>
                <a:gd name="connsiteX723" fmla="*/ 1550550 w 5626101"/>
                <a:gd name="connsiteY723" fmla="*/ 1783441 h 3314701"/>
                <a:gd name="connsiteX724" fmla="*/ 1550551 w 5626101"/>
                <a:gd name="connsiteY724" fmla="*/ 1783442 h 3314701"/>
                <a:gd name="connsiteX725" fmla="*/ 1550550 w 5626101"/>
                <a:gd name="connsiteY725" fmla="*/ 1783442 h 3314701"/>
                <a:gd name="connsiteX726" fmla="*/ 1550551 w 5626101"/>
                <a:gd name="connsiteY726" fmla="*/ 1783444 h 3314701"/>
                <a:gd name="connsiteX727" fmla="*/ 1550551 w 5626101"/>
                <a:gd name="connsiteY727" fmla="*/ 1783442 h 3314701"/>
                <a:gd name="connsiteX728" fmla="*/ 1563688 w 5626101"/>
                <a:gd name="connsiteY728" fmla="*/ 1796597 h 3314701"/>
                <a:gd name="connsiteX729" fmla="*/ 1543983 w 5626101"/>
                <a:gd name="connsiteY729" fmla="*/ 1796597 h 3314701"/>
                <a:gd name="connsiteX730" fmla="*/ 1534132 w 5626101"/>
                <a:gd name="connsiteY730" fmla="*/ 1799886 h 3314701"/>
                <a:gd name="connsiteX731" fmla="*/ 1527559 w 5626101"/>
                <a:gd name="connsiteY731" fmla="*/ 1796597 h 3314701"/>
                <a:gd name="connsiteX732" fmla="*/ 1514423 w 5626101"/>
                <a:gd name="connsiteY732" fmla="*/ 1809751 h 3314701"/>
                <a:gd name="connsiteX733" fmla="*/ 1507855 w 5626101"/>
                <a:gd name="connsiteY733" fmla="*/ 1799886 h 3314701"/>
                <a:gd name="connsiteX734" fmla="*/ 1494714 w 5626101"/>
                <a:gd name="connsiteY734" fmla="*/ 1796597 h 3314701"/>
                <a:gd name="connsiteX735" fmla="*/ 1481579 w 5626101"/>
                <a:gd name="connsiteY735" fmla="*/ 1799886 h 3314701"/>
                <a:gd name="connsiteX736" fmla="*/ 1478295 w 5626101"/>
                <a:gd name="connsiteY736" fmla="*/ 1799886 h 3314701"/>
                <a:gd name="connsiteX737" fmla="*/ 1475008 w 5626101"/>
                <a:gd name="connsiteY737" fmla="*/ 1799886 h 3314701"/>
                <a:gd name="connsiteX738" fmla="*/ 1475008 w 5626101"/>
                <a:gd name="connsiteY738" fmla="*/ 1803174 h 3314701"/>
                <a:gd name="connsiteX739" fmla="*/ 1468438 w 5626101"/>
                <a:gd name="connsiteY739" fmla="*/ 1793309 h 3314701"/>
                <a:gd name="connsiteX740" fmla="*/ 1471723 w 5626101"/>
                <a:gd name="connsiteY740" fmla="*/ 1790021 h 3314701"/>
                <a:gd name="connsiteX741" fmla="*/ 1488146 w 5626101"/>
                <a:gd name="connsiteY741" fmla="*/ 1793309 h 3314701"/>
                <a:gd name="connsiteX742" fmla="*/ 1497999 w 5626101"/>
                <a:gd name="connsiteY742" fmla="*/ 1790021 h 3314701"/>
                <a:gd name="connsiteX743" fmla="*/ 1494714 w 5626101"/>
                <a:gd name="connsiteY743" fmla="*/ 1776867 h 3314701"/>
                <a:gd name="connsiteX744" fmla="*/ 1484862 w 5626101"/>
                <a:gd name="connsiteY744" fmla="*/ 1770290 h 3314701"/>
                <a:gd name="connsiteX745" fmla="*/ 1491430 w 5626101"/>
                <a:gd name="connsiteY745" fmla="*/ 1763713 h 3314701"/>
                <a:gd name="connsiteX746" fmla="*/ 4371711 w 5626101"/>
                <a:gd name="connsiteY746" fmla="*/ 1751013 h 3314701"/>
                <a:gd name="connsiteX747" fmla="*/ 4378326 w 5626101"/>
                <a:gd name="connsiteY747" fmla="*/ 1760935 h 3314701"/>
                <a:gd name="connsiteX748" fmla="*/ 4351867 w 5626101"/>
                <a:gd name="connsiteY748" fmla="*/ 1790701 h 3314701"/>
                <a:gd name="connsiteX749" fmla="*/ 4341945 w 5626101"/>
                <a:gd name="connsiteY749" fmla="*/ 1777472 h 3314701"/>
                <a:gd name="connsiteX750" fmla="*/ 4341945 w 5626101"/>
                <a:gd name="connsiteY750" fmla="*/ 1767550 h 3314701"/>
                <a:gd name="connsiteX751" fmla="*/ 4371711 w 5626101"/>
                <a:gd name="connsiteY751" fmla="*/ 1751013 h 3314701"/>
                <a:gd name="connsiteX752" fmla="*/ 1487488 w 5626101"/>
                <a:gd name="connsiteY752" fmla="*/ 1735138 h 3314701"/>
                <a:gd name="connsiteX753" fmla="*/ 1487488 w 5626101"/>
                <a:gd name="connsiteY753" fmla="*/ 1741488 h 3314701"/>
                <a:gd name="connsiteX754" fmla="*/ 1477963 w 5626101"/>
                <a:gd name="connsiteY754" fmla="*/ 1744663 h 3314701"/>
                <a:gd name="connsiteX755" fmla="*/ 1474789 w 5626101"/>
                <a:gd name="connsiteY755" fmla="*/ 1744663 h 3314701"/>
                <a:gd name="connsiteX756" fmla="*/ 1474789 w 5626101"/>
                <a:gd name="connsiteY756" fmla="*/ 1741488 h 3314701"/>
                <a:gd name="connsiteX757" fmla="*/ 1477963 w 5626101"/>
                <a:gd name="connsiteY757" fmla="*/ 1741488 h 3314701"/>
                <a:gd name="connsiteX758" fmla="*/ 1487488 w 5626101"/>
                <a:gd name="connsiteY758" fmla="*/ 1735138 h 3314701"/>
                <a:gd name="connsiteX759" fmla="*/ 1333501 w 5626101"/>
                <a:gd name="connsiteY759" fmla="*/ 1730904 h 3314701"/>
                <a:gd name="connsiteX760" fmla="*/ 1333501 w 5626101"/>
                <a:gd name="connsiteY760" fmla="*/ 1738313 h 3314701"/>
                <a:gd name="connsiteX761" fmla="*/ 1330327 w 5626101"/>
                <a:gd name="connsiteY761" fmla="*/ 1738313 h 3314701"/>
                <a:gd name="connsiteX762" fmla="*/ 1327150 w 5626101"/>
                <a:gd name="connsiteY762" fmla="*/ 1738313 h 3314701"/>
                <a:gd name="connsiteX763" fmla="*/ 1333501 w 5626101"/>
                <a:gd name="connsiteY763" fmla="*/ 1730904 h 3314701"/>
                <a:gd name="connsiteX764" fmla="*/ 1349570 w 5626101"/>
                <a:gd name="connsiteY764" fmla="*/ 1701800 h 3314701"/>
                <a:gd name="connsiteX765" fmla="*/ 1402401 w 5626101"/>
                <a:gd name="connsiteY765" fmla="*/ 1718431 h 3314701"/>
                <a:gd name="connsiteX766" fmla="*/ 1412308 w 5626101"/>
                <a:gd name="connsiteY766" fmla="*/ 1728410 h 3314701"/>
                <a:gd name="connsiteX767" fmla="*/ 1448630 w 5626101"/>
                <a:gd name="connsiteY767" fmla="*/ 1745041 h 3314701"/>
                <a:gd name="connsiteX768" fmla="*/ 1448630 w 5626101"/>
                <a:gd name="connsiteY768" fmla="*/ 1748367 h 3314701"/>
                <a:gd name="connsiteX769" fmla="*/ 1455233 w 5626101"/>
                <a:gd name="connsiteY769" fmla="*/ 1748367 h 3314701"/>
                <a:gd name="connsiteX770" fmla="*/ 1468438 w 5626101"/>
                <a:gd name="connsiteY770" fmla="*/ 1761672 h 3314701"/>
                <a:gd name="connsiteX771" fmla="*/ 1448630 w 5626101"/>
                <a:gd name="connsiteY771" fmla="*/ 1771650 h 3314701"/>
                <a:gd name="connsiteX772" fmla="*/ 1415607 w 5626101"/>
                <a:gd name="connsiteY772" fmla="*/ 1764998 h 3314701"/>
                <a:gd name="connsiteX773" fmla="*/ 1415607 w 5626101"/>
                <a:gd name="connsiteY773" fmla="*/ 1761672 h 3314701"/>
                <a:gd name="connsiteX774" fmla="*/ 1422215 w 5626101"/>
                <a:gd name="connsiteY774" fmla="*/ 1755019 h 3314701"/>
                <a:gd name="connsiteX775" fmla="*/ 1402401 w 5626101"/>
                <a:gd name="connsiteY775" fmla="*/ 1741714 h 3314701"/>
                <a:gd name="connsiteX776" fmla="*/ 1395795 w 5626101"/>
                <a:gd name="connsiteY776" fmla="*/ 1735062 h 3314701"/>
                <a:gd name="connsiteX777" fmla="*/ 1392494 w 5626101"/>
                <a:gd name="connsiteY777" fmla="*/ 1735062 h 3314701"/>
                <a:gd name="connsiteX778" fmla="*/ 1382588 w 5626101"/>
                <a:gd name="connsiteY778" fmla="*/ 1735062 h 3314701"/>
                <a:gd name="connsiteX779" fmla="*/ 1366079 w 5626101"/>
                <a:gd name="connsiteY779" fmla="*/ 1725083 h 3314701"/>
                <a:gd name="connsiteX780" fmla="*/ 1349570 w 5626101"/>
                <a:gd name="connsiteY780" fmla="*/ 1725083 h 3314701"/>
                <a:gd name="connsiteX781" fmla="*/ 1346265 w 5626101"/>
                <a:gd name="connsiteY781" fmla="*/ 1718431 h 3314701"/>
                <a:gd name="connsiteX782" fmla="*/ 1342963 w 5626101"/>
                <a:gd name="connsiteY782" fmla="*/ 1715105 h 3314701"/>
                <a:gd name="connsiteX783" fmla="*/ 1339663 w 5626101"/>
                <a:gd name="connsiteY783" fmla="*/ 1715105 h 3314701"/>
                <a:gd name="connsiteX784" fmla="*/ 1309943 w 5626101"/>
                <a:gd name="connsiteY784" fmla="*/ 1731736 h 3314701"/>
                <a:gd name="connsiteX785" fmla="*/ 1303340 w 5626101"/>
                <a:gd name="connsiteY785" fmla="*/ 1731736 h 3314701"/>
                <a:gd name="connsiteX786" fmla="*/ 1349570 w 5626101"/>
                <a:gd name="connsiteY786" fmla="*/ 1701800 h 3314701"/>
                <a:gd name="connsiteX787" fmla="*/ 1404940 w 5626101"/>
                <a:gd name="connsiteY787" fmla="*/ 1665288 h 3314701"/>
                <a:gd name="connsiteX788" fmla="*/ 1412878 w 5626101"/>
                <a:gd name="connsiteY788" fmla="*/ 1674813 h 3314701"/>
                <a:gd name="connsiteX789" fmla="*/ 1408907 w 5626101"/>
                <a:gd name="connsiteY789" fmla="*/ 1677988 h 3314701"/>
                <a:gd name="connsiteX790" fmla="*/ 1404940 w 5626101"/>
                <a:gd name="connsiteY790" fmla="*/ 1665288 h 3314701"/>
                <a:gd name="connsiteX791" fmla="*/ 4540251 w 5626101"/>
                <a:gd name="connsiteY791" fmla="*/ 1652588 h 3314701"/>
                <a:gd name="connsiteX792" fmla="*/ 4530726 w 5626101"/>
                <a:gd name="connsiteY792" fmla="*/ 1708151 h 3314701"/>
                <a:gd name="connsiteX793" fmla="*/ 4521201 w 5626101"/>
                <a:gd name="connsiteY793" fmla="*/ 1688541 h 3314701"/>
                <a:gd name="connsiteX794" fmla="*/ 4540251 w 5626101"/>
                <a:gd name="connsiteY794" fmla="*/ 1652588 h 3314701"/>
                <a:gd name="connsiteX795" fmla="*/ 1401763 w 5626101"/>
                <a:gd name="connsiteY795" fmla="*/ 1628775 h 3314701"/>
                <a:gd name="connsiteX796" fmla="*/ 1408113 w 5626101"/>
                <a:gd name="connsiteY796" fmla="*/ 1635125 h 3314701"/>
                <a:gd name="connsiteX797" fmla="*/ 1404940 w 5626101"/>
                <a:gd name="connsiteY797" fmla="*/ 1635125 h 3314701"/>
                <a:gd name="connsiteX798" fmla="*/ 1395416 w 5626101"/>
                <a:gd name="connsiteY798" fmla="*/ 1635125 h 3314701"/>
                <a:gd name="connsiteX799" fmla="*/ 1401763 w 5626101"/>
                <a:gd name="connsiteY799" fmla="*/ 1628775 h 3314701"/>
                <a:gd name="connsiteX800" fmla="*/ 1227600 w 5626101"/>
                <a:gd name="connsiteY800" fmla="*/ 1559497 h 3314701"/>
                <a:gd name="connsiteX801" fmla="*/ 1227600 w 5626101"/>
                <a:gd name="connsiteY801" fmla="*/ 1562796 h 3314701"/>
                <a:gd name="connsiteX802" fmla="*/ 1227398 w 5626101"/>
                <a:gd name="connsiteY802" fmla="*/ 1562693 h 3314701"/>
                <a:gd name="connsiteX803" fmla="*/ 828300 w 5626101"/>
                <a:gd name="connsiteY803" fmla="*/ 1510008 h 3314701"/>
                <a:gd name="connsiteX804" fmla="*/ 835725 w 5626101"/>
                <a:gd name="connsiteY804" fmla="*/ 1512895 h 3314701"/>
                <a:gd name="connsiteX805" fmla="*/ 838773 w 5626101"/>
                <a:gd name="connsiteY805" fmla="*/ 1514080 h 3314701"/>
                <a:gd name="connsiteX806" fmla="*/ 853360 w 5626101"/>
                <a:gd name="connsiteY806" fmla="*/ 1519751 h 3314701"/>
                <a:gd name="connsiteX807" fmla="*/ 877227 w 5626101"/>
                <a:gd name="connsiteY807" fmla="*/ 1529031 h 3314701"/>
                <a:gd name="connsiteX808" fmla="*/ 880275 w 5626101"/>
                <a:gd name="connsiteY808" fmla="*/ 1530216 h 3314701"/>
                <a:gd name="connsiteX809" fmla="*/ 887700 w 5626101"/>
                <a:gd name="connsiteY809" fmla="*/ 1533103 h 3314701"/>
                <a:gd name="connsiteX810" fmla="*/ 877227 w 5626101"/>
                <a:gd name="connsiteY810" fmla="*/ 1529031 h 3314701"/>
                <a:gd name="connsiteX811" fmla="*/ 862641 w 5626101"/>
                <a:gd name="connsiteY811" fmla="*/ 1523360 h 3314701"/>
                <a:gd name="connsiteX812" fmla="*/ 838773 w 5626101"/>
                <a:gd name="connsiteY812" fmla="*/ 1514080 h 3314701"/>
                <a:gd name="connsiteX813" fmla="*/ 4688610 w 5626101"/>
                <a:gd name="connsiteY813" fmla="*/ 1474788 h 3314701"/>
                <a:gd name="connsiteX814" fmla="*/ 4705207 w 5626101"/>
                <a:gd name="connsiteY814" fmla="*/ 1481325 h 3314701"/>
                <a:gd name="connsiteX815" fmla="*/ 4705207 w 5626101"/>
                <a:gd name="connsiteY815" fmla="*/ 1487862 h 3314701"/>
                <a:gd name="connsiteX816" fmla="*/ 4708526 w 5626101"/>
                <a:gd name="connsiteY816" fmla="*/ 1494399 h 3314701"/>
                <a:gd name="connsiteX817" fmla="*/ 4708526 w 5626101"/>
                <a:gd name="connsiteY817" fmla="*/ 1500935 h 3314701"/>
                <a:gd name="connsiteX818" fmla="*/ 4705207 w 5626101"/>
                <a:gd name="connsiteY818" fmla="*/ 1500935 h 3314701"/>
                <a:gd name="connsiteX819" fmla="*/ 4691929 w 5626101"/>
                <a:gd name="connsiteY819" fmla="*/ 1530351 h 3314701"/>
                <a:gd name="connsiteX820" fmla="*/ 4688610 w 5626101"/>
                <a:gd name="connsiteY820" fmla="*/ 1523814 h 3314701"/>
                <a:gd name="connsiteX821" fmla="*/ 4688610 w 5626101"/>
                <a:gd name="connsiteY821" fmla="*/ 1530351 h 3314701"/>
                <a:gd name="connsiteX822" fmla="*/ 4681971 w 5626101"/>
                <a:gd name="connsiteY822" fmla="*/ 1517277 h 3314701"/>
                <a:gd name="connsiteX823" fmla="*/ 4688610 w 5626101"/>
                <a:gd name="connsiteY823" fmla="*/ 1507472 h 3314701"/>
                <a:gd name="connsiteX824" fmla="*/ 4688610 w 5626101"/>
                <a:gd name="connsiteY824" fmla="*/ 1500935 h 3314701"/>
                <a:gd name="connsiteX825" fmla="*/ 4685291 w 5626101"/>
                <a:gd name="connsiteY825" fmla="*/ 1491130 h 3314701"/>
                <a:gd name="connsiteX826" fmla="*/ 4685291 w 5626101"/>
                <a:gd name="connsiteY826" fmla="*/ 1497667 h 3314701"/>
                <a:gd name="connsiteX827" fmla="*/ 4678652 w 5626101"/>
                <a:gd name="connsiteY827" fmla="*/ 1500935 h 3314701"/>
                <a:gd name="connsiteX828" fmla="*/ 4672013 w 5626101"/>
                <a:gd name="connsiteY828" fmla="*/ 1491130 h 3314701"/>
                <a:gd name="connsiteX829" fmla="*/ 4688610 w 5626101"/>
                <a:gd name="connsiteY829" fmla="*/ 1474788 h 3314701"/>
                <a:gd name="connsiteX830" fmla="*/ 4744550 w 5626101"/>
                <a:gd name="connsiteY830" fmla="*/ 1460500 h 3314701"/>
                <a:gd name="connsiteX831" fmla="*/ 4744550 w 5626101"/>
                <a:gd name="connsiteY831" fmla="*/ 1483736 h 3314701"/>
                <a:gd name="connsiteX832" fmla="*/ 4737956 w 5626101"/>
                <a:gd name="connsiteY832" fmla="*/ 1480416 h 3314701"/>
                <a:gd name="connsiteX833" fmla="*/ 4724768 w 5626101"/>
                <a:gd name="connsiteY833" fmla="*/ 1497013 h 3314701"/>
                <a:gd name="connsiteX834" fmla="*/ 4721470 w 5626101"/>
                <a:gd name="connsiteY834" fmla="*/ 1487055 h 3314701"/>
                <a:gd name="connsiteX835" fmla="*/ 4714876 w 5626101"/>
                <a:gd name="connsiteY835" fmla="*/ 1480416 h 3314701"/>
                <a:gd name="connsiteX836" fmla="*/ 4724768 w 5626101"/>
                <a:gd name="connsiteY836" fmla="*/ 1470458 h 3314701"/>
                <a:gd name="connsiteX837" fmla="*/ 4728065 w 5626101"/>
                <a:gd name="connsiteY837" fmla="*/ 1470458 h 3314701"/>
                <a:gd name="connsiteX838" fmla="*/ 4744550 w 5626101"/>
                <a:gd name="connsiteY838" fmla="*/ 1460500 h 3314701"/>
                <a:gd name="connsiteX839" fmla="*/ 3009901 w 5626101"/>
                <a:gd name="connsiteY839" fmla="*/ 1447800 h 3314701"/>
                <a:gd name="connsiteX840" fmla="*/ 3019426 w 5626101"/>
                <a:gd name="connsiteY840" fmla="*/ 1447800 h 3314701"/>
                <a:gd name="connsiteX841" fmla="*/ 3044826 w 5626101"/>
                <a:gd name="connsiteY841" fmla="*/ 1454150 h 3314701"/>
                <a:gd name="connsiteX842" fmla="*/ 3038476 w 5626101"/>
                <a:gd name="connsiteY842" fmla="*/ 1454150 h 3314701"/>
                <a:gd name="connsiteX843" fmla="*/ 3032126 w 5626101"/>
                <a:gd name="connsiteY843" fmla="*/ 1454150 h 3314701"/>
                <a:gd name="connsiteX844" fmla="*/ 3009901 w 5626101"/>
                <a:gd name="connsiteY844" fmla="*/ 1447800 h 3314701"/>
                <a:gd name="connsiteX845" fmla="*/ 3175001 w 5626101"/>
                <a:gd name="connsiteY845" fmla="*/ 1441450 h 3314701"/>
                <a:gd name="connsiteX846" fmla="*/ 3168298 w 5626101"/>
                <a:gd name="connsiteY846" fmla="*/ 1447800 h 3314701"/>
                <a:gd name="connsiteX847" fmla="*/ 3168298 w 5626101"/>
                <a:gd name="connsiteY847" fmla="*/ 1454150 h 3314701"/>
                <a:gd name="connsiteX848" fmla="*/ 3151541 w 5626101"/>
                <a:gd name="connsiteY848" fmla="*/ 1460500 h 3314701"/>
                <a:gd name="connsiteX849" fmla="*/ 3144838 w 5626101"/>
                <a:gd name="connsiteY849" fmla="*/ 1457325 h 3314701"/>
                <a:gd name="connsiteX850" fmla="*/ 3144838 w 5626101"/>
                <a:gd name="connsiteY850" fmla="*/ 1454150 h 3314701"/>
                <a:gd name="connsiteX851" fmla="*/ 3175001 w 5626101"/>
                <a:gd name="connsiteY851" fmla="*/ 1441450 h 3314701"/>
                <a:gd name="connsiteX852" fmla="*/ 3602999 w 5626101"/>
                <a:gd name="connsiteY852" fmla="*/ 1437522 h 3314701"/>
                <a:gd name="connsiteX853" fmla="*/ 3601899 w 5626101"/>
                <a:gd name="connsiteY853" fmla="*/ 1439721 h 3314701"/>
                <a:gd name="connsiteX854" fmla="*/ 3599698 w 5626101"/>
                <a:gd name="connsiteY854" fmla="*/ 1440820 h 3314701"/>
                <a:gd name="connsiteX855" fmla="*/ 3599698 w 5626101"/>
                <a:gd name="connsiteY855" fmla="*/ 1444118 h 3314701"/>
                <a:gd name="connsiteX856" fmla="*/ 3601899 w 5626101"/>
                <a:gd name="connsiteY856" fmla="*/ 1439721 h 3314701"/>
                <a:gd name="connsiteX857" fmla="*/ 3604649 w 5626101"/>
                <a:gd name="connsiteY857" fmla="*/ 1438347 h 3314701"/>
                <a:gd name="connsiteX858" fmla="*/ 3609599 w 5626101"/>
                <a:gd name="connsiteY858" fmla="*/ 1440820 h 3314701"/>
                <a:gd name="connsiteX859" fmla="*/ 3616200 w 5626101"/>
                <a:gd name="connsiteY859" fmla="*/ 1444118 h 3314701"/>
                <a:gd name="connsiteX860" fmla="*/ 3606299 w 5626101"/>
                <a:gd name="connsiteY860" fmla="*/ 1437522 h 3314701"/>
                <a:gd name="connsiteX861" fmla="*/ 3604649 w 5626101"/>
                <a:gd name="connsiteY861" fmla="*/ 1438347 h 3314701"/>
                <a:gd name="connsiteX862" fmla="*/ 2837107 w 5626101"/>
                <a:gd name="connsiteY862" fmla="*/ 1389063 h 3314701"/>
                <a:gd name="connsiteX863" fmla="*/ 2853593 w 5626101"/>
                <a:gd name="connsiteY863" fmla="*/ 1395413 h 3314701"/>
                <a:gd name="connsiteX864" fmla="*/ 2870079 w 5626101"/>
                <a:gd name="connsiteY864" fmla="*/ 1389063 h 3314701"/>
                <a:gd name="connsiteX865" fmla="*/ 2873376 w 5626101"/>
                <a:gd name="connsiteY865" fmla="*/ 1389063 h 3314701"/>
                <a:gd name="connsiteX866" fmla="*/ 2870079 w 5626101"/>
                <a:gd name="connsiteY866" fmla="*/ 1398588 h 3314701"/>
                <a:gd name="connsiteX867" fmla="*/ 2866782 w 5626101"/>
                <a:gd name="connsiteY867" fmla="*/ 1404938 h 3314701"/>
                <a:gd name="connsiteX868" fmla="*/ 2870079 w 5626101"/>
                <a:gd name="connsiteY868" fmla="*/ 1414463 h 3314701"/>
                <a:gd name="connsiteX869" fmla="*/ 2866782 w 5626101"/>
                <a:gd name="connsiteY869" fmla="*/ 1417638 h 3314701"/>
                <a:gd name="connsiteX870" fmla="*/ 2863485 w 5626101"/>
                <a:gd name="connsiteY870" fmla="*/ 1417638 h 3314701"/>
                <a:gd name="connsiteX871" fmla="*/ 2837107 w 5626101"/>
                <a:gd name="connsiteY871" fmla="*/ 1401763 h 3314701"/>
                <a:gd name="connsiteX872" fmla="*/ 2830513 w 5626101"/>
                <a:gd name="connsiteY872" fmla="*/ 1398588 h 3314701"/>
                <a:gd name="connsiteX873" fmla="*/ 2830513 w 5626101"/>
                <a:gd name="connsiteY873" fmla="*/ 1392238 h 3314701"/>
                <a:gd name="connsiteX874" fmla="*/ 2837107 w 5626101"/>
                <a:gd name="connsiteY874" fmla="*/ 1389063 h 3314701"/>
                <a:gd name="connsiteX875" fmla="*/ 2686051 w 5626101"/>
                <a:gd name="connsiteY875" fmla="*/ 1352550 h 3314701"/>
                <a:gd name="connsiteX876" fmla="*/ 2689226 w 5626101"/>
                <a:gd name="connsiteY876" fmla="*/ 1358900 h 3314701"/>
                <a:gd name="connsiteX877" fmla="*/ 2686051 w 5626101"/>
                <a:gd name="connsiteY877" fmla="*/ 1362075 h 3314701"/>
                <a:gd name="connsiteX878" fmla="*/ 2676526 w 5626101"/>
                <a:gd name="connsiteY878" fmla="*/ 1355725 h 3314701"/>
                <a:gd name="connsiteX879" fmla="*/ 2686051 w 5626101"/>
                <a:gd name="connsiteY879" fmla="*/ 1352550 h 3314701"/>
                <a:gd name="connsiteX880" fmla="*/ 2778127 w 5626101"/>
                <a:gd name="connsiteY880" fmla="*/ 1322388 h 3314701"/>
                <a:gd name="connsiteX881" fmla="*/ 2784477 w 5626101"/>
                <a:gd name="connsiteY881" fmla="*/ 1325669 h 3314701"/>
                <a:gd name="connsiteX882" fmla="*/ 2787652 w 5626101"/>
                <a:gd name="connsiteY882" fmla="*/ 1351916 h 3314701"/>
                <a:gd name="connsiteX883" fmla="*/ 2774951 w 5626101"/>
                <a:gd name="connsiteY883" fmla="*/ 1371601 h 3314701"/>
                <a:gd name="connsiteX884" fmla="*/ 2768602 w 5626101"/>
                <a:gd name="connsiteY884" fmla="*/ 1355197 h 3314701"/>
                <a:gd name="connsiteX885" fmla="*/ 2771777 w 5626101"/>
                <a:gd name="connsiteY885" fmla="*/ 1342073 h 3314701"/>
                <a:gd name="connsiteX886" fmla="*/ 2765427 w 5626101"/>
                <a:gd name="connsiteY886" fmla="*/ 1328950 h 3314701"/>
                <a:gd name="connsiteX887" fmla="*/ 2778127 w 5626101"/>
                <a:gd name="connsiteY887" fmla="*/ 1322388 h 3314701"/>
                <a:gd name="connsiteX888" fmla="*/ 4853988 w 5626101"/>
                <a:gd name="connsiteY888" fmla="*/ 1312863 h 3314701"/>
                <a:gd name="connsiteX889" fmla="*/ 4860573 w 5626101"/>
                <a:gd name="connsiteY889" fmla="*/ 1316160 h 3314701"/>
                <a:gd name="connsiteX890" fmla="*/ 4860573 w 5626101"/>
                <a:gd name="connsiteY890" fmla="*/ 1329349 h 3314701"/>
                <a:gd name="connsiteX891" fmla="*/ 4870451 w 5626101"/>
                <a:gd name="connsiteY891" fmla="*/ 1352429 h 3314701"/>
                <a:gd name="connsiteX892" fmla="*/ 4860573 w 5626101"/>
                <a:gd name="connsiteY892" fmla="*/ 1372211 h 3314701"/>
                <a:gd name="connsiteX893" fmla="*/ 4860573 w 5626101"/>
                <a:gd name="connsiteY893" fmla="*/ 1375508 h 3314701"/>
                <a:gd name="connsiteX894" fmla="*/ 4860573 w 5626101"/>
                <a:gd name="connsiteY894" fmla="*/ 1378805 h 3314701"/>
                <a:gd name="connsiteX895" fmla="*/ 4857281 w 5626101"/>
                <a:gd name="connsiteY895" fmla="*/ 1378805 h 3314701"/>
                <a:gd name="connsiteX896" fmla="*/ 4853988 w 5626101"/>
                <a:gd name="connsiteY896" fmla="*/ 1405182 h 3314701"/>
                <a:gd name="connsiteX897" fmla="*/ 4847403 w 5626101"/>
                <a:gd name="connsiteY897" fmla="*/ 1424965 h 3314701"/>
                <a:gd name="connsiteX898" fmla="*/ 4850696 w 5626101"/>
                <a:gd name="connsiteY898" fmla="*/ 1438154 h 3314701"/>
                <a:gd name="connsiteX899" fmla="*/ 4837525 w 5626101"/>
                <a:gd name="connsiteY899" fmla="*/ 1451342 h 3314701"/>
                <a:gd name="connsiteX900" fmla="*/ 4837525 w 5626101"/>
                <a:gd name="connsiteY900" fmla="*/ 1441451 h 3314701"/>
                <a:gd name="connsiteX901" fmla="*/ 4821062 w 5626101"/>
                <a:gd name="connsiteY901" fmla="*/ 1454639 h 3314701"/>
                <a:gd name="connsiteX902" fmla="*/ 4821062 w 5626101"/>
                <a:gd name="connsiteY902" fmla="*/ 1451342 h 3314701"/>
                <a:gd name="connsiteX903" fmla="*/ 4814477 w 5626101"/>
                <a:gd name="connsiteY903" fmla="*/ 1451342 h 3314701"/>
                <a:gd name="connsiteX904" fmla="*/ 4804599 w 5626101"/>
                <a:gd name="connsiteY904" fmla="*/ 1461233 h 3314701"/>
                <a:gd name="connsiteX905" fmla="*/ 4788136 w 5626101"/>
                <a:gd name="connsiteY905" fmla="*/ 1448045 h 3314701"/>
                <a:gd name="connsiteX906" fmla="*/ 4784844 w 5626101"/>
                <a:gd name="connsiteY906" fmla="*/ 1454639 h 3314701"/>
                <a:gd name="connsiteX907" fmla="*/ 4788136 w 5626101"/>
                <a:gd name="connsiteY907" fmla="*/ 1464530 h 3314701"/>
                <a:gd name="connsiteX908" fmla="*/ 4784844 w 5626101"/>
                <a:gd name="connsiteY908" fmla="*/ 1464530 h 3314701"/>
                <a:gd name="connsiteX909" fmla="*/ 4771673 w 5626101"/>
                <a:gd name="connsiteY909" fmla="*/ 1484313 h 3314701"/>
                <a:gd name="connsiteX910" fmla="*/ 4761796 w 5626101"/>
                <a:gd name="connsiteY910" fmla="*/ 1477719 h 3314701"/>
                <a:gd name="connsiteX911" fmla="*/ 4761796 w 5626101"/>
                <a:gd name="connsiteY911" fmla="*/ 1471125 h 3314701"/>
                <a:gd name="connsiteX912" fmla="*/ 4765088 w 5626101"/>
                <a:gd name="connsiteY912" fmla="*/ 1461233 h 3314701"/>
                <a:gd name="connsiteX913" fmla="*/ 4748625 w 5626101"/>
                <a:gd name="connsiteY913" fmla="*/ 1454639 h 3314701"/>
                <a:gd name="connsiteX914" fmla="*/ 4742040 w 5626101"/>
                <a:gd name="connsiteY914" fmla="*/ 1457936 h 3314701"/>
                <a:gd name="connsiteX915" fmla="*/ 4738747 w 5626101"/>
                <a:gd name="connsiteY915" fmla="*/ 1461233 h 3314701"/>
                <a:gd name="connsiteX916" fmla="*/ 4735455 w 5626101"/>
                <a:gd name="connsiteY916" fmla="*/ 1461233 h 3314701"/>
                <a:gd name="connsiteX917" fmla="*/ 4728870 w 5626101"/>
                <a:gd name="connsiteY917" fmla="*/ 1461233 h 3314701"/>
                <a:gd name="connsiteX918" fmla="*/ 4702529 w 5626101"/>
                <a:gd name="connsiteY918" fmla="*/ 1471125 h 3314701"/>
                <a:gd name="connsiteX919" fmla="*/ 4692651 w 5626101"/>
                <a:gd name="connsiteY919" fmla="*/ 1467828 h 3314701"/>
                <a:gd name="connsiteX920" fmla="*/ 4702529 w 5626101"/>
                <a:gd name="connsiteY920" fmla="*/ 1464530 h 3314701"/>
                <a:gd name="connsiteX921" fmla="*/ 4732162 w 5626101"/>
                <a:gd name="connsiteY921" fmla="*/ 1438154 h 3314701"/>
                <a:gd name="connsiteX922" fmla="*/ 4765088 w 5626101"/>
                <a:gd name="connsiteY922" fmla="*/ 1438154 h 3314701"/>
                <a:gd name="connsiteX923" fmla="*/ 4784844 w 5626101"/>
                <a:gd name="connsiteY923" fmla="*/ 1418371 h 3314701"/>
                <a:gd name="connsiteX924" fmla="*/ 4791429 w 5626101"/>
                <a:gd name="connsiteY924" fmla="*/ 1401885 h 3314701"/>
                <a:gd name="connsiteX925" fmla="*/ 4791429 w 5626101"/>
                <a:gd name="connsiteY925" fmla="*/ 1408479 h 3314701"/>
                <a:gd name="connsiteX926" fmla="*/ 4791429 w 5626101"/>
                <a:gd name="connsiteY926" fmla="*/ 1411777 h 3314701"/>
                <a:gd name="connsiteX927" fmla="*/ 4807892 w 5626101"/>
                <a:gd name="connsiteY927" fmla="*/ 1401885 h 3314701"/>
                <a:gd name="connsiteX928" fmla="*/ 4840818 w 5626101"/>
                <a:gd name="connsiteY928" fmla="*/ 1349131 h 3314701"/>
                <a:gd name="connsiteX929" fmla="*/ 4837525 w 5626101"/>
                <a:gd name="connsiteY929" fmla="*/ 1342537 h 3314701"/>
                <a:gd name="connsiteX930" fmla="*/ 4850696 w 5626101"/>
                <a:gd name="connsiteY930" fmla="*/ 1316160 h 3314701"/>
                <a:gd name="connsiteX931" fmla="*/ 4853988 w 5626101"/>
                <a:gd name="connsiteY931" fmla="*/ 1322754 h 3314701"/>
                <a:gd name="connsiteX932" fmla="*/ 4857281 w 5626101"/>
                <a:gd name="connsiteY932" fmla="*/ 1319457 h 3314701"/>
                <a:gd name="connsiteX933" fmla="*/ 4853988 w 5626101"/>
                <a:gd name="connsiteY933" fmla="*/ 1319457 h 3314701"/>
                <a:gd name="connsiteX934" fmla="*/ 4853988 w 5626101"/>
                <a:gd name="connsiteY934" fmla="*/ 1312863 h 3314701"/>
                <a:gd name="connsiteX935" fmla="*/ 1359602 w 5626101"/>
                <a:gd name="connsiteY935" fmla="*/ 1298856 h 3314701"/>
                <a:gd name="connsiteX936" fmla="*/ 1343100 w 5626101"/>
                <a:gd name="connsiteY936" fmla="*/ 1302155 h 3314701"/>
                <a:gd name="connsiteX937" fmla="*/ 1336500 w 5626101"/>
                <a:gd name="connsiteY937" fmla="*/ 1308754 h 3314701"/>
                <a:gd name="connsiteX938" fmla="*/ 1326600 w 5626101"/>
                <a:gd name="connsiteY938" fmla="*/ 1302155 h 3314701"/>
                <a:gd name="connsiteX939" fmla="*/ 1336500 w 5626101"/>
                <a:gd name="connsiteY939" fmla="*/ 1318651 h 3314701"/>
                <a:gd name="connsiteX940" fmla="*/ 1376104 w 5626101"/>
                <a:gd name="connsiteY940" fmla="*/ 1302155 h 3314701"/>
                <a:gd name="connsiteX941" fmla="*/ 1362900 w 5626101"/>
                <a:gd name="connsiteY941" fmla="*/ 1298856 h 3314701"/>
                <a:gd name="connsiteX942" fmla="*/ 1359602 w 5626101"/>
                <a:gd name="connsiteY942" fmla="*/ 1298856 h 3314701"/>
                <a:gd name="connsiteX943" fmla="*/ 2781302 w 5626101"/>
                <a:gd name="connsiteY943" fmla="*/ 1282700 h 3314701"/>
                <a:gd name="connsiteX944" fmla="*/ 2784477 w 5626101"/>
                <a:gd name="connsiteY944" fmla="*/ 1289368 h 3314701"/>
                <a:gd name="connsiteX945" fmla="*/ 2781302 w 5626101"/>
                <a:gd name="connsiteY945" fmla="*/ 1316038 h 3314701"/>
                <a:gd name="connsiteX946" fmla="*/ 2771777 w 5626101"/>
                <a:gd name="connsiteY946" fmla="*/ 1292702 h 3314701"/>
                <a:gd name="connsiteX947" fmla="*/ 2774952 w 5626101"/>
                <a:gd name="connsiteY947" fmla="*/ 1289368 h 3314701"/>
                <a:gd name="connsiteX948" fmla="*/ 2781302 w 5626101"/>
                <a:gd name="connsiteY948" fmla="*/ 1282700 h 3314701"/>
                <a:gd name="connsiteX949" fmla="*/ 1438800 w 5626101"/>
                <a:gd name="connsiteY949" fmla="*/ 1259265 h 3314701"/>
                <a:gd name="connsiteX950" fmla="*/ 1386003 w 5626101"/>
                <a:gd name="connsiteY950" fmla="*/ 1272462 h 3314701"/>
                <a:gd name="connsiteX951" fmla="*/ 1379401 w 5626101"/>
                <a:gd name="connsiteY951" fmla="*/ 1279060 h 3314701"/>
                <a:gd name="connsiteX952" fmla="*/ 1386003 w 5626101"/>
                <a:gd name="connsiteY952" fmla="*/ 1279060 h 3314701"/>
                <a:gd name="connsiteX953" fmla="*/ 1409101 w 5626101"/>
                <a:gd name="connsiteY953" fmla="*/ 1279060 h 3314701"/>
                <a:gd name="connsiteX954" fmla="*/ 1438800 w 5626101"/>
                <a:gd name="connsiteY954" fmla="*/ 1259265 h 3314701"/>
                <a:gd name="connsiteX955" fmla="*/ 4936808 w 5626101"/>
                <a:gd name="connsiteY955" fmla="*/ 1243013 h 3314701"/>
                <a:gd name="connsiteX956" fmla="*/ 4937126 w 5626101"/>
                <a:gd name="connsiteY956" fmla="*/ 1243013 h 3314701"/>
                <a:gd name="connsiteX957" fmla="*/ 4940301 w 5626101"/>
                <a:gd name="connsiteY957" fmla="*/ 1243013 h 3314701"/>
                <a:gd name="connsiteX958" fmla="*/ 4926331 w 5626101"/>
                <a:gd name="connsiteY958" fmla="*/ 1255713 h 3314701"/>
                <a:gd name="connsiteX959" fmla="*/ 4926331 w 5626101"/>
                <a:gd name="connsiteY959" fmla="*/ 1249363 h 3314701"/>
                <a:gd name="connsiteX960" fmla="*/ 4936808 w 5626101"/>
                <a:gd name="connsiteY960" fmla="*/ 1243013 h 3314701"/>
                <a:gd name="connsiteX961" fmla="*/ 4937126 w 5626101"/>
                <a:gd name="connsiteY961" fmla="*/ 1239838 h 3314701"/>
                <a:gd name="connsiteX962" fmla="*/ 4940301 w 5626101"/>
                <a:gd name="connsiteY962" fmla="*/ 1239838 h 3314701"/>
                <a:gd name="connsiteX963" fmla="*/ 4937126 w 5626101"/>
                <a:gd name="connsiteY963" fmla="*/ 1243013 h 3314701"/>
                <a:gd name="connsiteX964" fmla="*/ 4866746 w 5626101"/>
                <a:gd name="connsiteY964" fmla="*/ 1220788 h 3314701"/>
                <a:gd name="connsiteX965" fmla="*/ 4909550 w 5626101"/>
                <a:gd name="connsiteY965" fmla="*/ 1250421 h 3314701"/>
                <a:gd name="connsiteX966" fmla="*/ 4919428 w 5626101"/>
                <a:gd name="connsiteY966" fmla="*/ 1250421 h 3314701"/>
                <a:gd name="connsiteX967" fmla="*/ 4922720 w 5626101"/>
                <a:gd name="connsiteY967" fmla="*/ 1250421 h 3314701"/>
                <a:gd name="connsiteX968" fmla="*/ 4919428 w 5626101"/>
                <a:gd name="connsiteY968" fmla="*/ 1257007 h 3314701"/>
                <a:gd name="connsiteX969" fmla="*/ 4926013 w 5626101"/>
                <a:gd name="connsiteY969" fmla="*/ 1266884 h 3314701"/>
                <a:gd name="connsiteX970" fmla="*/ 4909550 w 5626101"/>
                <a:gd name="connsiteY970" fmla="*/ 1273470 h 3314701"/>
                <a:gd name="connsiteX971" fmla="*/ 4889795 w 5626101"/>
                <a:gd name="connsiteY971" fmla="*/ 1296518 h 3314701"/>
                <a:gd name="connsiteX972" fmla="*/ 4863454 w 5626101"/>
                <a:gd name="connsiteY972" fmla="*/ 1280055 h 3314701"/>
                <a:gd name="connsiteX973" fmla="*/ 4860161 w 5626101"/>
                <a:gd name="connsiteY973" fmla="*/ 1286640 h 3314701"/>
                <a:gd name="connsiteX974" fmla="*/ 4850283 w 5626101"/>
                <a:gd name="connsiteY974" fmla="*/ 1283347 h 3314701"/>
                <a:gd name="connsiteX975" fmla="*/ 4843698 w 5626101"/>
                <a:gd name="connsiteY975" fmla="*/ 1289933 h 3314701"/>
                <a:gd name="connsiteX976" fmla="*/ 4853576 w 5626101"/>
                <a:gd name="connsiteY976" fmla="*/ 1299810 h 3314701"/>
                <a:gd name="connsiteX977" fmla="*/ 4840406 w 5626101"/>
                <a:gd name="connsiteY977" fmla="*/ 1309688 h 3314701"/>
                <a:gd name="connsiteX978" fmla="*/ 4837113 w 5626101"/>
                <a:gd name="connsiteY978" fmla="*/ 1309688 h 3314701"/>
                <a:gd name="connsiteX979" fmla="*/ 4837113 w 5626101"/>
                <a:gd name="connsiteY979" fmla="*/ 1293225 h 3314701"/>
                <a:gd name="connsiteX980" fmla="*/ 4837113 w 5626101"/>
                <a:gd name="connsiteY980" fmla="*/ 1286640 h 3314701"/>
                <a:gd name="connsiteX981" fmla="*/ 4846991 w 5626101"/>
                <a:gd name="connsiteY981" fmla="*/ 1270177 h 3314701"/>
                <a:gd name="connsiteX982" fmla="*/ 4846991 w 5626101"/>
                <a:gd name="connsiteY982" fmla="*/ 1266884 h 3314701"/>
                <a:gd name="connsiteX983" fmla="*/ 4850283 w 5626101"/>
                <a:gd name="connsiteY983" fmla="*/ 1270177 h 3314701"/>
                <a:gd name="connsiteX984" fmla="*/ 4853576 w 5626101"/>
                <a:gd name="connsiteY984" fmla="*/ 1266884 h 3314701"/>
                <a:gd name="connsiteX985" fmla="*/ 4866746 w 5626101"/>
                <a:gd name="connsiteY985" fmla="*/ 1233958 h 3314701"/>
                <a:gd name="connsiteX986" fmla="*/ 4863454 w 5626101"/>
                <a:gd name="connsiteY986" fmla="*/ 1227373 h 3314701"/>
                <a:gd name="connsiteX987" fmla="*/ 4866746 w 5626101"/>
                <a:gd name="connsiteY987" fmla="*/ 1220788 h 3314701"/>
                <a:gd name="connsiteX988" fmla="*/ 4965701 w 5626101"/>
                <a:gd name="connsiteY988" fmla="*/ 1216025 h 3314701"/>
                <a:gd name="connsiteX989" fmla="*/ 4972051 w 5626101"/>
                <a:gd name="connsiteY989" fmla="*/ 1216025 h 3314701"/>
                <a:gd name="connsiteX990" fmla="*/ 4975226 w 5626101"/>
                <a:gd name="connsiteY990" fmla="*/ 1216025 h 3314701"/>
                <a:gd name="connsiteX991" fmla="*/ 4975226 w 5626101"/>
                <a:gd name="connsiteY991" fmla="*/ 1223010 h 3314701"/>
                <a:gd name="connsiteX992" fmla="*/ 4956176 w 5626101"/>
                <a:gd name="connsiteY992" fmla="*/ 1233488 h 3314701"/>
                <a:gd name="connsiteX993" fmla="*/ 4956176 w 5626101"/>
                <a:gd name="connsiteY993" fmla="*/ 1229996 h 3314701"/>
                <a:gd name="connsiteX994" fmla="*/ 4965701 w 5626101"/>
                <a:gd name="connsiteY994" fmla="*/ 1216025 h 3314701"/>
                <a:gd name="connsiteX995" fmla="*/ 5002213 w 5626101"/>
                <a:gd name="connsiteY995" fmla="*/ 1196975 h 3314701"/>
                <a:gd name="connsiteX996" fmla="*/ 4992688 w 5626101"/>
                <a:gd name="connsiteY996" fmla="*/ 1209675 h 3314701"/>
                <a:gd name="connsiteX997" fmla="*/ 4992688 w 5626101"/>
                <a:gd name="connsiteY997" fmla="*/ 1206500 h 3314701"/>
                <a:gd name="connsiteX998" fmla="*/ 4992688 w 5626101"/>
                <a:gd name="connsiteY998" fmla="*/ 1203325 h 3314701"/>
                <a:gd name="connsiteX999" fmla="*/ 5002213 w 5626101"/>
                <a:gd name="connsiteY999" fmla="*/ 1196975 h 3314701"/>
                <a:gd name="connsiteX1000" fmla="*/ 1685925 w 5626101"/>
                <a:gd name="connsiteY1000" fmla="*/ 1193800 h 3314701"/>
                <a:gd name="connsiteX1001" fmla="*/ 1689100 w 5626101"/>
                <a:gd name="connsiteY1001" fmla="*/ 1200503 h 3314701"/>
                <a:gd name="connsiteX1002" fmla="*/ 1692275 w 5626101"/>
                <a:gd name="connsiteY1002" fmla="*/ 1210557 h 3314701"/>
                <a:gd name="connsiteX1003" fmla="*/ 1692275 w 5626101"/>
                <a:gd name="connsiteY1003" fmla="*/ 1217260 h 3314701"/>
                <a:gd name="connsiteX1004" fmla="*/ 1679575 w 5626101"/>
                <a:gd name="connsiteY1004" fmla="*/ 1223963 h 3314701"/>
                <a:gd name="connsiteX1005" fmla="*/ 1673225 w 5626101"/>
                <a:gd name="connsiteY1005" fmla="*/ 1217260 h 3314701"/>
                <a:gd name="connsiteX1006" fmla="*/ 1685925 w 5626101"/>
                <a:gd name="connsiteY1006" fmla="*/ 1193800 h 3314701"/>
                <a:gd name="connsiteX1007" fmla="*/ 1630363 w 5626101"/>
                <a:gd name="connsiteY1007" fmla="*/ 1193800 h 3314701"/>
                <a:gd name="connsiteX1008" fmla="*/ 1643063 w 5626101"/>
                <a:gd name="connsiteY1008" fmla="*/ 1203325 h 3314701"/>
                <a:gd name="connsiteX1009" fmla="*/ 1658938 w 5626101"/>
                <a:gd name="connsiteY1009" fmla="*/ 1203325 h 3314701"/>
                <a:gd name="connsiteX1010" fmla="*/ 1658938 w 5626101"/>
                <a:gd name="connsiteY1010" fmla="*/ 1206500 h 3314701"/>
                <a:gd name="connsiteX1011" fmla="*/ 1652588 w 5626101"/>
                <a:gd name="connsiteY1011" fmla="*/ 1216025 h 3314701"/>
                <a:gd name="connsiteX1012" fmla="*/ 1627188 w 5626101"/>
                <a:gd name="connsiteY1012" fmla="*/ 1196975 h 3314701"/>
                <a:gd name="connsiteX1013" fmla="*/ 1630363 w 5626101"/>
                <a:gd name="connsiteY1013" fmla="*/ 1193800 h 3314701"/>
                <a:gd name="connsiteX1014" fmla="*/ 3444583 w 5626101"/>
                <a:gd name="connsiteY1014" fmla="*/ 1183596 h 3314701"/>
                <a:gd name="connsiteX1015" fmla="*/ 3401679 w 5626101"/>
                <a:gd name="connsiteY1015" fmla="*/ 1196787 h 3314701"/>
                <a:gd name="connsiteX1016" fmla="*/ 3381877 w 5626101"/>
                <a:gd name="connsiteY1016" fmla="*/ 1206680 h 3314701"/>
                <a:gd name="connsiteX1017" fmla="*/ 3368675 w 5626101"/>
                <a:gd name="connsiteY1017" fmla="*/ 1236360 h 3314701"/>
                <a:gd name="connsiteX1018" fmla="*/ 3378576 w 5626101"/>
                <a:gd name="connsiteY1018" fmla="*/ 1262742 h 3314701"/>
                <a:gd name="connsiteX1019" fmla="*/ 3418180 w 5626101"/>
                <a:gd name="connsiteY1019" fmla="*/ 1335292 h 3314701"/>
                <a:gd name="connsiteX1020" fmla="*/ 3401679 w 5626101"/>
                <a:gd name="connsiteY1020" fmla="*/ 1364972 h 3314701"/>
                <a:gd name="connsiteX1021" fmla="*/ 3395078 w 5626101"/>
                <a:gd name="connsiteY1021" fmla="*/ 1364972 h 3314701"/>
                <a:gd name="connsiteX1022" fmla="*/ 3401679 w 5626101"/>
                <a:gd name="connsiteY1022" fmla="*/ 1374865 h 3314701"/>
                <a:gd name="connsiteX1023" fmla="*/ 3404979 w 5626101"/>
                <a:gd name="connsiteY1023" fmla="*/ 1397949 h 3314701"/>
                <a:gd name="connsiteX1024" fmla="*/ 3411580 w 5626101"/>
                <a:gd name="connsiteY1024" fmla="*/ 1401247 h 3314701"/>
                <a:gd name="connsiteX1025" fmla="*/ 3414880 w 5626101"/>
                <a:gd name="connsiteY1025" fmla="*/ 1401247 h 3314701"/>
                <a:gd name="connsiteX1026" fmla="*/ 3418180 w 5626101"/>
                <a:gd name="connsiteY1026" fmla="*/ 1401247 h 3314701"/>
                <a:gd name="connsiteX1027" fmla="*/ 3421481 w 5626101"/>
                <a:gd name="connsiteY1027" fmla="*/ 1401247 h 3314701"/>
                <a:gd name="connsiteX1028" fmla="*/ 3431382 w 5626101"/>
                <a:gd name="connsiteY1028" fmla="*/ 1411140 h 3314701"/>
                <a:gd name="connsiteX1029" fmla="*/ 3447883 w 5626101"/>
                <a:gd name="connsiteY1029" fmla="*/ 1417736 h 3314701"/>
                <a:gd name="connsiteX1030" fmla="*/ 3454484 w 5626101"/>
                <a:gd name="connsiteY1030" fmla="*/ 1417736 h 3314701"/>
                <a:gd name="connsiteX1031" fmla="*/ 3480887 w 5626101"/>
                <a:gd name="connsiteY1031" fmla="*/ 1411140 h 3314701"/>
                <a:gd name="connsiteX1032" fmla="*/ 3480887 w 5626101"/>
                <a:gd name="connsiteY1032" fmla="*/ 1401247 h 3314701"/>
                <a:gd name="connsiteX1033" fmla="*/ 3474286 w 5626101"/>
                <a:gd name="connsiteY1033" fmla="*/ 1388056 h 3314701"/>
                <a:gd name="connsiteX1034" fmla="*/ 3480887 w 5626101"/>
                <a:gd name="connsiteY1034" fmla="*/ 1371567 h 3314701"/>
                <a:gd name="connsiteX1035" fmla="*/ 3461084 w 5626101"/>
                <a:gd name="connsiteY1035" fmla="*/ 1345185 h 3314701"/>
                <a:gd name="connsiteX1036" fmla="*/ 3470985 w 5626101"/>
                <a:gd name="connsiteY1036" fmla="*/ 1328697 h 3314701"/>
                <a:gd name="connsiteX1037" fmla="*/ 3487487 w 5626101"/>
                <a:gd name="connsiteY1037" fmla="*/ 1328697 h 3314701"/>
                <a:gd name="connsiteX1038" fmla="*/ 3477586 w 5626101"/>
                <a:gd name="connsiteY1038" fmla="*/ 1302315 h 3314701"/>
                <a:gd name="connsiteX1039" fmla="*/ 3461084 w 5626101"/>
                <a:gd name="connsiteY1039" fmla="*/ 1312208 h 3314701"/>
                <a:gd name="connsiteX1040" fmla="*/ 3434682 w 5626101"/>
                <a:gd name="connsiteY1040" fmla="*/ 1256146 h 3314701"/>
                <a:gd name="connsiteX1041" fmla="*/ 3421481 w 5626101"/>
                <a:gd name="connsiteY1041" fmla="*/ 1236360 h 3314701"/>
                <a:gd name="connsiteX1042" fmla="*/ 3461084 w 5626101"/>
                <a:gd name="connsiteY1042" fmla="*/ 1223169 h 3314701"/>
                <a:gd name="connsiteX1043" fmla="*/ 3480887 w 5626101"/>
                <a:gd name="connsiteY1043" fmla="*/ 1223169 h 3314701"/>
                <a:gd name="connsiteX1044" fmla="*/ 3490787 w 5626101"/>
                <a:gd name="connsiteY1044" fmla="*/ 1219871 h 3314701"/>
                <a:gd name="connsiteX1045" fmla="*/ 3444583 w 5626101"/>
                <a:gd name="connsiteY1045" fmla="*/ 1183596 h 3314701"/>
                <a:gd name="connsiteX1046" fmla="*/ 1250704 w 5626101"/>
                <a:gd name="connsiteY1046" fmla="*/ 1147090 h 3314701"/>
                <a:gd name="connsiteX1047" fmla="*/ 1244101 w 5626101"/>
                <a:gd name="connsiteY1047" fmla="*/ 1160287 h 3314701"/>
                <a:gd name="connsiteX1048" fmla="*/ 1227600 w 5626101"/>
                <a:gd name="connsiteY1048" fmla="*/ 1163586 h 3314701"/>
                <a:gd name="connsiteX1049" fmla="*/ 1184703 w 5626101"/>
                <a:gd name="connsiteY1049" fmla="*/ 1203177 h 3314701"/>
                <a:gd name="connsiteX1050" fmla="*/ 1194602 w 5626101"/>
                <a:gd name="connsiteY1050" fmla="*/ 1203177 h 3314701"/>
                <a:gd name="connsiteX1051" fmla="*/ 1204502 w 5626101"/>
                <a:gd name="connsiteY1051" fmla="*/ 1196579 h 3314701"/>
                <a:gd name="connsiteX1052" fmla="*/ 1211100 w 5626101"/>
                <a:gd name="connsiteY1052" fmla="*/ 1203177 h 3314701"/>
                <a:gd name="connsiteX1053" fmla="*/ 1227600 w 5626101"/>
                <a:gd name="connsiteY1053" fmla="*/ 1196579 h 3314701"/>
                <a:gd name="connsiteX1054" fmla="*/ 1250704 w 5626101"/>
                <a:gd name="connsiteY1054" fmla="*/ 1180083 h 3314701"/>
                <a:gd name="connsiteX1055" fmla="*/ 1244101 w 5626101"/>
                <a:gd name="connsiteY1055" fmla="*/ 1196579 h 3314701"/>
                <a:gd name="connsiteX1056" fmla="*/ 1257300 w 5626101"/>
                <a:gd name="connsiteY1056" fmla="*/ 1196579 h 3314701"/>
                <a:gd name="connsiteX1057" fmla="*/ 1267200 w 5626101"/>
                <a:gd name="connsiteY1057" fmla="*/ 1206477 h 3314701"/>
                <a:gd name="connsiteX1058" fmla="*/ 1280403 w 5626101"/>
                <a:gd name="connsiteY1058" fmla="*/ 1199878 h 3314701"/>
                <a:gd name="connsiteX1059" fmla="*/ 1313400 w 5626101"/>
                <a:gd name="connsiteY1059" fmla="*/ 1206477 h 3314701"/>
                <a:gd name="connsiteX1060" fmla="*/ 1313400 w 5626101"/>
                <a:gd name="connsiteY1060" fmla="*/ 1216374 h 3314701"/>
                <a:gd name="connsiteX1061" fmla="*/ 1303500 w 5626101"/>
                <a:gd name="connsiteY1061" fmla="*/ 1216374 h 3314701"/>
                <a:gd name="connsiteX1062" fmla="*/ 1287000 w 5626101"/>
                <a:gd name="connsiteY1062" fmla="*/ 1216374 h 3314701"/>
                <a:gd name="connsiteX1063" fmla="*/ 1254001 w 5626101"/>
                <a:gd name="connsiteY1063" fmla="*/ 1246068 h 3314701"/>
                <a:gd name="connsiteX1064" fmla="*/ 1267200 w 5626101"/>
                <a:gd name="connsiteY1064" fmla="*/ 1236170 h 3314701"/>
                <a:gd name="connsiteX1065" fmla="*/ 1250704 w 5626101"/>
                <a:gd name="connsiteY1065" fmla="*/ 1302155 h 3314701"/>
                <a:gd name="connsiteX1066" fmla="*/ 1263901 w 5626101"/>
                <a:gd name="connsiteY1066" fmla="*/ 1315352 h 3314701"/>
                <a:gd name="connsiteX1067" fmla="*/ 1277100 w 5626101"/>
                <a:gd name="connsiteY1067" fmla="*/ 1285659 h 3314701"/>
                <a:gd name="connsiteX1068" fmla="*/ 1277100 w 5626101"/>
                <a:gd name="connsiteY1068" fmla="*/ 1265863 h 3314701"/>
                <a:gd name="connsiteX1069" fmla="*/ 1280403 w 5626101"/>
                <a:gd name="connsiteY1069" fmla="*/ 1236170 h 3314701"/>
                <a:gd name="connsiteX1070" fmla="*/ 1303500 w 5626101"/>
                <a:gd name="connsiteY1070" fmla="*/ 1219674 h 3314701"/>
                <a:gd name="connsiteX1071" fmla="*/ 1326600 w 5626101"/>
                <a:gd name="connsiteY1071" fmla="*/ 1239469 h 3314701"/>
                <a:gd name="connsiteX1072" fmla="*/ 1320002 w 5626101"/>
                <a:gd name="connsiteY1072" fmla="*/ 1262564 h 3314701"/>
                <a:gd name="connsiteX1073" fmla="*/ 1333200 w 5626101"/>
                <a:gd name="connsiteY1073" fmla="*/ 1259265 h 3314701"/>
                <a:gd name="connsiteX1074" fmla="*/ 1339802 w 5626101"/>
                <a:gd name="connsiteY1074" fmla="*/ 1279060 h 3314701"/>
                <a:gd name="connsiteX1075" fmla="*/ 1353000 w 5626101"/>
                <a:gd name="connsiteY1075" fmla="*/ 1236170 h 3314701"/>
                <a:gd name="connsiteX1076" fmla="*/ 1369501 w 5626101"/>
                <a:gd name="connsiteY1076" fmla="*/ 1249367 h 3314701"/>
                <a:gd name="connsiteX1077" fmla="*/ 1376104 w 5626101"/>
                <a:gd name="connsiteY1077" fmla="*/ 1239469 h 3314701"/>
                <a:gd name="connsiteX1078" fmla="*/ 1359602 w 5626101"/>
                <a:gd name="connsiteY1078" fmla="*/ 1219674 h 3314701"/>
                <a:gd name="connsiteX1079" fmla="*/ 1346400 w 5626101"/>
                <a:gd name="connsiteY1079" fmla="*/ 1219674 h 3314701"/>
                <a:gd name="connsiteX1080" fmla="*/ 1303500 w 5626101"/>
                <a:gd name="connsiteY1080" fmla="*/ 1196579 h 3314701"/>
                <a:gd name="connsiteX1081" fmla="*/ 1296900 w 5626101"/>
                <a:gd name="connsiteY1081" fmla="*/ 1176783 h 3314701"/>
                <a:gd name="connsiteX1082" fmla="*/ 1270503 w 5626101"/>
                <a:gd name="connsiteY1082" fmla="*/ 1153689 h 3314701"/>
                <a:gd name="connsiteX1083" fmla="*/ 1267200 w 5626101"/>
                <a:gd name="connsiteY1083" fmla="*/ 1153689 h 3314701"/>
                <a:gd name="connsiteX1084" fmla="*/ 1263901 w 5626101"/>
                <a:gd name="connsiteY1084" fmla="*/ 1160287 h 3314701"/>
                <a:gd name="connsiteX1085" fmla="*/ 1250704 w 5626101"/>
                <a:gd name="connsiteY1085" fmla="*/ 1147090 h 3314701"/>
                <a:gd name="connsiteX1086" fmla="*/ 1633935 w 5626101"/>
                <a:gd name="connsiteY1086" fmla="*/ 1120775 h 3314701"/>
                <a:gd name="connsiteX1087" fmla="*/ 1663701 w 5626101"/>
                <a:gd name="connsiteY1087" fmla="*/ 1137784 h 3314701"/>
                <a:gd name="connsiteX1088" fmla="*/ 1657087 w 5626101"/>
                <a:gd name="connsiteY1088" fmla="*/ 1144588 h 3314701"/>
                <a:gd name="connsiteX1089" fmla="*/ 1624013 w 5626101"/>
                <a:gd name="connsiteY1089" fmla="*/ 1124177 h 3314701"/>
                <a:gd name="connsiteX1090" fmla="*/ 1633935 w 5626101"/>
                <a:gd name="connsiteY1090" fmla="*/ 1120775 h 3314701"/>
                <a:gd name="connsiteX1091" fmla="*/ 624032 w 5626101"/>
                <a:gd name="connsiteY1091" fmla="*/ 1104900 h 3314701"/>
                <a:gd name="connsiteX1092" fmla="*/ 640268 w 5626101"/>
                <a:gd name="connsiteY1092" fmla="*/ 1114705 h 3314701"/>
                <a:gd name="connsiteX1093" fmla="*/ 688976 w 5626101"/>
                <a:gd name="connsiteY1093" fmla="*/ 1153926 h 3314701"/>
                <a:gd name="connsiteX1094" fmla="*/ 688976 w 5626101"/>
                <a:gd name="connsiteY1094" fmla="*/ 1160463 h 3314701"/>
                <a:gd name="connsiteX1095" fmla="*/ 685729 w 5626101"/>
                <a:gd name="connsiteY1095" fmla="*/ 1160463 h 3314701"/>
                <a:gd name="connsiteX1096" fmla="*/ 643516 w 5626101"/>
                <a:gd name="connsiteY1096" fmla="*/ 1137584 h 3314701"/>
                <a:gd name="connsiteX1097" fmla="*/ 650010 w 5626101"/>
                <a:gd name="connsiteY1097" fmla="*/ 1131047 h 3314701"/>
                <a:gd name="connsiteX1098" fmla="*/ 620785 w 5626101"/>
                <a:gd name="connsiteY1098" fmla="*/ 1114705 h 3314701"/>
                <a:gd name="connsiteX1099" fmla="*/ 627280 w 5626101"/>
                <a:gd name="connsiteY1099" fmla="*/ 1111437 h 3314701"/>
                <a:gd name="connsiteX1100" fmla="*/ 617538 w 5626101"/>
                <a:gd name="connsiteY1100" fmla="*/ 1108169 h 3314701"/>
                <a:gd name="connsiteX1101" fmla="*/ 624032 w 5626101"/>
                <a:gd name="connsiteY1101" fmla="*/ 1104900 h 3314701"/>
                <a:gd name="connsiteX1102" fmla="*/ 1759003 w 5626101"/>
                <a:gd name="connsiteY1102" fmla="*/ 1077913 h 3314701"/>
                <a:gd name="connsiteX1103" fmla="*/ 1762280 w 5626101"/>
                <a:gd name="connsiteY1103" fmla="*/ 1084528 h 3314701"/>
                <a:gd name="connsiteX1104" fmla="*/ 1745892 w 5626101"/>
                <a:gd name="connsiteY1104" fmla="*/ 1117601 h 3314701"/>
                <a:gd name="connsiteX1105" fmla="*/ 1745892 w 5626101"/>
                <a:gd name="connsiteY1105" fmla="*/ 1124215 h 3314701"/>
                <a:gd name="connsiteX1106" fmla="*/ 1755726 w 5626101"/>
                <a:gd name="connsiteY1106" fmla="*/ 1120908 h 3314701"/>
                <a:gd name="connsiteX1107" fmla="*/ 1762280 w 5626101"/>
                <a:gd name="connsiteY1107" fmla="*/ 1124215 h 3314701"/>
                <a:gd name="connsiteX1108" fmla="*/ 1762280 w 5626101"/>
                <a:gd name="connsiteY1108" fmla="*/ 1127523 h 3314701"/>
                <a:gd name="connsiteX1109" fmla="*/ 1762280 w 5626101"/>
                <a:gd name="connsiteY1109" fmla="*/ 1130830 h 3314701"/>
                <a:gd name="connsiteX1110" fmla="*/ 1772112 w 5626101"/>
                <a:gd name="connsiteY1110" fmla="*/ 1130830 h 3314701"/>
                <a:gd name="connsiteX1111" fmla="*/ 1772112 w 5626101"/>
                <a:gd name="connsiteY1111" fmla="*/ 1134137 h 3314701"/>
                <a:gd name="connsiteX1112" fmla="*/ 1778666 w 5626101"/>
                <a:gd name="connsiteY1112" fmla="*/ 1134137 h 3314701"/>
                <a:gd name="connsiteX1113" fmla="*/ 1785224 w 5626101"/>
                <a:gd name="connsiteY1113" fmla="*/ 1134137 h 3314701"/>
                <a:gd name="connsiteX1114" fmla="*/ 1791778 w 5626101"/>
                <a:gd name="connsiteY1114" fmla="*/ 1134137 h 3314701"/>
                <a:gd name="connsiteX1115" fmla="*/ 1791778 w 5626101"/>
                <a:gd name="connsiteY1115" fmla="*/ 1153981 h 3314701"/>
                <a:gd name="connsiteX1116" fmla="*/ 1798331 w 5626101"/>
                <a:gd name="connsiteY1116" fmla="*/ 1150674 h 3314701"/>
                <a:gd name="connsiteX1117" fmla="*/ 1791778 w 5626101"/>
                <a:gd name="connsiteY1117" fmla="*/ 1160596 h 3314701"/>
                <a:gd name="connsiteX1118" fmla="*/ 1798331 w 5626101"/>
                <a:gd name="connsiteY1118" fmla="*/ 1173825 h 3314701"/>
                <a:gd name="connsiteX1119" fmla="*/ 1804886 w 5626101"/>
                <a:gd name="connsiteY1119" fmla="*/ 1167210 h 3314701"/>
                <a:gd name="connsiteX1120" fmla="*/ 1808163 w 5626101"/>
                <a:gd name="connsiteY1120" fmla="*/ 1183747 h 3314701"/>
                <a:gd name="connsiteX1121" fmla="*/ 1798331 w 5626101"/>
                <a:gd name="connsiteY1121" fmla="*/ 1196976 h 3314701"/>
                <a:gd name="connsiteX1122" fmla="*/ 1795054 w 5626101"/>
                <a:gd name="connsiteY1122" fmla="*/ 1190362 h 3314701"/>
                <a:gd name="connsiteX1123" fmla="*/ 1788501 w 5626101"/>
                <a:gd name="connsiteY1123" fmla="*/ 1190362 h 3314701"/>
                <a:gd name="connsiteX1124" fmla="*/ 1785224 w 5626101"/>
                <a:gd name="connsiteY1124" fmla="*/ 1170518 h 3314701"/>
                <a:gd name="connsiteX1125" fmla="*/ 1768834 w 5626101"/>
                <a:gd name="connsiteY1125" fmla="*/ 1190362 h 3314701"/>
                <a:gd name="connsiteX1126" fmla="*/ 1765557 w 5626101"/>
                <a:gd name="connsiteY1126" fmla="*/ 1190362 h 3314701"/>
                <a:gd name="connsiteX1127" fmla="*/ 1772112 w 5626101"/>
                <a:gd name="connsiteY1127" fmla="*/ 1177132 h 3314701"/>
                <a:gd name="connsiteX1128" fmla="*/ 1762280 w 5626101"/>
                <a:gd name="connsiteY1128" fmla="*/ 1180440 h 3314701"/>
                <a:gd name="connsiteX1129" fmla="*/ 1755726 w 5626101"/>
                <a:gd name="connsiteY1129" fmla="*/ 1177132 h 3314701"/>
                <a:gd name="connsiteX1130" fmla="*/ 1745892 w 5626101"/>
                <a:gd name="connsiteY1130" fmla="*/ 1180440 h 3314701"/>
                <a:gd name="connsiteX1131" fmla="*/ 1729506 w 5626101"/>
                <a:gd name="connsiteY1131" fmla="*/ 1173825 h 3314701"/>
                <a:gd name="connsiteX1132" fmla="*/ 1713118 w 5626101"/>
                <a:gd name="connsiteY1132" fmla="*/ 1177132 h 3314701"/>
                <a:gd name="connsiteX1133" fmla="*/ 1706563 w 5626101"/>
                <a:gd name="connsiteY1133" fmla="*/ 1170518 h 3314701"/>
                <a:gd name="connsiteX1134" fmla="*/ 1716399 w 5626101"/>
                <a:gd name="connsiteY1134" fmla="*/ 1160596 h 3314701"/>
                <a:gd name="connsiteX1135" fmla="*/ 1716399 w 5626101"/>
                <a:gd name="connsiteY1135" fmla="*/ 1153981 h 3314701"/>
                <a:gd name="connsiteX1136" fmla="*/ 1713118 w 5626101"/>
                <a:gd name="connsiteY1136" fmla="*/ 1150674 h 3314701"/>
                <a:gd name="connsiteX1137" fmla="*/ 1742615 w 5626101"/>
                <a:gd name="connsiteY1137" fmla="*/ 1097757 h 3314701"/>
                <a:gd name="connsiteX1138" fmla="*/ 1759003 w 5626101"/>
                <a:gd name="connsiteY1138" fmla="*/ 1077913 h 3314701"/>
                <a:gd name="connsiteX1139" fmla="*/ 1346202 w 5626101"/>
                <a:gd name="connsiteY1139" fmla="*/ 1041400 h 3314701"/>
                <a:gd name="connsiteX1140" fmla="*/ 1365251 w 5626101"/>
                <a:gd name="connsiteY1140" fmla="*/ 1052513 h 3314701"/>
                <a:gd name="connsiteX1141" fmla="*/ 1362078 w 5626101"/>
                <a:gd name="connsiteY1141" fmla="*/ 1052513 h 3314701"/>
                <a:gd name="connsiteX1142" fmla="*/ 1346202 w 5626101"/>
                <a:gd name="connsiteY1142" fmla="*/ 1045104 h 3314701"/>
                <a:gd name="connsiteX1143" fmla="*/ 1346202 w 5626101"/>
                <a:gd name="connsiteY1143" fmla="*/ 1041400 h 3314701"/>
                <a:gd name="connsiteX1144" fmla="*/ 541338 w 5626101"/>
                <a:gd name="connsiteY1144" fmla="*/ 1022350 h 3314701"/>
                <a:gd name="connsiteX1145" fmla="*/ 554038 w 5626101"/>
                <a:gd name="connsiteY1145" fmla="*/ 1025647 h 3314701"/>
                <a:gd name="connsiteX1146" fmla="*/ 550863 w 5626101"/>
                <a:gd name="connsiteY1146" fmla="*/ 1035539 h 3314701"/>
                <a:gd name="connsiteX1147" fmla="*/ 557213 w 5626101"/>
                <a:gd name="connsiteY1147" fmla="*/ 1025647 h 3314701"/>
                <a:gd name="connsiteX1148" fmla="*/ 557213 w 5626101"/>
                <a:gd name="connsiteY1148" fmla="*/ 1038836 h 3314701"/>
                <a:gd name="connsiteX1149" fmla="*/ 560388 w 5626101"/>
                <a:gd name="connsiteY1149" fmla="*/ 1048727 h 3314701"/>
                <a:gd name="connsiteX1150" fmla="*/ 557213 w 5626101"/>
                <a:gd name="connsiteY1150" fmla="*/ 1055322 h 3314701"/>
                <a:gd name="connsiteX1151" fmla="*/ 563563 w 5626101"/>
                <a:gd name="connsiteY1151" fmla="*/ 1065213 h 3314701"/>
                <a:gd name="connsiteX1152" fmla="*/ 554038 w 5626101"/>
                <a:gd name="connsiteY1152" fmla="*/ 1055322 h 3314701"/>
                <a:gd name="connsiteX1153" fmla="*/ 557213 w 5626101"/>
                <a:gd name="connsiteY1153" fmla="*/ 1048727 h 3314701"/>
                <a:gd name="connsiteX1154" fmla="*/ 547688 w 5626101"/>
                <a:gd name="connsiteY1154" fmla="*/ 1038836 h 3314701"/>
                <a:gd name="connsiteX1155" fmla="*/ 541338 w 5626101"/>
                <a:gd name="connsiteY1155" fmla="*/ 1025647 h 3314701"/>
                <a:gd name="connsiteX1156" fmla="*/ 541338 w 5626101"/>
                <a:gd name="connsiteY1156" fmla="*/ 1022350 h 3314701"/>
                <a:gd name="connsiteX1157" fmla="*/ 2563820 w 5626101"/>
                <a:gd name="connsiteY1157" fmla="*/ 1006475 h 3314701"/>
                <a:gd name="connsiteX1158" fmla="*/ 2566995 w 5626101"/>
                <a:gd name="connsiteY1158" fmla="*/ 1006475 h 3314701"/>
                <a:gd name="connsiteX1159" fmla="*/ 2566995 w 5626101"/>
                <a:gd name="connsiteY1159" fmla="*/ 1016000 h 3314701"/>
                <a:gd name="connsiteX1160" fmla="*/ 2560645 w 5626101"/>
                <a:gd name="connsiteY1160" fmla="*/ 1016000 h 3314701"/>
                <a:gd name="connsiteX1161" fmla="*/ 2563820 w 5626101"/>
                <a:gd name="connsiteY1161" fmla="*/ 1006475 h 3314701"/>
                <a:gd name="connsiteX1162" fmla="*/ 4877255 w 5626101"/>
                <a:gd name="connsiteY1162" fmla="*/ 998538 h 3314701"/>
                <a:gd name="connsiteX1163" fmla="*/ 4880543 w 5626101"/>
                <a:gd name="connsiteY1163" fmla="*/ 998538 h 3314701"/>
                <a:gd name="connsiteX1164" fmla="*/ 4887120 w 5626101"/>
                <a:gd name="connsiteY1164" fmla="*/ 1028265 h 3314701"/>
                <a:gd name="connsiteX1165" fmla="*/ 4890408 w 5626101"/>
                <a:gd name="connsiteY1165" fmla="*/ 1054690 h 3314701"/>
                <a:gd name="connsiteX1166" fmla="*/ 4890408 w 5626101"/>
                <a:gd name="connsiteY1166" fmla="*/ 1067902 h 3314701"/>
                <a:gd name="connsiteX1167" fmla="*/ 4893697 w 5626101"/>
                <a:gd name="connsiteY1167" fmla="*/ 1087720 h 3314701"/>
                <a:gd name="connsiteX1168" fmla="*/ 4910139 w 5626101"/>
                <a:gd name="connsiteY1168" fmla="*/ 1130659 h 3314701"/>
                <a:gd name="connsiteX1169" fmla="*/ 4896985 w 5626101"/>
                <a:gd name="connsiteY1169" fmla="*/ 1124053 h 3314701"/>
                <a:gd name="connsiteX1170" fmla="*/ 4880543 w 5626101"/>
                <a:gd name="connsiteY1170" fmla="*/ 1160387 h 3314701"/>
                <a:gd name="connsiteX1171" fmla="*/ 4896985 w 5626101"/>
                <a:gd name="connsiteY1171" fmla="*/ 1193417 h 3314701"/>
                <a:gd name="connsiteX1172" fmla="*/ 4893697 w 5626101"/>
                <a:gd name="connsiteY1172" fmla="*/ 1196720 h 3314701"/>
                <a:gd name="connsiteX1173" fmla="*/ 4890408 w 5626101"/>
                <a:gd name="connsiteY1173" fmla="*/ 1190114 h 3314701"/>
                <a:gd name="connsiteX1174" fmla="*/ 4883832 w 5626101"/>
                <a:gd name="connsiteY1174" fmla="*/ 1190114 h 3314701"/>
                <a:gd name="connsiteX1175" fmla="*/ 4870678 w 5626101"/>
                <a:gd name="connsiteY1175" fmla="*/ 1203326 h 3314701"/>
                <a:gd name="connsiteX1176" fmla="*/ 4870678 w 5626101"/>
                <a:gd name="connsiteY1176" fmla="*/ 1183508 h 3314701"/>
                <a:gd name="connsiteX1177" fmla="*/ 4873966 w 5626101"/>
                <a:gd name="connsiteY1177" fmla="*/ 1153781 h 3314701"/>
                <a:gd name="connsiteX1178" fmla="*/ 4870678 w 5626101"/>
                <a:gd name="connsiteY1178" fmla="*/ 1137265 h 3314701"/>
                <a:gd name="connsiteX1179" fmla="*/ 4873966 w 5626101"/>
                <a:gd name="connsiteY1179" fmla="*/ 1117447 h 3314701"/>
                <a:gd name="connsiteX1180" fmla="*/ 4873966 w 5626101"/>
                <a:gd name="connsiteY1180" fmla="*/ 1077811 h 3314701"/>
                <a:gd name="connsiteX1181" fmla="*/ 4864101 w 5626101"/>
                <a:gd name="connsiteY1181" fmla="*/ 1054690 h 3314701"/>
                <a:gd name="connsiteX1182" fmla="*/ 4877255 w 5626101"/>
                <a:gd name="connsiteY1182" fmla="*/ 1021659 h 3314701"/>
                <a:gd name="connsiteX1183" fmla="*/ 4877255 w 5626101"/>
                <a:gd name="connsiteY1183" fmla="*/ 1011750 h 3314701"/>
                <a:gd name="connsiteX1184" fmla="*/ 4877255 w 5626101"/>
                <a:gd name="connsiteY1184" fmla="*/ 998538 h 3314701"/>
                <a:gd name="connsiteX1185" fmla="*/ 2521336 w 5626101"/>
                <a:gd name="connsiteY1185" fmla="*/ 982663 h 3314701"/>
                <a:gd name="connsiteX1186" fmla="*/ 2527988 w 5626101"/>
                <a:gd name="connsiteY1186" fmla="*/ 982663 h 3314701"/>
                <a:gd name="connsiteX1187" fmla="*/ 2547945 w 5626101"/>
                <a:gd name="connsiteY1187" fmla="*/ 1008939 h 3314701"/>
                <a:gd name="connsiteX1188" fmla="*/ 2537966 w 5626101"/>
                <a:gd name="connsiteY1188" fmla="*/ 1018792 h 3314701"/>
                <a:gd name="connsiteX1189" fmla="*/ 2537966 w 5626101"/>
                <a:gd name="connsiteY1189" fmla="*/ 1041784 h 3314701"/>
                <a:gd name="connsiteX1190" fmla="*/ 2537966 w 5626101"/>
                <a:gd name="connsiteY1190" fmla="*/ 1058206 h 3314701"/>
                <a:gd name="connsiteX1191" fmla="*/ 2527988 w 5626101"/>
                <a:gd name="connsiteY1191" fmla="*/ 1061491 h 3314701"/>
                <a:gd name="connsiteX1192" fmla="*/ 2524662 w 5626101"/>
                <a:gd name="connsiteY1192" fmla="*/ 1061491 h 3314701"/>
                <a:gd name="connsiteX1193" fmla="*/ 2504705 w 5626101"/>
                <a:gd name="connsiteY1193" fmla="*/ 1077913 h 3314701"/>
                <a:gd name="connsiteX1194" fmla="*/ 2491400 w 5626101"/>
                <a:gd name="connsiteY1194" fmla="*/ 1077913 h 3314701"/>
                <a:gd name="connsiteX1195" fmla="*/ 2478095 w 5626101"/>
                <a:gd name="connsiteY1195" fmla="*/ 1064775 h 3314701"/>
                <a:gd name="connsiteX1196" fmla="*/ 2494726 w 5626101"/>
                <a:gd name="connsiteY1196" fmla="*/ 1031930 h 3314701"/>
                <a:gd name="connsiteX1197" fmla="*/ 2484747 w 5626101"/>
                <a:gd name="connsiteY1197" fmla="*/ 1018792 h 3314701"/>
                <a:gd name="connsiteX1198" fmla="*/ 2488074 w 5626101"/>
                <a:gd name="connsiteY1198" fmla="*/ 1008939 h 3314701"/>
                <a:gd name="connsiteX1199" fmla="*/ 2491400 w 5626101"/>
                <a:gd name="connsiteY1199" fmla="*/ 1008939 h 3314701"/>
                <a:gd name="connsiteX1200" fmla="*/ 2508031 w 5626101"/>
                <a:gd name="connsiteY1200" fmla="*/ 1002370 h 3314701"/>
                <a:gd name="connsiteX1201" fmla="*/ 2504705 w 5626101"/>
                <a:gd name="connsiteY1201" fmla="*/ 995801 h 3314701"/>
                <a:gd name="connsiteX1202" fmla="*/ 2521336 w 5626101"/>
                <a:gd name="connsiteY1202" fmla="*/ 982663 h 3314701"/>
                <a:gd name="connsiteX1203" fmla="*/ 2790826 w 5626101"/>
                <a:gd name="connsiteY1203" fmla="*/ 973138 h 3314701"/>
                <a:gd name="connsiteX1204" fmla="*/ 2801542 w 5626101"/>
                <a:gd name="connsiteY1204" fmla="*/ 973138 h 3314701"/>
                <a:gd name="connsiteX1205" fmla="*/ 2805114 w 5626101"/>
                <a:gd name="connsiteY1205" fmla="*/ 985838 h 3314701"/>
                <a:gd name="connsiteX1206" fmla="*/ 2805114 w 5626101"/>
                <a:gd name="connsiteY1206" fmla="*/ 989013 h 3314701"/>
                <a:gd name="connsiteX1207" fmla="*/ 2790826 w 5626101"/>
                <a:gd name="connsiteY1207" fmla="*/ 979488 h 3314701"/>
                <a:gd name="connsiteX1208" fmla="*/ 2790826 w 5626101"/>
                <a:gd name="connsiteY1208" fmla="*/ 973138 h 3314701"/>
                <a:gd name="connsiteX1209" fmla="*/ 534988 w 5626101"/>
                <a:gd name="connsiteY1209" fmla="*/ 958850 h 3314701"/>
                <a:gd name="connsiteX1210" fmla="*/ 544513 w 5626101"/>
                <a:gd name="connsiteY1210" fmla="*/ 962147 h 3314701"/>
                <a:gd name="connsiteX1211" fmla="*/ 557213 w 5626101"/>
                <a:gd name="connsiteY1211" fmla="*/ 995119 h 3314701"/>
                <a:gd name="connsiteX1212" fmla="*/ 554038 w 5626101"/>
                <a:gd name="connsiteY1212" fmla="*/ 1001713 h 3314701"/>
                <a:gd name="connsiteX1213" fmla="*/ 541338 w 5626101"/>
                <a:gd name="connsiteY1213" fmla="*/ 988525 h 3314701"/>
                <a:gd name="connsiteX1214" fmla="*/ 541338 w 5626101"/>
                <a:gd name="connsiteY1214" fmla="*/ 975336 h 3314701"/>
                <a:gd name="connsiteX1215" fmla="*/ 534988 w 5626101"/>
                <a:gd name="connsiteY1215" fmla="*/ 972039 h 3314701"/>
                <a:gd name="connsiteX1216" fmla="*/ 531813 w 5626101"/>
                <a:gd name="connsiteY1216" fmla="*/ 975336 h 3314701"/>
                <a:gd name="connsiteX1217" fmla="*/ 534988 w 5626101"/>
                <a:gd name="connsiteY1217" fmla="*/ 958850 h 3314701"/>
                <a:gd name="connsiteX1218" fmla="*/ 2817813 w 5626101"/>
                <a:gd name="connsiteY1218" fmla="*/ 955675 h 3314701"/>
                <a:gd name="connsiteX1219" fmla="*/ 2833688 w 5626101"/>
                <a:gd name="connsiteY1219" fmla="*/ 972161 h 3314701"/>
                <a:gd name="connsiteX1220" fmla="*/ 2817813 w 5626101"/>
                <a:gd name="connsiteY1220" fmla="*/ 998538 h 3314701"/>
                <a:gd name="connsiteX1221" fmla="*/ 2808289 w 5626101"/>
                <a:gd name="connsiteY1221" fmla="*/ 995241 h 3314701"/>
                <a:gd name="connsiteX1222" fmla="*/ 2811464 w 5626101"/>
                <a:gd name="connsiteY1222" fmla="*/ 991944 h 3314701"/>
                <a:gd name="connsiteX1223" fmla="*/ 2820988 w 5626101"/>
                <a:gd name="connsiteY1223" fmla="*/ 985350 h 3314701"/>
                <a:gd name="connsiteX1224" fmla="*/ 2808289 w 5626101"/>
                <a:gd name="connsiteY1224" fmla="*/ 975458 h 3314701"/>
                <a:gd name="connsiteX1225" fmla="*/ 2817813 w 5626101"/>
                <a:gd name="connsiteY1225" fmla="*/ 955675 h 3314701"/>
                <a:gd name="connsiteX1226" fmla="*/ 231459 w 5626101"/>
                <a:gd name="connsiteY1226" fmla="*/ 923925 h 3314701"/>
                <a:gd name="connsiteX1227" fmla="*/ 238126 w 5626101"/>
                <a:gd name="connsiteY1227" fmla="*/ 923925 h 3314701"/>
                <a:gd name="connsiteX1228" fmla="*/ 238126 w 5626101"/>
                <a:gd name="connsiteY1228" fmla="*/ 930275 h 3314701"/>
                <a:gd name="connsiteX1229" fmla="*/ 214790 w 5626101"/>
                <a:gd name="connsiteY1229" fmla="*/ 949325 h 3314701"/>
                <a:gd name="connsiteX1230" fmla="*/ 204788 w 5626101"/>
                <a:gd name="connsiteY1230" fmla="*/ 939800 h 3314701"/>
                <a:gd name="connsiteX1231" fmla="*/ 204788 w 5626101"/>
                <a:gd name="connsiteY1231" fmla="*/ 933450 h 3314701"/>
                <a:gd name="connsiteX1232" fmla="*/ 231459 w 5626101"/>
                <a:gd name="connsiteY1232" fmla="*/ 923925 h 3314701"/>
                <a:gd name="connsiteX1233" fmla="*/ 495300 w 5626101"/>
                <a:gd name="connsiteY1233" fmla="*/ 909638 h 3314701"/>
                <a:gd name="connsiteX1234" fmla="*/ 501650 w 5626101"/>
                <a:gd name="connsiteY1234" fmla="*/ 913012 h 3314701"/>
                <a:gd name="connsiteX1235" fmla="*/ 508000 w 5626101"/>
                <a:gd name="connsiteY1235" fmla="*/ 909638 h 3314701"/>
                <a:gd name="connsiteX1236" fmla="*/ 508000 w 5626101"/>
                <a:gd name="connsiteY1236" fmla="*/ 936626 h 3314701"/>
                <a:gd name="connsiteX1237" fmla="*/ 511175 w 5626101"/>
                <a:gd name="connsiteY1237" fmla="*/ 936626 h 3314701"/>
                <a:gd name="connsiteX1238" fmla="*/ 511175 w 5626101"/>
                <a:gd name="connsiteY1238" fmla="*/ 963613 h 3314701"/>
                <a:gd name="connsiteX1239" fmla="*/ 501650 w 5626101"/>
                <a:gd name="connsiteY1239" fmla="*/ 936626 h 3314701"/>
                <a:gd name="connsiteX1240" fmla="*/ 488950 w 5626101"/>
                <a:gd name="connsiteY1240" fmla="*/ 916385 h 3314701"/>
                <a:gd name="connsiteX1241" fmla="*/ 495300 w 5626101"/>
                <a:gd name="connsiteY1241" fmla="*/ 909638 h 3314701"/>
                <a:gd name="connsiteX1242" fmla="*/ 2930526 w 5626101"/>
                <a:gd name="connsiteY1242" fmla="*/ 906463 h 3314701"/>
                <a:gd name="connsiteX1243" fmla="*/ 2926954 w 5626101"/>
                <a:gd name="connsiteY1243" fmla="*/ 916584 h 3314701"/>
                <a:gd name="connsiteX1244" fmla="*/ 2919810 w 5626101"/>
                <a:gd name="connsiteY1244" fmla="*/ 933451 h 3314701"/>
                <a:gd name="connsiteX1245" fmla="*/ 2919810 w 5626101"/>
                <a:gd name="connsiteY1245" fmla="*/ 923331 h 3314701"/>
                <a:gd name="connsiteX1246" fmla="*/ 2930526 w 5626101"/>
                <a:gd name="connsiteY1246" fmla="*/ 906463 h 3314701"/>
                <a:gd name="connsiteX1247" fmla="*/ 2536832 w 5626101"/>
                <a:gd name="connsiteY1247" fmla="*/ 900113 h 3314701"/>
                <a:gd name="connsiteX1248" fmla="*/ 2527307 w 5626101"/>
                <a:gd name="connsiteY1248" fmla="*/ 912813 h 3314701"/>
                <a:gd name="connsiteX1249" fmla="*/ 2524132 w 5626101"/>
                <a:gd name="connsiteY1249" fmla="*/ 906463 h 3314701"/>
                <a:gd name="connsiteX1250" fmla="*/ 2536832 w 5626101"/>
                <a:gd name="connsiteY1250" fmla="*/ 900113 h 3314701"/>
                <a:gd name="connsiteX1251" fmla="*/ 2563303 w 5626101"/>
                <a:gd name="connsiteY1251" fmla="*/ 890588 h 3314701"/>
                <a:gd name="connsiteX1252" fmla="*/ 2579774 w 5626101"/>
                <a:gd name="connsiteY1252" fmla="*/ 890588 h 3314701"/>
                <a:gd name="connsiteX1253" fmla="*/ 2586362 w 5626101"/>
                <a:gd name="connsiteY1253" fmla="*/ 897172 h 3314701"/>
                <a:gd name="connsiteX1254" fmla="*/ 2573186 w 5626101"/>
                <a:gd name="connsiteY1254" fmla="*/ 913630 h 3314701"/>
                <a:gd name="connsiteX1255" fmla="*/ 2573186 w 5626101"/>
                <a:gd name="connsiteY1255" fmla="*/ 920214 h 3314701"/>
                <a:gd name="connsiteX1256" fmla="*/ 2606126 w 5626101"/>
                <a:gd name="connsiteY1256" fmla="*/ 920214 h 3314701"/>
                <a:gd name="connsiteX1257" fmla="*/ 2589656 w 5626101"/>
                <a:gd name="connsiteY1257" fmla="*/ 959715 h 3314701"/>
                <a:gd name="connsiteX1258" fmla="*/ 2586362 w 5626101"/>
                <a:gd name="connsiteY1258" fmla="*/ 966298 h 3314701"/>
                <a:gd name="connsiteX1259" fmla="*/ 2589656 w 5626101"/>
                <a:gd name="connsiteY1259" fmla="*/ 966298 h 3314701"/>
                <a:gd name="connsiteX1260" fmla="*/ 2592950 w 5626101"/>
                <a:gd name="connsiteY1260" fmla="*/ 966298 h 3314701"/>
                <a:gd name="connsiteX1261" fmla="*/ 2596244 w 5626101"/>
                <a:gd name="connsiteY1261" fmla="*/ 966298 h 3314701"/>
                <a:gd name="connsiteX1262" fmla="*/ 2599538 w 5626101"/>
                <a:gd name="connsiteY1262" fmla="*/ 966298 h 3314701"/>
                <a:gd name="connsiteX1263" fmla="*/ 2616009 w 5626101"/>
                <a:gd name="connsiteY1263" fmla="*/ 992632 h 3314701"/>
                <a:gd name="connsiteX1264" fmla="*/ 2639067 w 5626101"/>
                <a:gd name="connsiteY1264" fmla="*/ 1022258 h 3314701"/>
                <a:gd name="connsiteX1265" fmla="*/ 2642361 w 5626101"/>
                <a:gd name="connsiteY1265" fmla="*/ 1038716 h 3314701"/>
                <a:gd name="connsiteX1266" fmla="*/ 2642361 w 5626101"/>
                <a:gd name="connsiteY1266" fmla="*/ 1042008 h 3314701"/>
                <a:gd name="connsiteX1267" fmla="*/ 2642361 w 5626101"/>
                <a:gd name="connsiteY1267" fmla="*/ 1045300 h 3314701"/>
                <a:gd name="connsiteX1268" fmla="*/ 2648949 w 5626101"/>
                <a:gd name="connsiteY1268" fmla="*/ 1042008 h 3314701"/>
                <a:gd name="connsiteX1269" fmla="*/ 2652244 w 5626101"/>
                <a:gd name="connsiteY1269" fmla="*/ 1042008 h 3314701"/>
                <a:gd name="connsiteX1270" fmla="*/ 2665420 w 5626101"/>
                <a:gd name="connsiteY1270" fmla="*/ 1055175 h 3314701"/>
                <a:gd name="connsiteX1271" fmla="*/ 2645655 w 5626101"/>
                <a:gd name="connsiteY1271" fmla="*/ 1081509 h 3314701"/>
                <a:gd name="connsiteX1272" fmla="*/ 2655537 w 5626101"/>
                <a:gd name="connsiteY1272" fmla="*/ 1081509 h 3314701"/>
                <a:gd name="connsiteX1273" fmla="*/ 2655537 w 5626101"/>
                <a:gd name="connsiteY1273" fmla="*/ 1088092 h 3314701"/>
                <a:gd name="connsiteX1274" fmla="*/ 2642361 w 5626101"/>
                <a:gd name="connsiteY1274" fmla="*/ 1097967 h 3314701"/>
                <a:gd name="connsiteX1275" fmla="*/ 2619303 w 5626101"/>
                <a:gd name="connsiteY1275" fmla="*/ 1097967 h 3314701"/>
                <a:gd name="connsiteX1276" fmla="*/ 2589656 w 5626101"/>
                <a:gd name="connsiteY1276" fmla="*/ 1104551 h 3314701"/>
                <a:gd name="connsiteX1277" fmla="*/ 2579774 w 5626101"/>
                <a:gd name="connsiteY1277" fmla="*/ 1097967 h 3314701"/>
                <a:gd name="connsiteX1278" fmla="*/ 2573186 w 5626101"/>
                <a:gd name="connsiteY1278" fmla="*/ 1111134 h 3314701"/>
                <a:gd name="connsiteX1279" fmla="*/ 2563303 w 5626101"/>
                <a:gd name="connsiteY1279" fmla="*/ 1111134 h 3314701"/>
                <a:gd name="connsiteX1280" fmla="*/ 2556715 w 5626101"/>
                <a:gd name="connsiteY1280" fmla="*/ 1114426 h 3314701"/>
                <a:gd name="connsiteX1281" fmla="*/ 2553421 w 5626101"/>
                <a:gd name="connsiteY1281" fmla="*/ 1114426 h 3314701"/>
                <a:gd name="connsiteX1282" fmla="*/ 2553421 w 5626101"/>
                <a:gd name="connsiteY1282" fmla="*/ 1111134 h 3314701"/>
                <a:gd name="connsiteX1283" fmla="*/ 2573186 w 5626101"/>
                <a:gd name="connsiteY1283" fmla="*/ 1088092 h 3314701"/>
                <a:gd name="connsiteX1284" fmla="*/ 2589656 w 5626101"/>
                <a:gd name="connsiteY1284" fmla="*/ 1078217 h 3314701"/>
                <a:gd name="connsiteX1285" fmla="*/ 2589656 w 5626101"/>
                <a:gd name="connsiteY1285" fmla="*/ 1074925 h 3314701"/>
                <a:gd name="connsiteX1286" fmla="*/ 2579774 w 5626101"/>
                <a:gd name="connsiteY1286" fmla="*/ 1081509 h 3314701"/>
                <a:gd name="connsiteX1287" fmla="*/ 2563303 w 5626101"/>
                <a:gd name="connsiteY1287" fmla="*/ 1071634 h 3314701"/>
                <a:gd name="connsiteX1288" fmla="*/ 2560009 w 5626101"/>
                <a:gd name="connsiteY1288" fmla="*/ 1074925 h 3314701"/>
                <a:gd name="connsiteX1289" fmla="*/ 2556715 w 5626101"/>
                <a:gd name="connsiteY1289" fmla="*/ 1071634 h 3314701"/>
                <a:gd name="connsiteX1290" fmla="*/ 2573186 w 5626101"/>
                <a:gd name="connsiteY1290" fmla="*/ 1051883 h 3314701"/>
                <a:gd name="connsiteX1291" fmla="*/ 2566598 w 5626101"/>
                <a:gd name="connsiteY1291" fmla="*/ 1035424 h 3314701"/>
                <a:gd name="connsiteX1292" fmla="*/ 2592950 w 5626101"/>
                <a:gd name="connsiteY1292" fmla="*/ 1022258 h 3314701"/>
                <a:gd name="connsiteX1293" fmla="*/ 2592950 w 5626101"/>
                <a:gd name="connsiteY1293" fmla="*/ 1012382 h 3314701"/>
                <a:gd name="connsiteX1294" fmla="*/ 2589656 w 5626101"/>
                <a:gd name="connsiteY1294" fmla="*/ 1012382 h 3314701"/>
                <a:gd name="connsiteX1295" fmla="*/ 2579774 w 5626101"/>
                <a:gd name="connsiteY1295" fmla="*/ 1005799 h 3314701"/>
                <a:gd name="connsiteX1296" fmla="*/ 2583068 w 5626101"/>
                <a:gd name="connsiteY1296" fmla="*/ 995924 h 3314701"/>
                <a:gd name="connsiteX1297" fmla="*/ 2576480 w 5626101"/>
                <a:gd name="connsiteY1297" fmla="*/ 995924 h 3314701"/>
                <a:gd name="connsiteX1298" fmla="*/ 2566598 w 5626101"/>
                <a:gd name="connsiteY1298" fmla="*/ 999215 h 3314701"/>
                <a:gd name="connsiteX1299" fmla="*/ 2556715 w 5626101"/>
                <a:gd name="connsiteY1299" fmla="*/ 992632 h 3314701"/>
                <a:gd name="connsiteX1300" fmla="*/ 2563303 w 5626101"/>
                <a:gd name="connsiteY1300" fmla="*/ 979465 h 3314701"/>
                <a:gd name="connsiteX1301" fmla="*/ 2563303 w 5626101"/>
                <a:gd name="connsiteY1301" fmla="*/ 966298 h 3314701"/>
                <a:gd name="connsiteX1302" fmla="*/ 2553421 w 5626101"/>
                <a:gd name="connsiteY1302" fmla="*/ 963006 h 3314701"/>
                <a:gd name="connsiteX1303" fmla="*/ 2553421 w 5626101"/>
                <a:gd name="connsiteY1303" fmla="*/ 972882 h 3314701"/>
                <a:gd name="connsiteX1304" fmla="*/ 2546833 w 5626101"/>
                <a:gd name="connsiteY1304" fmla="*/ 972882 h 3314701"/>
                <a:gd name="connsiteX1305" fmla="*/ 2546833 w 5626101"/>
                <a:gd name="connsiteY1305" fmla="*/ 963006 h 3314701"/>
                <a:gd name="connsiteX1306" fmla="*/ 2550127 w 5626101"/>
                <a:gd name="connsiteY1306" fmla="*/ 959715 h 3314701"/>
                <a:gd name="connsiteX1307" fmla="*/ 2550127 w 5626101"/>
                <a:gd name="connsiteY1307" fmla="*/ 953131 h 3314701"/>
                <a:gd name="connsiteX1308" fmla="*/ 2540245 w 5626101"/>
                <a:gd name="connsiteY1308" fmla="*/ 946548 h 3314701"/>
                <a:gd name="connsiteX1309" fmla="*/ 2546833 w 5626101"/>
                <a:gd name="connsiteY1309" fmla="*/ 939964 h 3314701"/>
                <a:gd name="connsiteX1310" fmla="*/ 2546833 w 5626101"/>
                <a:gd name="connsiteY1310" fmla="*/ 933381 h 3314701"/>
                <a:gd name="connsiteX1311" fmla="*/ 2533657 w 5626101"/>
                <a:gd name="connsiteY1311" fmla="*/ 920214 h 3314701"/>
                <a:gd name="connsiteX1312" fmla="*/ 2540245 w 5626101"/>
                <a:gd name="connsiteY1312" fmla="*/ 920214 h 3314701"/>
                <a:gd name="connsiteX1313" fmla="*/ 2546833 w 5626101"/>
                <a:gd name="connsiteY1313" fmla="*/ 926797 h 3314701"/>
                <a:gd name="connsiteX1314" fmla="*/ 2546833 w 5626101"/>
                <a:gd name="connsiteY1314" fmla="*/ 923505 h 3314701"/>
                <a:gd name="connsiteX1315" fmla="*/ 2543539 w 5626101"/>
                <a:gd name="connsiteY1315" fmla="*/ 920214 h 3314701"/>
                <a:gd name="connsiteX1316" fmla="*/ 2553421 w 5626101"/>
                <a:gd name="connsiteY1316" fmla="*/ 910339 h 3314701"/>
                <a:gd name="connsiteX1317" fmla="*/ 2553421 w 5626101"/>
                <a:gd name="connsiteY1317" fmla="*/ 900463 h 3314701"/>
                <a:gd name="connsiteX1318" fmla="*/ 2563303 w 5626101"/>
                <a:gd name="connsiteY1318" fmla="*/ 890588 h 3314701"/>
                <a:gd name="connsiteX1319" fmla="*/ 2989263 w 5626101"/>
                <a:gd name="connsiteY1319" fmla="*/ 889882 h 3314701"/>
                <a:gd name="connsiteX1320" fmla="*/ 2989263 w 5626101"/>
                <a:gd name="connsiteY1320" fmla="*/ 896585 h 3314701"/>
                <a:gd name="connsiteX1321" fmla="*/ 2982913 w 5626101"/>
                <a:gd name="connsiteY1321" fmla="*/ 903288 h 3314701"/>
                <a:gd name="connsiteX1322" fmla="*/ 2976563 w 5626101"/>
                <a:gd name="connsiteY1322" fmla="*/ 893234 h 3314701"/>
                <a:gd name="connsiteX1323" fmla="*/ 2989263 w 5626101"/>
                <a:gd name="connsiteY1323" fmla="*/ 889882 h 3314701"/>
                <a:gd name="connsiteX1324" fmla="*/ 2989263 w 5626101"/>
                <a:gd name="connsiteY1324" fmla="*/ 873125 h 3314701"/>
                <a:gd name="connsiteX1325" fmla="*/ 2995613 w 5626101"/>
                <a:gd name="connsiteY1325" fmla="*/ 879828 h 3314701"/>
                <a:gd name="connsiteX1326" fmla="*/ 2989263 w 5626101"/>
                <a:gd name="connsiteY1326" fmla="*/ 889882 h 3314701"/>
                <a:gd name="connsiteX1327" fmla="*/ 2982913 w 5626101"/>
                <a:gd name="connsiteY1327" fmla="*/ 879828 h 3314701"/>
                <a:gd name="connsiteX1328" fmla="*/ 2989263 w 5626101"/>
                <a:gd name="connsiteY1328" fmla="*/ 873125 h 3314701"/>
                <a:gd name="connsiteX1329" fmla="*/ 19844 w 5626101"/>
                <a:gd name="connsiteY1329" fmla="*/ 854075 h 3314701"/>
                <a:gd name="connsiteX1330" fmla="*/ 23218 w 5626101"/>
                <a:gd name="connsiteY1330" fmla="*/ 854075 h 3314701"/>
                <a:gd name="connsiteX1331" fmla="*/ 33338 w 5626101"/>
                <a:gd name="connsiteY1331" fmla="*/ 863600 h 3314701"/>
                <a:gd name="connsiteX1332" fmla="*/ 13097 w 5626101"/>
                <a:gd name="connsiteY1332" fmla="*/ 863600 h 3314701"/>
                <a:gd name="connsiteX1333" fmla="*/ 6350 w 5626101"/>
                <a:gd name="connsiteY1333" fmla="*/ 857250 h 3314701"/>
                <a:gd name="connsiteX1334" fmla="*/ 16471 w 5626101"/>
                <a:gd name="connsiteY1334" fmla="*/ 857250 h 3314701"/>
                <a:gd name="connsiteX1335" fmla="*/ 19844 w 5626101"/>
                <a:gd name="connsiteY1335" fmla="*/ 854075 h 3314701"/>
                <a:gd name="connsiteX1336" fmla="*/ 1376363 w 5626101"/>
                <a:gd name="connsiteY1336" fmla="*/ 790575 h 3314701"/>
                <a:gd name="connsiteX1337" fmla="*/ 1385888 w 5626101"/>
                <a:gd name="connsiteY1337" fmla="*/ 797454 h 3314701"/>
                <a:gd name="connsiteX1338" fmla="*/ 1376363 w 5626101"/>
                <a:gd name="connsiteY1338" fmla="*/ 811213 h 3314701"/>
                <a:gd name="connsiteX1339" fmla="*/ 1370016 w 5626101"/>
                <a:gd name="connsiteY1339" fmla="*/ 800894 h 3314701"/>
                <a:gd name="connsiteX1340" fmla="*/ 1376363 w 5626101"/>
                <a:gd name="connsiteY1340" fmla="*/ 790575 h 3314701"/>
                <a:gd name="connsiteX1341" fmla="*/ 1336149 w 5626101"/>
                <a:gd name="connsiteY1341" fmla="*/ 771525 h 3314701"/>
                <a:gd name="connsiteX1342" fmla="*/ 1346202 w 5626101"/>
                <a:gd name="connsiteY1342" fmla="*/ 774898 h 3314701"/>
                <a:gd name="connsiteX1343" fmla="*/ 1316038 w 5626101"/>
                <a:gd name="connsiteY1343" fmla="*/ 798513 h 3314701"/>
                <a:gd name="connsiteX1344" fmla="*/ 1316038 w 5626101"/>
                <a:gd name="connsiteY1344" fmla="*/ 791766 h 3314701"/>
                <a:gd name="connsiteX1345" fmla="*/ 1329444 w 5626101"/>
                <a:gd name="connsiteY1345" fmla="*/ 774898 h 3314701"/>
                <a:gd name="connsiteX1346" fmla="*/ 1336149 w 5626101"/>
                <a:gd name="connsiteY1346" fmla="*/ 771525 h 3314701"/>
                <a:gd name="connsiteX1347" fmla="*/ 1405337 w 5626101"/>
                <a:gd name="connsiteY1347" fmla="*/ 758825 h 3314701"/>
                <a:gd name="connsiteX1348" fmla="*/ 1416051 w 5626101"/>
                <a:gd name="connsiteY1348" fmla="*/ 762000 h 3314701"/>
                <a:gd name="connsiteX1349" fmla="*/ 1408907 w 5626101"/>
                <a:gd name="connsiteY1349" fmla="*/ 765175 h 3314701"/>
                <a:gd name="connsiteX1350" fmla="*/ 1401763 w 5626101"/>
                <a:gd name="connsiteY1350" fmla="*/ 762000 h 3314701"/>
                <a:gd name="connsiteX1351" fmla="*/ 1405337 w 5626101"/>
                <a:gd name="connsiteY1351" fmla="*/ 758825 h 3314701"/>
                <a:gd name="connsiteX1352" fmla="*/ 1293628 w 5626101"/>
                <a:gd name="connsiteY1352" fmla="*/ 685800 h 3314701"/>
                <a:gd name="connsiteX1353" fmla="*/ 1300258 w 5626101"/>
                <a:gd name="connsiteY1353" fmla="*/ 702310 h 3314701"/>
                <a:gd name="connsiteX1354" fmla="*/ 1306888 w 5626101"/>
                <a:gd name="connsiteY1354" fmla="*/ 699008 h 3314701"/>
                <a:gd name="connsiteX1355" fmla="*/ 1346668 w 5626101"/>
                <a:gd name="connsiteY1355" fmla="*/ 725424 h 3314701"/>
                <a:gd name="connsiteX1356" fmla="*/ 1349982 w 5626101"/>
                <a:gd name="connsiteY1356" fmla="*/ 735330 h 3314701"/>
                <a:gd name="connsiteX1357" fmla="*/ 1373189 w 5626101"/>
                <a:gd name="connsiteY1357" fmla="*/ 748538 h 3314701"/>
                <a:gd name="connsiteX1358" fmla="*/ 1353299 w 5626101"/>
                <a:gd name="connsiteY1358" fmla="*/ 755142 h 3314701"/>
                <a:gd name="connsiteX1359" fmla="*/ 1340039 w 5626101"/>
                <a:gd name="connsiteY1359" fmla="*/ 755142 h 3314701"/>
                <a:gd name="connsiteX1360" fmla="*/ 1320148 w 5626101"/>
                <a:gd name="connsiteY1360" fmla="*/ 738632 h 3314701"/>
                <a:gd name="connsiteX1361" fmla="*/ 1296941 w 5626101"/>
                <a:gd name="connsiteY1361" fmla="*/ 765048 h 3314701"/>
                <a:gd name="connsiteX1362" fmla="*/ 1293628 w 5626101"/>
                <a:gd name="connsiteY1362" fmla="*/ 765048 h 3314701"/>
                <a:gd name="connsiteX1363" fmla="*/ 1286998 w 5626101"/>
                <a:gd name="connsiteY1363" fmla="*/ 768350 h 3314701"/>
                <a:gd name="connsiteX1364" fmla="*/ 1283681 w 5626101"/>
                <a:gd name="connsiteY1364" fmla="*/ 755142 h 3314701"/>
                <a:gd name="connsiteX1365" fmla="*/ 1273738 w 5626101"/>
                <a:gd name="connsiteY1365" fmla="*/ 755142 h 3314701"/>
                <a:gd name="connsiteX1366" fmla="*/ 1260478 w 5626101"/>
                <a:gd name="connsiteY1366" fmla="*/ 755142 h 3314701"/>
                <a:gd name="connsiteX1367" fmla="*/ 1267108 w 5626101"/>
                <a:gd name="connsiteY1367" fmla="*/ 741934 h 3314701"/>
                <a:gd name="connsiteX1368" fmla="*/ 1273738 w 5626101"/>
                <a:gd name="connsiteY1368" fmla="*/ 735330 h 3314701"/>
                <a:gd name="connsiteX1369" fmla="*/ 1273738 w 5626101"/>
                <a:gd name="connsiteY1369" fmla="*/ 725424 h 3314701"/>
                <a:gd name="connsiteX1370" fmla="*/ 1293628 w 5626101"/>
                <a:gd name="connsiteY1370" fmla="*/ 685800 h 3314701"/>
                <a:gd name="connsiteX1371" fmla="*/ 1312865 w 5626101"/>
                <a:gd name="connsiteY1371" fmla="*/ 679450 h 3314701"/>
                <a:gd name="connsiteX1372" fmla="*/ 1319216 w 5626101"/>
                <a:gd name="connsiteY1372" fmla="*/ 692150 h 3314701"/>
                <a:gd name="connsiteX1373" fmla="*/ 1309688 w 5626101"/>
                <a:gd name="connsiteY1373" fmla="*/ 682625 h 3314701"/>
                <a:gd name="connsiteX1374" fmla="*/ 1312865 w 5626101"/>
                <a:gd name="connsiteY1374" fmla="*/ 679450 h 3314701"/>
                <a:gd name="connsiteX1375" fmla="*/ 2283625 w 5626101"/>
                <a:gd name="connsiteY1375" fmla="*/ 661988 h 3314701"/>
                <a:gd name="connsiteX1376" fmla="*/ 2286933 w 5626101"/>
                <a:gd name="connsiteY1376" fmla="*/ 661988 h 3314701"/>
                <a:gd name="connsiteX1377" fmla="*/ 2290240 w 5626101"/>
                <a:gd name="connsiteY1377" fmla="*/ 671879 h 3314701"/>
                <a:gd name="connsiteX1378" fmla="*/ 2300162 w 5626101"/>
                <a:gd name="connsiteY1378" fmla="*/ 685068 h 3314701"/>
                <a:gd name="connsiteX1379" fmla="*/ 2310084 w 5626101"/>
                <a:gd name="connsiteY1379" fmla="*/ 678474 h 3314701"/>
                <a:gd name="connsiteX1380" fmla="*/ 2310084 w 5626101"/>
                <a:gd name="connsiteY1380" fmla="*/ 671879 h 3314701"/>
                <a:gd name="connsiteX1381" fmla="*/ 2316698 w 5626101"/>
                <a:gd name="connsiteY1381" fmla="*/ 678474 h 3314701"/>
                <a:gd name="connsiteX1382" fmla="*/ 2329927 w 5626101"/>
                <a:gd name="connsiteY1382" fmla="*/ 671879 h 3314701"/>
                <a:gd name="connsiteX1383" fmla="*/ 2336542 w 5626101"/>
                <a:gd name="connsiteY1383" fmla="*/ 678474 h 3314701"/>
                <a:gd name="connsiteX1384" fmla="*/ 2336542 w 5626101"/>
                <a:gd name="connsiteY1384" fmla="*/ 671879 h 3314701"/>
                <a:gd name="connsiteX1385" fmla="*/ 2356386 w 5626101"/>
                <a:gd name="connsiteY1385" fmla="*/ 671879 h 3314701"/>
                <a:gd name="connsiteX1386" fmla="*/ 2369615 w 5626101"/>
                <a:gd name="connsiteY1386" fmla="*/ 668582 h 3314701"/>
                <a:gd name="connsiteX1387" fmla="*/ 2376230 w 5626101"/>
                <a:gd name="connsiteY1387" fmla="*/ 671879 h 3314701"/>
                <a:gd name="connsiteX1388" fmla="*/ 2376230 w 5626101"/>
                <a:gd name="connsiteY1388" fmla="*/ 661988 h 3314701"/>
                <a:gd name="connsiteX1389" fmla="*/ 2379537 w 5626101"/>
                <a:gd name="connsiteY1389" fmla="*/ 661988 h 3314701"/>
                <a:gd name="connsiteX1390" fmla="*/ 2382844 w 5626101"/>
                <a:gd name="connsiteY1390" fmla="*/ 661988 h 3314701"/>
                <a:gd name="connsiteX1391" fmla="*/ 2392766 w 5626101"/>
                <a:gd name="connsiteY1391" fmla="*/ 668582 h 3314701"/>
                <a:gd name="connsiteX1392" fmla="*/ 2405995 w 5626101"/>
                <a:gd name="connsiteY1392" fmla="*/ 665285 h 3314701"/>
                <a:gd name="connsiteX1393" fmla="*/ 2402688 w 5626101"/>
                <a:gd name="connsiteY1393" fmla="*/ 671879 h 3314701"/>
                <a:gd name="connsiteX1394" fmla="*/ 2422532 w 5626101"/>
                <a:gd name="connsiteY1394" fmla="*/ 704850 h 3314701"/>
                <a:gd name="connsiteX1395" fmla="*/ 2422532 w 5626101"/>
                <a:gd name="connsiteY1395" fmla="*/ 708148 h 3314701"/>
                <a:gd name="connsiteX1396" fmla="*/ 2396073 w 5626101"/>
                <a:gd name="connsiteY1396" fmla="*/ 731227 h 3314701"/>
                <a:gd name="connsiteX1397" fmla="*/ 2356386 w 5626101"/>
                <a:gd name="connsiteY1397" fmla="*/ 747713 h 3314701"/>
                <a:gd name="connsiteX1398" fmla="*/ 2303469 w 5626101"/>
                <a:gd name="connsiteY1398" fmla="*/ 734524 h 3314701"/>
                <a:gd name="connsiteX1399" fmla="*/ 2280318 w 5626101"/>
                <a:gd name="connsiteY1399" fmla="*/ 721336 h 3314701"/>
                <a:gd name="connsiteX1400" fmla="*/ 2286933 w 5626101"/>
                <a:gd name="connsiteY1400" fmla="*/ 718039 h 3314701"/>
                <a:gd name="connsiteX1401" fmla="*/ 2286933 w 5626101"/>
                <a:gd name="connsiteY1401" fmla="*/ 701553 h 3314701"/>
                <a:gd name="connsiteX1402" fmla="*/ 2283625 w 5626101"/>
                <a:gd name="connsiteY1402" fmla="*/ 698256 h 3314701"/>
                <a:gd name="connsiteX1403" fmla="*/ 2277011 w 5626101"/>
                <a:gd name="connsiteY1403" fmla="*/ 698256 h 3314701"/>
                <a:gd name="connsiteX1404" fmla="*/ 2270396 w 5626101"/>
                <a:gd name="connsiteY1404" fmla="*/ 701553 h 3314701"/>
                <a:gd name="connsiteX1405" fmla="*/ 2263782 w 5626101"/>
                <a:gd name="connsiteY1405" fmla="*/ 698256 h 3314701"/>
                <a:gd name="connsiteX1406" fmla="*/ 2293547 w 5626101"/>
                <a:gd name="connsiteY1406" fmla="*/ 691662 h 3314701"/>
                <a:gd name="connsiteX1407" fmla="*/ 2290240 w 5626101"/>
                <a:gd name="connsiteY1407" fmla="*/ 685068 h 3314701"/>
                <a:gd name="connsiteX1408" fmla="*/ 2263782 w 5626101"/>
                <a:gd name="connsiteY1408" fmla="*/ 671879 h 3314701"/>
                <a:gd name="connsiteX1409" fmla="*/ 2267089 w 5626101"/>
                <a:gd name="connsiteY1409" fmla="*/ 671879 h 3314701"/>
                <a:gd name="connsiteX1410" fmla="*/ 2273704 w 5626101"/>
                <a:gd name="connsiteY1410" fmla="*/ 671879 h 3314701"/>
                <a:gd name="connsiteX1411" fmla="*/ 2273704 w 5626101"/>
                <a:gd name="connsiteY1411" fmla="*/ 668582 h 3314701"/>
                <a:gd name="connsiteX1412" fmla="*/ 2283625 w 5626101"/>
                <a:gd name="connsiteY1412" fmla="*/ 661988 h 3314701"/>
                <a:gd name="connsiteX1413" fmla="*/ 1465265 w 5626101"/>
                <a:gd name="connsiteY1413" fmla="*/ 612775 h 3314701"/>
                <a:gd name="connsiteX1414" fmla="*/ 1477963 w 5626101"/>
                <a:gd name="connsiteY1414" fmla="*/ 623491 h 3314701"/>
                <a:gd name="connsiteX1415" fmla="*/ 1471616 w 5626101"/>
                <a:gd name="connsiteY1415" fmla="*/ 627063 h 3314701"/>
                <a:gd name="connsiteX1416" fmla="*/ 1465265 w 5626101"/>
                <a:gd name="connsiteY1416" fmla="*/ 627063 h 3314701"/>
                <a:gd name="connsiteX1417" fmla="*/ 1458913 w 5626101"/>
                <a:gd name="connsiteY1417" fmla="*/ 619919 h 3314701"/>
                <a:gd name="connsiteX1418" fmla="*/ 1465265 w 5626101"/>
                <a:gd name="connsiteY1418" fmla="*/ 612775 h 3314701"/>
                <a:gd name="connsiteX1419" fmla="*/ 1435823 w 5626101"/>
                <a:gd name="connsiteY1419" fmla="*/ 609600 h 3314701"/>
                <a:gd name="connsiteX1420" fmla="*/ 1455740 w 5626101"/>
                <a:gd name="connsiteY1420" fmla="*/ 629603 h 3314701"/>
                <a:gd name="connsiteX1421" fmla="*/ 1432504 w 5626101"/>
                <a:gd name="connsiteY1421" fmla="*/ 642938 h 3314701"/>
                <a:gd name="connsiteX1422" fmla="*/ 1419225 w 5626101"/>
                <a:gd name="connsiteY1422" fmla="*/ 629603 h 3314701"/>
                <a:gd name="connsiteX1423" fmla="*/ 1435823 w 5626101"/>
                <a:gd name="connsiteY1423" fmla="*/ 609600 h 3314701"/>
                <a:gd name="connsiteX1424" fmla="*/ 2893428 w 5626101"/>
                <a:gd name="connsiteY1424" fmla="*/ 590002 h 3314701"/>
                <a:gd name="connsiteX1425" fmla="*/ 2893141 w 5626101"/>
                <a:gd name="connsiteY1425" fmla="*/ 590547 h 3314701"/>
                <a:gd name="connsiteX1426" fmla="*/ 2892674 w 5626101"/>
                <a:gd name="connsiteY1426" fmla="*/ 590360 h 3314701"/>
                <a:gd name="connsiteX1427" fmla="*/ 2880226 w 5626101"/>
                <a:gd name="connsiteY1427" fmla="*/ 573513 h 3314701"/>
                <a:gd name="connsiteX1428" fmla="*/ 2883527 w 5626101"/>
                <a:gd name="connsiteY1428" fmla="*/ 586704 h 3314701"/>
                <a:gd name="connsiteX1429" fmla="*/ 2891778 w 5626101"/>
                <a:gd name="connsiteY1429" fmla="*/ 590002 h 3314701"/>
                <a:gd name="connsiteX1430" fmla="*/ 2892674 w 5626101"/>
                <a:gd name="connsiteY1430" fmla="*/ 590360 h 3314701"/>
                <a:gd name="connsiteX1431" fmla="*/ 2876926 w 5626101"/>
                <a:gd name="connsiteY1431" fmla="*/ 597834 h 3314701"/>
                <a:gd name="connsiteX1432" fmla="*/ 2860424 w 5626101"/>
                <a:gd name="connsiteY1432" fmla="*/ 603193 h 3314701"/>
                <a:gd name="connsiteX1433" fmla="*/ 2870326 w 5626101"/>
                <a:gd name="connsiteY1433" fmla="*/ 593300 h 3314701"/>
                <a:gd name="connsiteX1434" fmla="*/ 2863725 w 5626101"/>
                <a:gd name="connsiteY1434" fmla="*/ 590002 h 3314701"/>
                <a:gd name="connsiteX1435" fmla="*/ 2870326 w 5626101"/>
                <a:gd name="connsiteY1435" fmla="*/ 580108 h 3314701"/>
                <a:gd name="connsiteX1436" fmla="*/ 2876926 w 5626101"/>
                <a:gd name="connsiteY1436" fmla="*/ 583406 h 3314701"/>
                <a:gd name="connsiteX1437" fmla="*/ 2880226 w 5626101"/>
                <a:gd name="connsiteY1437" fmla="*/ 573513 h 3314701"/>
                <a:gd name="connsiteX1438" fmla="*/ 1398589 w 5626101"/>
                <a:gd name="connsiteY1438" fmla="*/ 573088 h 3314701"/>
                <a:gd name="connsiteX1439" fmla="*/ 1385888 w 5626101"/>
                <a:gd name="connsiteY1439" fmla="*/ 590551 h 3314701"/>
                <a:gd name="connsiteX1440" fmla="*/ 1398589 w 5626101"/>
                <a:gd name="connsiteY1440" fmla="*/ 573088 h 3314701"/>
                <a:gd name="connsiteX1441" fmla="*/ 3398838 w 5626101"/>
                <a:gd name="connsiteY1441" fmla="*/ 560388 h 3314701"/>
                <a:gd name="connsiteX1442" fmla="*/ 3417888 w 5626101"/>
                <a:gd name="connsiteY1442" fmla="*/ 570442 h 3314701"/>
                <a:gd name="connsiteX1443" fmla="*/ 3417888 w 5626101"/>
                <a:gd name="connsiteY1443" fmla="*/ 580497 h 3314701"/>
                <a:gd name="connsiteX1444" fmla="*/ 3395663 w 5626101"/>
                <a:gd name="connsiteY1444" fmla="*/ 590551 h 3314701"/>
                <a:gd name="connsiteX1445" fmla="*/ 3386138 w 5626101"/>
                <a:gd name="connsiteY1445" fmla="*/ 583848 h 3314701"/>
                <a:gd name="connsiteX1446" fmla="*/ 3392488 w 5626101"/>
                <a:gd name="connsiteY1446" fmla="*/ 567091 h 3314701"/>
                <a:gd name="connsiteX1447" fmla="*/ 3398838 w 5626101"/>
                <a:gd name="connsiteY1447" fmla="*/ 560388 h 3314701"/>
                <a:gd name="connsiteX1448" fmla="*/ 1095125 w 5626101"/>
                <a:gd name="connsiteY1448" fmla="*/ 560388 h 3314701"/>
                <a:gd name="connsiteX1449" fmla="*/ 1131888 w 5626101"/>
                <a:gd name="connsiteY1449" fmla="*/ 593360 h 3314701"/>
                <a:gd name="connsiteX1450" fmla="*/ 1115178 w 5626101"/>
                <a:gd name="connsiteY1450" fmla="*/ 603251 h 3314701"/>
                <a:gd name="connsiteX1451" fmla="*/ 1068388 w 5626101"/>
                <a:gd name="connsiteY1451" fmla="*/ 583468 h 3314701"/>
                <a:gd name="connsiteX1452" fmla="*/ 1075072 w 5626101"/>
                <a:gd name="connsiteY1452" fmla="*/ 580171 h 3314701"/>
                <a:gd name="connsiteX1453" fmla="*/ 1078414 w 5626101"/>
                <a:gd name="connsiteY1453" fmla="*/ 580171 h 3314701"/>
                <a:gd name="connsiteX1454" fmla="*/ 1081757 w 5626101"/>
                <a:gd name="connsiteY1454" fmla="*/ 580171 h 3314701"/>
                <a:gd name="connsiteX1455" fmla="*/ 1095125 w 5626101"/>
                <a:gd name="connsiteY1455" fmla="*/ 560388 h 3314701"/>
                <a:gd name="connsiteX1456" fmla="*/ 5276851 w 5626101"/>
                <a:gd name="connsiteY1456" fmla="*/ 541338 h 3314701"/>
                <a:gd name="connsiteX1457" fmla="*/ 5295901 w 5626101"/>
                <a:gd name="connsiteY1457" fmla="*/ 541338 h 3314701"/>
                <a:gd name="connsiteX1458" fmla="*/ 5299076 w 5626101"/>
                <a:gd name="connsiteY1458" fmla="*/ 547688 h 3314701"/>
                <a:gd name="connsiteX1459" fmla="*/ 5292726 w 5626101"/>
                <a:gd name="connsiteY1459" fmla="*/ 554038 h 3314701"/>
                <a:gd name="connsiteX1460" fmla="*/ 5276851 w 5626101"/>
                <a:gd name="connsiteY1460" fmla="*/ 541338 h 3314701"/>
                <a:gd name="connsiteX1461" fmla="*/ 1784807 w 5626101"/>
                <a:gd name="connsiteY1461" fmla="*/ 536575 h 3314701"/>
                <a:gd name="connsiteX1462" fmla="*/ 1817688 w 5626101"/>
                <a:gd name="connsiteY1462" fmla="*/ 559810 h 3314701"/>
                <a:gd name="connsiteX1463" fmla="*/ 1794672 w 5626101"/>
                <a:gd name="connsiteY1463" fmla="*/ 573088 h 3314701"/>
                <a:gd name="connsiteX1464" fmla="*/ 1784807 w 5626101"/>
                <a:gd name="connsiteY1464" fmla="*/ 573088 h 3314701"/>
                <a:gd name="connsiteX1465" fmla="*/ 1771651 w 5626101"/>
                <a:gd name="connsiteY1465" fmla="*/ 549852 h 3314701"/>
                <a:gd name="connsiteX1466" fmla="*/ 1784807 w 5626101"/>
                <a:gd name="connsiteY1466" fmla="*/ 536575 h 3314701"/>
                <a:gd name="connsiteX1467" fmla="*/ 3557588 w 5626101"/>
                <a:gd name="connsiteY1467" fmla="*/ 533400 h 3314701"/>
                <a:gd name="connsiteX1468" fmla="*/ 3576638 w 5626101"/>
                <a:gd name="connsiteY1468" fmla="*/ 553811 h 3314701"/>
                <a:gd name="connsiteX1469" fmla="*/ 3573463 w 5626101"/>
                <a:gd name="connsiteY1469" fmla="*/ 557213 h 3314701"/>
                <a:gd name="connsiteX1470" fmla="*/ 3570288 w 5626101"/>
                <a:gd name="connsiteY1470" fmla="*/ 557213 h 3314701"/>
                <a:gd name="connsiteX1471" fmla="*/ 3551238 w 5626101"/>
                <a:gd name="connsiteY1471" fmla="*/ 540204 h 3314701"/>
                <a:gd name="connsiteX1472" fmla="*/ 3557588 w 5626101"/>
                <a:gd name="connsiteY1472" fmla="*/ 533400 h 3314701"/>
                <a:gd name="connsiteX1473" fmla="*/ 1138500 w 5626101"/>
                <a:gd name="connsiteY1473" fmla="*/ 490538 h 3314701"/>
                <a:gd name="connsiteX1474" fmla="*/ 1171500 w 5626101"/>
                <a:gd name="connsiteY1474" fmla="*/ 523530 h 3314701"/>
                <a:gd name="connsiteX1475" fmla="*/ 1188000 w 5626101"/>
                <a:gd name="connsiteY1475" fmla="*/ 546625 h 3314701"/>
                <a:gd name="connsiteX1476" fmla="*/ 1174800 w 5626101"/>
                <a:gd name="connsiteY1476" fmla="*/ 559822 h 3314701"/>
                <a:gd name="connsiteX1477" fmla="*/ 1201200 w 5626101"/>
                <a:gd name="connsiteY1477" fmla="*/ 569720 h 3314701"/>
                <a:gd name="connsiteX1478" fmla="*/ 1197900 w 5626101"/>
                <a:gd name="connsiteY1478" fmla="*/ 579618 h 3314701"/>
                <a:gd name="connsiteX1479" fmla="*/ 1211100 w 5626101"/>
                <a:gd name="connsiteY1479" fmla="*/ 606012 h 3314701"/>
                <a:gd name="connsiteX1480" fmla="*/ 1230900 w 5626101"/>
                <a:gd name="connsiteY1480" fmla="*/ 576319 h 3314701"/>
                <a:gd name="connsiteX1481" fmla="*/ 1250704 w 5626101"/>
                <a:gd name="connsiteY1481" fmla="*/ 599414 h 3314701"/>
                <a:gd name="connsiteX1482" fmla="*/ 1244101 w 5626101"/>
                <a:gd name="connsiteY1482" fmla="*/ 615910 h 3314701"/>
                <a:gd name="connsiteX1483" fmla="*/ 1263901 w 5626101"/>
                <a:gd name="connsiteY1483" fmla="*/ 639004 h 3314701"/>
                <a:gd name="connsiteX1484" fmla="*/ 1270503 w 5626101"/>
                <a:gd name="connsiteY1484" fmla="*/ 635705 h 3314701"/>
                <a:gd name="connsiteX1485" fmla="*/ 1283701 w 5626101"/>
                <a:gd name="connsiteY1485" fmla="*/ 602713 h 3314701"/>
                <a:gd name="connsiteX1486" fmla="*/ 1296900 w 5626101"/>
                <a:gd name="connsiteY1486" fmla="*/ 589516 h 3314701"/>
                <a:gd name="connsiteX1487" fmla="*/ 1290303 w 5626101"/>
                <a:gd name="connsiteY1487" fmla="*/ 573019 h 3314701"/>
                <a:gd name="connsiteX1488" fmla="*/ 1303500 w 5626101"/>
                <a:gd name="connsiteY1488" fmla="*/ 559822 h 3314701"/>
                <a:gd name="connsiteX1489" fmla="*/ 1316700 w 5626101"/>
                <a:gd name="connsiteY1489" fmla="*/ 563122 h 3314701"/>
                <a:gd name="connsiteX1490" fmla="*/ 1353000 w 5626101"/>
                <a:gd name="connsiteY1490" fmla="*/ 579618 h 3314701"/>
                <a:gd name="connsiteX1491" fmla="*/ 1353000 w 5626101"/>
                <a:gd name="connsiteY1491" fmla="*/ 596114 h 3314701"/>
                <a:gd name="connsiteX1492" fmla="*/ 1343100 w 5626101"/>
                <a:gd name="connsiteY1492" fmla="*/ 622508 h 3314701"/>
                <a:gd name="connsiteX1493" fmla="*/ 1356300 w 5626101"/>
                <a:gd name="connsiteY1493" fmla="*/ 635705 h 3314701"/>
                <a:gd name="connsiteX1494" fmla="*/ 1326600 w 5626101"/>
                <a:gd name="connsiteY1494" fmla="*/ 668698 h 3314701"/>
                <a:gd name="connsiteX1495" fmla="*/ 1323300 w 5626101"/>
                <a:gd name="connsiteY1495" fmla="*/ 668698 h 3314701"/>
                <a:gd name="connsiteX1496" fmla="*/ 1320002 w 5626101"/>
                <a:gd name="connsiteY1496" fmla="*/ 662099 h 3314701"/>
                <a:gd name="connsiteX1497" fmla="*/ 1316700 w 5626101"/>
                <a:gd name="connsiteY1497" fmla="*/ 671997 h 3314701"/>
                <a:gd name="connsiteX1498" fmla="*/ 1300203 w 5626101"/>
                <a:gd name="connsiteY1498" fmla="*/ 675296 h 3314701"/>
                <a:gd name="connsiteX1499" fmla="*/ 1273801 w 5626101"/>
                <a:gd name="connsiteY1499" fmla="*/ 662099 h 3314701"/>
                <a:gd name="connsiteX1500" fmla="*/ 1280403 w 5626101"/>
                <a:gd name="connsiteY1500" fmla="*/ 678596 h 3314701"/>
                <a:gd name="connsiteX1501" fmla="*/ 1254001 w 5626101"/>
                <a:gd name="connsiteY1501" fmla="*/ 698391 h 3314701"/>
                <a:gd name="connsiteX1502" fmla="*/ 1227600 w 5626101"/>
                <a:gd name="connsiteY1502" fmla="*/ 685194 h 3314701"/>
                <a:gd name="connsiteX1503" fmla="*/ 1217700 w 5626101"/>
                <a:gd name="connsiteY1503" fmla="*/ 685194 h 3314701"/>
                <a:gd name="connsiteX1504" fmla="*/ 1263901 w 5626101"/>
                <a:gd name="connsiteY1504" fmla="*/ 704990 h 3314701"/>
                <a:gd name="connsiteX1505" fmla="*/ 1263901 w 5626101"/>
                <a:gd name="connsiteY1505" fmla="*/ 714887 h 3314701"/>
                <a:gd name="connsiteX1506" fmla="*/ 1234202 w 5626101"/>
                <a:gd name="connsiteY1506" fmla="*/ 741282 h 3314701"/>
                <a:gd name="connsiteX1507" fmla="*/ 1224302 w 5626101"/>
                <a:gd name="connsiteY1507" fmla="*/ 741282 h 3314701"/>
                <a:gd name="connsiteX1508" fmla="*/ 1214402 w 5626101"/>
                <a:gd name="connsiteY1508" fmla="*/ 754478 h 3314701"/>
                <a:gd name="connsiteX1509" fmla="*/ 1211100 w 5626101"/>
                <a:gd name="connsiteY1509" fmla="*/ 754478 h 3314701"/>
                <a:gd name="connsiteX1510" fmla="*/ 1181400 w 5626101"/>
                <a:gd name="connsiteY1510" fmla="*/ 744581 h 3314701"/>
                <a:gd name="connsiteX1511" fmla="*/ 1181400 w 5626101"/>
                <a:gd name="connsiteY1511" fmla="*/ 747880 h 3314701"/>
                <a:gd name="connsiteX1512" fmla="*/ 1178100 w 5626101"/>
                <a:gd name="connsiteY1512" fmla="*/ 747880 h 3314701"/>
                <a:gd name="connsiteX1513" fmla="*/ 1207800 w 5626101"/>
                <a:gd name="connsiteY1513" fmla="*/ 764376 h 3314701"/>
                <a:gd name="connsiteX1514" fmla="*/ 1181400 w 5626101"/>
                <a:gd name="connsiteY1514" fmla="*/ 777573 h 3314701"/>
                <a:gd name="connsiteX1515" fmla="*/ 1164900 w 5626101"/>
                <a:gd name="connsiteY1515" fmla="*/ 810566 h 3314701"/>
                <a:gd name="connsiteX1516" fmla="*/ 1145100 w 5626101"/>
                <a:gd name="connsiteY1516" fmla="*/ 866653 h 3314701"/>
                <a:gd name="connsiteX1517" fmla="*/ 1145100 w 5626101"/>
                <a:gd name="connsiteY1517" fmla="*/ 896347 h 3314701"/>
                <a:gd name="connsiteX1518" fmla="*/ 1158300 w 5626101"/>
                <a:gd name="connsiteY1518" fmla="*/ 889748 h 3314701"/>
                <a:gd name="connsiteX1519" fmla="*/ 1178100 w 5626101"/>
                <a:gd name="connsiteY1519" fmla="*/ 942536 h 3314701"/>
                <a:gd name="connsiteX1520" fmla="*/ 1201200 w 5626101"/>
                <a:gd name="connsiteY1520" fmla="*/ 932638 h 3314701"/>
                <a:gd name="connsiteX1521" fmla="*/ 1224302 w 5626101"/>
                <a:gd name="connsiteY1521" fmla="*/ 945835 h 3314701"/>
                <a:gd name="connsiteX1522" fmla="*/ 1293600 w 5626101"/>
                <a:gd name="connsiteY1522" fmla="*/ 985427 h 3314701"/>
                <a:gd name="connsiteX1523" fmla="*/ 1329902 w 5626101"/>
                <a:gd name="connsiteY1523" fmla="*/ 985427 h 3314701"/>
                <a:gd name="connsiteX1524" fmla="*/ 1339802 w 5626101"/>
                <a:gd name="connsiteY1524" fmla="*/ 1034915 h 3314701"/>
                <a:gd name="connsiteX1525" fmla="*/ 1372800 w 5626101"/>
                <a:gd name="connsiteY1525" fmla="*/ 1087703 h 3314701"/>
                <a:gd name="connsiteX1526" fmla="*/ 1376104 w 5626101"/>
                <a:gd name="connsiteY1526" fmla="*/ 1087703 h 3314701"/>
                <a:gd name="connsiteX1527" fmla="*/ 1389301 w 5626101"/>
                <a:gd name="connsiteY1527" fmla="*/ 1077806 h 3314701"/>
                <a:gd name="connsiteX1528" fmla="*/ 1399201 w 5626101"/>
                <a:gd name="connsiteY1528" fmla="*/ 1064609 h 3314701"/>
                <a:gd name="connsiteX1529" fmla="*/ 1379401 w 5626101"/>
                <a:gd name="connsiteY1529" fmla="*/ 1005222 h 3314701"/>
                <a:gd name="connsiteX1530" fmla="*/ 1425603 w 5626101"/>
                <a:gd name="connsiteY1530" fmla="*/ 962332 h 3314701"/>
                <a:gd name="connsiteX1531" fmla="*/ 1392600 w 5626101"/>
                <a:gd name="connsiteY1531" fmla="*/ 883150 h 3314701"/>
                <a:gd name="connsiteX1532" fmla="*/ 1415703 w 5626101"/>
                <a:gd name="connsiteY1532" fmla="*/ 856756 h 3314701"/>
                <a:gd name="connsiteX1533" fmla="*/ 1402500 w 5626101"/>
                <a:gd name="connsiteY1533" fmla="*/ 827062 h 3314701"/>
                <a:gd name="connsiteX1534" fmla="*/ 1402500 w 5626101"/>
                <a:gd name="connsiteY1534" fmla="*/ 797369 h 3314701"/>
                <a:gd name="connsiteX1535" fmla="*/ 1419001 w 5626101"/>
                <a:gd name="connsiteY1535" fmla="*/ 780872 h 3314701"/>
                <a:gd name="connsiteX1536" fmla="*/ 1458600 w 5626101"/>
                <a:gd name="connsiteY1536" fmla="*/ 794069 h 3314701"/>
                <a:gd name="connsiteX1537" fmla="*/ 1475102 w 5626101"/>
                <a:gd name="connsiteY1537" fmla="*/ 787471 h 3314701"/>
                <a:gd name="connsiteX1538" fmla="*/ 1508100 w 5626101"/>
                <a:gd name="connsiteY1538" fmla="*/ 810566 h 3314701"/>
                <a:gd name="connsiteX1539" fmla="*/ 1541103 w 5626101"/>
                <a:gd name="connsiteY1539" fmla="*/ 840259 h 3314701"/>
                <a:gd name="connsiteX1540" fmla="*/ 1557600 w 5626101"/>
                <a:gd name="connsiteY1540" fmla="*/ 886449 h 3314701"/>
                <a:gd name="connsiteX1541" fmla="*/ 1574100 w 5626101"/>
                <a:gd name="connsiteY1541" fmla="*/ 899646 h 3314701"/>
                <a:gd name="connsiteX1542" fmla="*/ 1607100 w 5626101"/>
                <a:gd name="connsiteY1542" fmla="*/ 866653 h 3314701"/>
                <a:gd name="connsiteX1543" fmla="*/ 1620301 w 5626101"/>
                <a:gd name="connsiteY1543" fmla="*/ 846857 h 3314701"/>
                <a:gd name="connsiteX1544" fmla="*/ 1626904 w 5626101"/>
                <a:gd name="connsiteY1544" fmla="*/ 856756 h 3314701"/>
                <a:gd name="connsiteX1545" fmla="*/ 1646703 w 5626101"/>
                <a:gd name="connsiteY1545" fmla="*/ 893047 h 3314701"/>
                <a:gd name="connsiteX1546" fmla="*/ 1666503 w 5626101"/>
                <a:gd name="connsiteY1546" fmla="*/ 919441 h 3314701"/>
                <a:gd name="connsiteX1547" fmla="*/ 1669801 w 5626101"/>
                <a:gd name="connsiteY1547" fmla="*/ 939237 h 3314701"/>
                <a:gd name="connsiteX1548" fmla="*/ 1659901 w 5626101"/>
                <a:gd name="connsiteY1548" fmla="*/ 949135 h 3314701"/>
                <a:gd name="connsiteX1549" fmla="*/ 1686303 w 5626101"/>
                <a:gd name="connsiteY1549" fmla="*/ 965631 h 3314701"/>
                <a:gd name="connsiteX1550" fmla="*/ 1686303 w 5626101"/>
                <a:gd name="connsiteY1550" fmla="*/ 968930 h 3314701"/>
                <a:gd name="connsiteX1551" fmla="*/ 1725902 w 5626101"/>
                <a:gd name="connsiteY1551" fmla="*/ 995324 h 3314701"/>
                <a:gd name="connsiteX1552" fmla="*/ 1729200 w 5626101"/>
                <a:gd name="connsiteY1552" fmla="*/ 995324 h 3314701"/>
                <a:gd name="connsiteX1553" fmla="*/ 1732500 w 5626101"/>
                <a:gd name="connsiteY1553" fmla="*/ 1001923 h 3314701"/>
                <a:gd name="connsiteX1554" fmla="*/ 1689600 w 5626101"/>
                <a:gd name="connsiteY1554" fmla="*/ 1028317 h 3314701"/>
                <a:gd name="connsiteX1555" fmla="*/ 1692900 w 5626101"/>
                <a:gd name="connsiteY1555" fmla="*/ 1031616 h 3314701"/>
                <a:gd name="connsiteX1556" fmla="*/ 1745701 w 5626101"/>
                <a:gd name="connsiteY1556" fmla="*/ 1011821 h 3314701"/>
                <a:gd name="connsiteX1557" fmla="*/ 1745701 w 5626101"/>
                <a:gd name="connsiteY1557" fmla="*/ 1018419 h 3314701"/>
                <a:gd name="connsiteX1558" fmla="*/ 1752304 w 5626101"/>
                <a:gd name="connsiteY1558" fmla="*/ 1028317 h 3314701"/>
                <a:gd name="connsiteX1559" fmla="*/ 1762203 w 5626101"/>
                <a:gd name="connsiteY1559" fmla="*/ 1061309 h 3314701"/>
                <a:gd name="connsiteX1560" fmla="*/ 1709400 w 5626101"/>
                <a:gd name="connsiteY1560" fmla="*/ 1094302 h 3314701"/>
                <a:gd name="connsiteX1561" fmla="*/ 1679700 w 5626101"/>
                <a:gd name="connsiteY1561" fmla="*/ 1110798 h 3314701"/>
                <a:gd name="connsiteX1562" fmla="*/ 1650001 w 5626101"/>
                <a:gd name="connsiteY1562" fmla="*/ 1110798 h 3314701"/>
                <a:gd name="connsiteX1563" fmla="*/ 1620301 w 5626101"/>
                <a:gd name="connsiteY1563" fmla="*/ 1107499 h 3314701"/>
                <a:gd name="connsiteX1564" fmla="*/ 1593900 w 5626101"/>
                <a:gd name="connsiteY1564" fmla="*/ 1114098 h 3314701"/>
                <a:gd name="connsiteX1565" fmla="*/ 1580702 w 5626101"/>
                <a:gd name="connsiteY1565" fmla="*/ 1133893 h 3314701"/>
                <a:gd name="connsiteX1566" fmla="*/ 1551003 w 5626101"/>
                <a:gd name="connsiteY1566" fmla="*/ 1160287 h 3314701"/>
                <a:gd name="connsiteX1567" fmla="*/ 1603800 w 5626101"/>
                <a:gd name="connsiteY1567" fmla="*/ 1137192 h 3314701"/>
                <a:gd name="connsiteX1568" fmla="*/ 1613700 w 5626101"/>
                <a:gd name="connsiteY1568" fmla="*/ 1137192 h 3314701"/>
                <a:gd name="connsiteX1569" fmla="*/ 1630201 w 5626101"/>
                <a:gd name="connsiteY1569" fmla="*/ 1147090 h 3314701"/>
                <a:gd name="connsiteX1570" fmla="*/ 1607100 w 5626101"/>
                <a:gd name="connsiteY1570" fmla="*/ 1166886 h 3314701"/>
                <a:gd name="connsiteX1571" fmla="*/ 1620301 w 5626101"/>
                <a:gd name="connsiteY1571" fmla="*/ 1170185 h 3314701"/>
                <a:gd name="connsiteX1572" fmla="*/ 1617000 w 5626101"/>
                <a:gd name="connsiteY1572" fmla="*/ 1186681 h 3314701"/>
                <a:gd name="connsiteX1573" fmla="*/ 1656603 w 5626101"/>
                <a:gd name="connsiteY1573" fmla="*/ 1219674 h 3314701"/>
                <a:gd name="connsiteX1574" fmla="*/ 1676403 w 5626101"/>
                <a:gd name="connsiteY1574" fmla="*/ 1229571 h 3314701"/>
                <a:gd name="connsiteX1575" fmla="*/ 1633500 w 5626101"/>
                <a:gd name="connsiteY1575" fmla="*/ 1249367 h 3314701"/>
                <a:gd name="connsiteX1576" fmla="*/ 1610402 w 5626101"/>
                <a:gd name="connsiteY1576" fmla="*/ 1272462 h 3314701"/>
                <a:gd name="connsiteX1577" fmla="*/ 1597200 w 5626101"/>
                <a:gd name="connsiteY1577" fmla="*/ 1255966 h 3314701"/>
                <a:gd name="connsiteX1578" fmla="*/ 1630201 w 5626101"/>
                <a:gd name="connsiteY1578" fmla="*/ 1229571 h 3314701"/>
                <a:gd name="connsiteX1579" fmla="*/ 1623600 w 5626101"/>
                <a:gd name="connsiteY1579" fmla="*/ 1219674 h 3314701"/>
                <a:gd name="connsiteX1580" fmla="*/ 1610402 w 5626101"/>
                <a:gd name="connsiteY1580" fmla="*/ 1232871 h 3314701"/>
                <a:gd name="connsiteX1581" fmla="*/ 1600502 w 5626101"/>
                <a:gd name="connsiteY1581" fmla="*/ 1236170 h 3314701"/>
                <a:gd name="connsiteX1582" fmla="*/ 1587300 w 5626101"/>
                <a:gd name="connsiteY1582" fmla="*/ 1232871 h 3314701"/>
                <a:gd name="connsiteX1583" fmla="*/ 1584000 w 5626101"/>
                <a:gd name="connsiteY1583" fmla="*/ 1236170 h 3314701"/>
                <a:gd name="connsiteX1584" fmla="*/ 1580702 w 5626101"/>
                <a:gd name="connsiteY1584" fmla="*/ 1232871 h 3314701"/>
                <a:gd name="connsiteX1585" fmla="*/ 1580702 w 5626101"/>
                <a:gd name="connsiteY1585" fmla="*/ 1236170 h 3314701"/>
                <a:gd name="connsiteX1586" fmla="*/ 1580702 w 5626101"/>
                <a:gd name="connsiteY1586" fmla="*/ 1239469 h 3314701"/>
                <a:gd name="connsiteX1587" fmla="*/ 1584000 w 5626101"/>
                <a:gd name="connsiteY1587" fmla="*/ 1242768 h 3314701"/>
                <a:gd name="connsiteX1588" fmla="*/ 1567500 w 5626101"/>
                <a:gd name="connsiteY1588" fmla="*/ 1252666 h 3314701"/>
                <a:gd name="connsiteX1589" fmla="*/ 1557600 w 5626101"/>
                <a:gd name="connsiteY1589" fmla="*/ 1252666 h 3314701"/>
                <a:gd name="connsiteX1590" fmla="*/ 1554300 w 5626101"/>
                <a:gd name="connsiteY1590" fmla="*/ 1252666 h 3314701"/>
                <a:gd name="connsiteX1591" fmla="*/ 1524601 w 5626101"/>
                <a:gd name="connsiteY1591" fmla="*/ 1295557 h 3314701"/>
                <a:gd name="connsiteX1592" fmla="*/ 1527900 w 5626101"/>
                <a:gd name="connsiteY1592" fmla="*/ 1302155 h 3314701"/>
                <a:gd name="connsiteX1593" fmla="*/ 1534501 w 5626101"/>
                <a:gd name="connsiteY1593" fmla="*/ 1315352 h 3314701"/>
                <a:gd name="connsiteX1594" fmla="*/ 1541103 w 5626101"/>
                <a:gd name="connsiteY1594" fmla="*/ 1308754 h 3314701"/>
                <a:gd name="connsiteX1595" fmla="*/ 1541103 w 5626101"/>
                <a:gd name="connsiteY1595" fmla="*/ 1315352 h 3314701"/>
                <a:gd name="connsiteX1596" fmla="*/ 1524601 w 5626101"/>
                <a:gd name="connsiteY1596" fmla="*/ 1318651 h 3314701"/>
                <a:gd name="connsiteX1597" fmla="*/ 1521303 w 5626101"/>
                <a:gd name="connsiteY1597" fmla="*/ 1315352 h 3314701"/>
                <a:gd name="connsiteX1598" fmla="*/ 1481700 w 5626101"/>
                <a:gd name="connsiteY1598" fmla="*/ 1331848 h 3314701"/>
                <a:gd name="connsiteX1599" fmla="*/ 1485002 w 5626101"/>
                <a:gd name="connsiteY1599" fmla="*/ 1331848 h 3314701"/>
                <a:gd name="connsiteX1600" fmla="*/ 1494901 w 5626101"/>
                <a:gd name="connsiteY1600" fmla="*/ 1328549 h 3314701"/>
                <a:gd name="connsiteX1601" fmla="*/ 1501504 w 5626101"/>
                <a:gd name="connsiteY1601" fmla="*/ 1331848 h 3314701"/>
                <a:gd name="connsiteX1602" fmla="*/ 1478400 w 5626101"/>
                <a:gd name="connsiteY1602" fmla="*/ 1335148 h 3314701"/>
                <a:gd name="connsiteX1603" fmla="*/ 1475102 w 5626101"/>
                <a:gd name="connsiteY1603" fmla="*/ 1331848 h 3314701"/>
                <a:gd name="connsiteX1604" fmla="*/ 1471800 w 5626101"/>
                <a:gd name="connsiteY1604" fmla="*/ 1338447 h 3314701"/>
                <a:gd name="connsiteX1605" fmla="*/ 1475102 w 5626101"/>
                <a:gd name="connsiteY1605" fmla="*/ 1345045 h 3314701"/>
                <a:gd name="connsiteX1606" fmla="*/ 1458600 w 5626101"/>
                <a:gd name="connsiteY1606" fmla="*/ 1374739 h 3314701"/>
                <a:gd name="connsiteX1607" fmla="*/ 1455302 w 5626101"/>
                <a:gd name="connsiteY1607" fmla="*/ 1368140 h 3314701"/>
                <a:gd name="connsiteX1608" fmla="*/ 1452000 w 5626101"/>
                <a:gd name="connsiteY1608" fmla="*/ 1371439 h 3314701"/>
                <a:gd name="connsiteX1609" fmla="*/ 1458600 w 5626101"/>
                <a:gd name="connsiteY1609" fmla="*/ 1384636 h 3314701"/>
                <a:gd name="connsiteX1610" fmla="*/ 1445402 w 5626101"/>
                <a:gd name="connsiteY1610" fmla="*/ 1411031 h 3314701"/>
                <a:gd name="connsiteX1611" fmla="*/ 1442100 w 5626101"/>
                <a:gd name="connsiteY1611" fmla="*/ 1407731 h 3314701"/>
                <a:gd name="connsiteX1612" fmla="*/ 1442100 w 5626101"/>
                <a:gd name="connsiteY1612" fmla="*/ 1401133 h 3314701"/>
                <a:gd name="connsiteX1613" fmla="*/ 1438800 w 5626101"/>
                <a:gd name="connsiteY1613" fmla="*/ 1378038 h 3314701"/>
                <a:gd name="connsiteX1614" fmla="*/ 1435503 w 5626101"/>
                <a:gd name="connsiteY1614" fmla="*/ 1387936 h 3314701"/>
                <a:gd name="connsiteX1615" fmla="*/ 1438800 w 5626101"/>
                <a:gd name="connsiteY1615" fmla="*/ 1411031 h 3314701"/>
                <a:gd name="connsiteX1616" fmla="*/ 1438800 w 5626101"/>
                <a:gd name="connsiteY1616" fmla="*/ 1420928 h 3314701"/>
                <a:gd name="connsiteX1617" fmla="*/ 1442100 w 5626101"/>
                <a:gd name="connsiteY1617" fmla="*/ 1420928 h 3314701"/>
                <a:gd name="connsiteX1618" fmla="*/ 1442100 w 5626101"/>
                <a:gd name="connsiteY1618" fmla="*/ 1427527 h 3314701"/>
                <a:gd name="connsiteX1619" fmla="*/ 1435503 w 5626101"/>
                <a:gd name="connsiteY1619" fmla="*/ 1434125 h 3314701"/>
                <a:gd name="connsiteX1620" fmla="*/ 1445402 w 5626101"/>
                <a:gd name="connsiteY1620" fmla="*/ 1440724 h 3314701"/>
                <a:gd name="connsiteX1621" fmla="*/ 1438800 w 5626101"/>
                <a:gd name="connsiteY1621" fmla="*/ 1447322 h 3314701"/>
                <a:gd name="connsiteX1622" fmla="*/ 1435503 w 5626101"/>
                <a:gd name="connsiteY1622" fmla="*/ 1447322 h 3314701"/>
                <a:gd name="connsiteX1623" fmla="*/ 1435503 w 5626101"/>
                <a:gd name="connsiteY1623" fmla="*/ 1450622 h 3314701"/>
                <a:gd name="connsiteX1624" fmla="*/ 1442100 w 5626101"/>
                <a:gd name="connsiteY1624" fmla="*/ 1457220 h 3314701"/>
                <a:gd name="connsiteX1625" fmla="*/ 1435503 w 5626101"/>
                <a:gd name="connsiteY1625" fmla="*/ 1463819 h 3314701"/>
                <a:gd name="connsiteX1626" fmla="*/ 1422300 w 5626101"/>
                <a:gd name="connsiteY1626" fmla="*/ 1470417 h 3314701"/>
                <a:gd name="connsiteX1627" fmla="*/ 1412400 w 5626101"/>
                <a:gd name="connsiteY1627" fmla="*/ 1480315 h 3314701"/>
                <a:gd name="connsiteX1628" fmla="*/ 1353000 w 5626101"/>
                <a:gd name="connsiteY1628" fmla="*/ 1559497 h 3314701"/>
                <a:gd name="connsiteX1629" fmla="*/ 1369501 w 5626101"/>
                <a:gd name="connsiteY1629" fmla="*/ 1608986 h 3314701"/>
                <a:gd name="connsiteX1630" fmla="*/ 1369501 w 5626101"/>
                <a:gd name="connsiteY1630" fmla="*/ 1612285 h 3314701"/>
                <a:gd name="connsiteX1631" fmla="*/ 1376104 w 5626101"/>
                <a:gd name="connsiteY1631" fmla="*/ 1638679 h 3314701"/>
                <a:gd name="connsiteX1632" fmla="*/ 1362900 w 5626101"/>
                <a:gd name="connsiteY1632" fmla="*/ 1665073 h 3314701"/>
                <a:gd name="connsiteX1633" fmla="*/ 1353000 w 5626101"/>
                <a:gd name="connsiteY1633" fmla="*/ 1648577 h 3314701"/>
                <a:gd name="connsiteX1634" fmla="*/ 1336500 w 5626101"/>
                <a:gd name="connsiteY1634" fmla="*/ 1622183 h 3314701"/>
                <a:gd name="connsiteX1635" fmla="*/ 1310102 w 5626101"/>
                <a:gd name="connsiteY1635" fmla="*/ 1562796 h 3314701"/>
                <a:gd name="connsiteX1636" fmla="*/ 1296900 w 5626101"/>
                <a:gd name="connsiteY1636" fmla="*/ 1569395 h 3314701"/>
                <a:gd name="connsiteX1637" fmla="*/ 1267200 w 5626101"/>
                <a:gd name="connsiteY1637" fmla="*/ 1556198 h 3314701"/>
                <a:gd name="connsiteX1638" fmla="*/ 1254001 w 5626101"/>
                <a:gd name="connsiteY1638" fmla="*/ 1559497 h 3314701"/>
                <a:gd name="connsiteX1639" fmla="*/ 1250704 w 5626101"/>
                <a:gd name="connsiteY1639" fmla="*/ 1556198 h 3314701"/>
                <a:gd name="connsiteX1640" fmla="*/ 1221000 w 5626101"/>
                <a:gd name="connsiteY1640" fmla="*/ 1559497 h 3314701"/>
                <a:gd name="connsiteX1641" fmla="*/ 1227398 w 5626101"/>
                <a:gd name="connsiteY1641" fmla="*/ 1562693 h 3314701"/>
                <a:gd name="connsiteX1642" fmla="*/ 1226779 w 5626101"/>
                <a:gd name="connsiteY1642" fmla="*/ 1572282 h 3314701"/>
                <a:gd name="connsiteX1643" fmla="*/ 1230900 w 5626101"/>
                <a:gd name="connsiteY1643" fmla="*/ 1582592 h 3314701"/>
                <a:gd name="connsiteX1644" fmla="*/ 1221000 w 5626101"/>
                <a:gd name="connsiteY1644" fmla="*/ 1582592 h 3314701"/>
                <a:gd name="connsiteX1645" fmla="*/ 1191300 w 5626101"/>
                <a:gd name="connsiteY1645" fmla="*/ 1569395 h 3314701"/>
                <a:gd name="connsiteX1646" fmla="*/ 1181400 w 5626101"/>
                <a:gd name="connsiteY1646" fmla="*/ 1572694 h 3314701"/>
                <a:gd name="connsiteX1647" fmla="*/ 1164900 w 5626101"/>
                <a:gd name="connsiteY1647" fmla="*/ 1566096 h 3314701"/>
                <a:gd name="connsiteX1648" fmla="*/ 1135200 w 5626101"/>
                <a:gd name="connsiteY1648" fmla="*/ 1592490 h 3314701"/>
                <a:gd name="connsiteX1649" fmla="*/ 1131900 w 5626101"/>
                <a:gd name="connsiteY1649" fmla="*/ 1592490 h 3314701"/>
                <a:gd name="connsiteX1650" fmla="*/ 1128600 w 5626101"/>
                <a:gd name="connsiteY1650" fmla="*/ 1592490 h 3314701"/>
                <a:gd name="connsiteX1651" fmla="*/ 1125300 w 5626101"/>
                <a:gd name="connsiteY1651" fmla="*/ 1592490 h 3314701"/>
                <a:gd name="connsiteX1652" fmla="*/ 1122000 w 5626101"/>
                <a:gd name="connsiteY1652" fmla="*/ 1595789 h 3314701"/>
                <a:gd name="connsiteX1653" fmla="*/ 1102200 w 5626101"/>
                <a:gd name="connsiteY1653" fmla="*/ 1638679 h 3314701"/>
                <a:gd name="connsiteX1654" fmla="*/ 1105500 w 5626101"/>
                <a:gd name="connsiteY1654" fmla="*/ 1645278 h 3314701"/>
                <a:gd name="connsiteX1655" fmla="*/ 1102200 w 5626101"/>
                <a:gd name="connsiteY1655" fmla="*/ 1641978 h 3314701"/>
                <a:gd name="connsiteX1656" fmla="*/ 1102200 w 5626101"/>
                <a:gd name="connsiteY1656" fmla="*/ 1645278 h 3314701"/>
                <a:gd name="connsiteX1657" fmla="*/ 1105500 w 5626101"/>
                <a:gd name="connsiteY1657" fmla="*/ 1655175 h 3314701"/>
                <a:gd name="connsiteX1658" fmla="*/ 1098900 w 5626101"/>
                <a:gd name="connsiteY1658" fmla="*/ 1681570 h 3314701"/>
                <a:gd name="connsiteX1659" fmla="*/ 1098900 w 5626101"/>
                <a:gd name="connsiteY1659" fmla="*/ 1717861 h 3314701"/>
                <a:gd name="connsiteX1660" fmla="*/ 1105500 w 5626101"/>
                <a:gd name="connsiteY1660" fmla="*/ 1731058 h 3314701"/>
                <a:gd name="connsiteX1661" fmla="*/ 1105500 w 5626101"/>
                <a:gd name="connsiteY1661" fmla="*/ 1747555 h 3314701"/>
                <a:gd name="connsiteX1662" fmla="*/ 1118700 w 5626101"/>
                <a:gd name="connsiteY1662" fmla="*/ 1767350 h 3314701"/>
                <a:gd name="connsiteX1663" fmla="*/ 1145100 w 5626101"/>
                <a:gd name="connsiteY1663" fmla="*/ 1793744 h 3314701"/>
                <a:gd name="connsiteX1664" fmla="*/ 1151700 w 5626101"/>
                <a:gd name="connsiteY1664" fmla="*/ 1803642 h 3314701"/>
                <a:gd name="connsiteX1665" fmla="*/ 1184703 w 5626101"/>
                <a:gd name="connsiteY1665" fmla="*/ 1793744 h 3314701"/>
                <a:gd name="connsiteX1666" fmla="*/ 1194602 w 5626101"/>
                <a:gd name="connsiteY1666" fmla="*/ 1797044 h 3314701"/>
                <a:gd name="connsiteX1667" fmla="*/ 1201200 w 5626101"/>
                <a:gd name="connsiteY1667" fmla="*/ 1787146 h 3314701"/>
                <a:gd name="connsiteX1668" fmla="*/ 1214402 w 5626101"/>
                <a:gd name="connsiteY1668" fmla="*/ 1760752 h 3314701"/>
                <a:gd name="connsiteX1669" fmla="*/ 1247400 w 5626101"/>
                <a:gd name="connsiteY1669" fmla="*/ 1734358 h 3314701"/>
                <a:gd name="connsiteX1670" fmla="*/ 1257300 w 5626101"/>
                <a:gd name="connsiteY1670" fmla="*/ 1737657 h 3314701"/>
                <a:gd name="connsiteX1671" fmla="*/ 1270503 w 5626101"/>
                <a:gd name="connsiteY1671" fmla="*/ 1737657 h 3314701"/>
                <a:gd name="connsiteX1672" fmla="*/ 1270503 w 5626101"/>
                <a:gd name="connsiteY1672" fmla="*/ 1744255 h 3314701"/>
                <a:gd name="connsiteX1673" fmla="*/ 1260604 w 5626101"/>
                <a:gd name="connsiteY1673" fmla="*/ 1777248 h 3314701"/>
                <a:gd name="connsiteX1674" fmla="*/ 1254001 w 5626101"/>
                <a:gd name="connsiteY1674" fmla="*/ 1800343 h 3314701"/>
                <a:gd name="connsiteX1675" fmla="*/ 1254001 w 5626101"/>
                <a:gd name="connsiteY1675" fmla="*/ 1793744 h 3314701"/>
                <a:gd name="connsiteX1676" fmla="*/ 1250704 w 5626101"/>
                <a:gd name="connsiteY1676" fmla="*/ 1793744 h 3314701"/>
                <a:gd name="connsiteX1677" fmla="*/ 1250704 w 5626101"/>
                <a:gd name="connsiteY1677" fmla="*/ 1826737 h 3314701"/>
                <a:gd name="connsiteX1678" fmla="*/ 1240804 w 5626101"/>
                <a:gd name="connsiteY1678" fmla="*/ 1839934 h 3314701"/>
                <a:gd name="connsiteX1679" fmla="*/ 1240804 w 5626101"/>
                <a:gd name="connsiteY1679" fmla="*/ 1843233 h 3314701"/>
                <a:gd name="connsiteX1680" fmla="*/ 1247400 w 5626101"/>
                <a:gd name="connsiteY1680" fmla="*/ 1849832 h 3314701"/>
                <a:gd name="connsiteX1681" fmla="*/ 1300203 w 5626101"/>
                <a:gd name="connsiteY1681" fmla="*/ 1846532 h 3314701"/>
                <a:gd name="connsiteX1682" fmla="*/ 1326600 w 5626101"/>
                <a:gd name="connsiteY1682" fmla="*/ 1859729 h 3314701"/>
                <a:gd name="connsiteX1683" fmla="*/ 1326600 w 5626101"/>
                <a:gd name="connsiteY1683" fmla="*/ 1869627 h 3314701"/>
                <a:gd name="connsiteX1684" fmla="*/ 1323300 w 5626101"/>
                <a:gd name="connsiteY1684" fmla="*/ 1899320 h 3314701"/>
                <a:gd name="connsiteX1685" fmla="*/ 1323300 w 5626101"/>
                <a:gd name="connsiteY1685" fmla="*/ 1938912 h 3314701"/>
                <a:gd name="connsiteX1686" fmla="*/ 1343100 w 5626101"/>
                <a:gd name="connsiteY1686" fmla="*/ 1962006 h 3314701"/>
                <a:gd name="connsiteX1687" fmla="*/ 1356300 w 5626101"/>
                <a:gd name="connsiteY1687" fmla="*/ 1978503 h 3314701"/>
                <a:gd name="connsiteX1688" fmla="*/ 1392600 w 5626101"/>
                <a:gd name="connsiteY1688" fmla="*/ 1965306 h 3314701"/>
                <a:gd name="connsiteX1689" fmla="*/ 1422300 w 5626101"/>
                <a:gd name="connsiteY1689" fmla="*/ 1988400 h 3314701"/>
                <a:gd name="connsiteX1690" fmla="*/ 1419001 w 5626101"/>
                <a:gd name="connsiteY1690" fmla="*/ 1991700 h 3314701"/>
                <a:gd name="connsiteX1691" fmla="*/ 1425603 w 5626101"/>
                <a:gd name="connsiteY1691" fmla="*/ 1988400 h 3314701"/>
                <a:gd name="connsiteX1692" fmla="*/ 1428900 w 5626101"/>
                <a:gd name="connsiteY1692" fmla="*/ 1988400 h 3314701"/>
                <a:gd name="connsiteX1693" fmla="*/ 1432200 w 5626101"/>
                <a:gd name="connsiteY1693" fmla="*/ 1988400 h 3314701"/>
                <a:gd name="connsiteX1694" fmla="*/ 1432200 w 5626101"/>
                <a:gd name="connsiteY1694" fmla="*/ 1985101 h 3314701"/>
                <a:gd name="connsiteX1695" fmla="*/ 1435503 w 5626101"/>
                <a:gd name="connsiteY1695" fmla="*/ 1981802 h 3314701"/>
                <a:gd name="connsiteX1696" fmla="*/ 1442100 w 5626101"/>
                <a:gd name="connsiteY1696" fmla="*/ 1968605 h 3314701"/>
                <a:gd name="connsiteX1697" fmla="*/ 1448700 w 5626101"/>
                <a:gd name="connsiteY1697" fmla="*/ 1952109 h 3314701"/>
                <a:gd name="connsiteX1698" fmla="*/ 1461900 w 5626101"/>
                <a:gd name="connsiteY1698" fmla="*/ 1938912 h 3314701"/>
                <a:gd name="connsiteX1699" fmla="*/ 1498200 w 5626101"/>
                <a:gd name="connsiteY1699" fmla="*/ 1925714 h 3314701"/>
                <a:gd name="connsiteX1700" fmla="*/ 1514701 w 5626101"/>
                <a:gd name="connsiteY1700" fmla="*/ 1912517 h 3314701"/>
                <a:gd name="connsiteX1701" fmla="*/ 1521303 w 5626101"/>
                <a:gd name="connsiteY1701" fmla="*/ 1919116 h 3314701"/>
                <a:gd name="connsiteX1702" fmla="*/ 1514701 w 5626101"/>
                <a:gd name="connsiteY1702" fmla="*/ 1929014 h 3314701"/>
                <a:gd name="connsiteX1703" fmla="*/ 1508100 w 5626101"/>
                <a:gd name="connsiteY1703" fmla="*/ 1955408 h 3314701"/>
                <a:gd name="connsiteX1704" fmla="*/ 1518000 w 5626101"/>
                <a:gd name="connsiteY1704" fmla="*/ 1975203 h 3314701"/>
                <a:gd name="connsiteX1705" fmla="*/ 1524601 w 5626101"/>
                <a:gd name="connsiteY1705" fmla="*/ 1965306 h 3314701"/>
                <a:gd name="connsiteX1706" fmla="*/ 1518000 w 5626101"/>
                <a:gd name="connsiteY1706" fmla="*/ 1942211 h 3314701"/>
                <a:gd name="connsiteX1707" fmla="*/ 1531203 w 5626101"/>
                <a:gd name="connsiteY1707" fmla="*/ 1932313 h 3314701"/>
                <a:gd name="connsiteX1708" fmla="*/ 1544400 w 5626101"/>
                <a:gd name="connsiteY1708" fmla="*/ 1932313 h 3314701"/>
                <a:gd name="connsiteX1709" fmla="*/ 1534501 w 5626101"/>
                <a:gd name="connsiteY1709" fmla="*/ 1919116 h 3314701"/>
                <a:gd name="connsiteX1710" fmla="*/ 1544400 w 5626101"/>
                <a:gd name="connsiteY1710" fmla="*/ 1919116 h 3314701"/>
                <a:gd name="connsiteX1711" fmla="*/ 1567500 w 5626101"/>
                <a:gd name="connsiteY1711" fmla="*/ 1935612 h 3314701"/>
                <a:gd name="connsiteX1712" fmla="*/ 1574100 w 5626101"/>
                <a:gd name="connsiteY1712" fmla="*/ 1945510 h 3314701"/>
                <a:gd name="connsiteX1713" fmla="*/ 1603800 w 5626101"/>
                <a:gd name="connsiteY1713" fmla="*/ 1945510 h 3314701"/>
                <a:gd name="connsiteX1714" fmla="*/ 1613700 w 5626101"/>
                <a:gd name="connsiteY1714" fmla="*/ 1955408 h 3314701"/>
                <a:gd name="connsiteX1715" fmla="*/ 1630201 w 5626101"/>
                <a:gd name="connsiteY1715" fmla="*/ 1945510 h 3314701"/>
                <a:gd name="connsiteX1716" fmla="*/ 1643400 w 5626101"/>
                <a:gd name="connsiteY1716" fmla="*/ 1942211 h 3314701"/>
                <a:gd name="connsiteX1717" fmla="*/ 1659901 w 5626101"/>
                <a:gd name="connsiteY1717" fmla="*/ 1942211 h 3314701"/>
                <a:gd name="connsiteX1718" fmla="*/ 1653300 w 5626101"/>
                <a:gd name="connsiteY1718" fmla="*/ 1945510 h 3314701"/>
                <a:gd name="connsiteX1719" fmla="*/ 1653300 w 5626101"/>
                <a:gd name="connsiteY1719" fmla="*/ 1948809 h 3314701"/>
                <a:gd name="connsiteX1720" fmla="*/ 1676403 w 5626101"/>
                <a:gd name="connsiteY1720" fmla="*/ 1965306 h 3314701"/>
                <a:gd name="connsiteX1721" fmla="*/ 1683000 w 5626101"/>
                <a:gd name="connsiteY1721" fmla="*/ 1985101 h 3314701"/>
                <a:gd name="connsiteX1722" fmla="*/ 1699500 w 5626101"/>
                <a:gd name="connsiteY1722" fmla="*/ 1985101 h 3314701"/>
                <a:gd name="connsiteX1723" fmla="*/ 1722600 w 5626101"/>
                <a:gd name="connsiteY1723" fmla="*/ 2011495 h 3314701"/>
                <a:gd name="connsiteX1724" fmla="*/ 1729200 w 5626101"/>
                <a:gd name="connsiteY1724" fmla="*/ 2014794 h 3314701"/>
                <a:gd name="connsiteX1725" fmla="*/ 1772103 w 5626101"/>
                <a:gd name="connsiteY1725" fmla="*/ 2034590 h 3314701"/>
                <a:gd name="connsiteX1726" fmla="*/ 1785301 w 5626101"/>
                <a:gd name="connsiteY1726" fmla="*/ 2034590 h 3314701"/>
                <a:gd name="connsiteX1727" fmla="*/ 1805100 w 5626101"/>
                <a:gd name="connsiteY1727" fmla="*/ 2044488 h 3314701"/>
                <a:gd name="connsiteX1728" fmla="*/ 1808400 w 5626101"/>
                <a:gd name="connsiteY1728" fmla="*/ 2044488 h 3314701"/>
                <a:gd name="connsiteX1729" fmla="*/ 1838100 w 5626101"/>
                <a:gd name="connsiteY1729" fmla="*/ 2067582 h 3314701"/>
                <a:gd name="connsiteX1730" fmla="*/ 1848000 w 5626101"/>
                <a:gd name="connsiteY1730" fmla="*/ 2103874 h 3314701"/>
                <a:gd name="connsiteX1731" fmla="*/ 1857900 w 5626101"/>
                <a:gd name="connsiteY1731" fmla="*/ 2117071 h 3314701"/>
                <a:gd name="connsiteX1732" fmla="*/ 1831502 w 5626101"/>
                <a:gd name="connsiteY1732" fmla="*/ 2156662 h 3314701"/>
                <a:gd name="connsiteX1733" fmla="*/ 1841402 w 5626101"/>
                <a:gd name="connsiteY1733" fmla="*/ 2163261 h 3314701"/>
                <a:gd name="connsiteX1734" fmla="*/ 1848000 w 5626101"/>
                <a:gd name="connsiteY1734" fmla="*/ 2179757 h 3314701"/>
                <a:gd name="connsiteX1735" fmla="*/ 1861202 w 5626101"/>
                <a:gd name="connsiteY1735" fmla="*/ 2179757 h 3314701"/>
                <a:gd name="connsiteX1736" fmla="*/ 1864500 w 5626101"/>
                <a:gd name="connsiteY1736" fmla="*/ 2186356 h 3314701"/>
                <a:gd name="connsiteX1737" fmla="*/ 1871101 w 5626101"/>
                <a:gd name="connsiteY1737" fmla="*/ 2179757 h 3314701"/>
                <a:gd name="connsiteX1738" fmla="*/ 1890901 w 5626101"/>
                <a:gd name="connsiteY1738" fmla="*/ 2153363 h 3314701"/>
                <a:gd name="connsiteX1739" fmla="*/ 1930500 w 5626101"/>
                <a:gd name="connsiteY1739" fmla="*/ 2173159 h 3314701"/>
                <a:gd name="connsiteX1740" fmla="*/ 1940400 w 5626101"/>
                <a:gd name="connsiteY1740" fmla="*/ 2179757 h 3314701"/>
                <a:gd name="connsiteX1741" fmla="*/ 1940400 w 5626101"/>
                <a:gd name="connsiteY1741" fmla="*/ 2196253 h 3314701"/>
                <a:gd name="connsiteX1742" fmla="*/ 1943700 w 5626101"/>
                <a:gd name="connsiteY1742" fmla="*/ 2196253 h 3314701"/>
                <a:gd name="connsiteX1743" fmla="*/ 1956902 w 5626101"/>
                <a:gd name="connsiteY1743" fmla="*/ 2189655 h 3314701"/>
                <a:gd name="connsiteX1744" fmla="*/ 1983300 w 5626101"/>
                <a:gd name="connsiteY1744" fmla="*/ 2199553 h 3314701"/>
                <a:gd name="connsiteX1745" fmla="*/ 2003104 w 5626101"/>
                <a:gd name="connsiteY1745" fmla="*/ 2196253 h 3314701"/>
                <a:gd name="connsiteX1746" fmla="*/ 2029500 w 5626101"/>
                <a:gd name="connsiteY1746" fmla="*/ 2206151 h 3314701"/>
                <a:gd name="connsiteX1747" fmla="*/ 2059200 w 5626101"/>
                <a:gd name="connsiteY1747" fmla="*/ 2239144 h 3314701"/>
                <a:gd name="connsiteX1748" fmla="*/ 2065800 w 5626101"/>
                <a:gd name="connsiteY1748" fmla="*/ 2239144 h 3314701"/>
                <a:gd name="connsiteX1749" fmla="*/ 2069100 w 5626101"/>
                <a:gd name="connsiteY1749" fmla="*/ 2239144 h 3314701"/>
                <a:gd name="connsiteX1750" fmla="*/ 2075700 w 5626101"/>
                <a:gd name="connsiteY1750" fmla="*/ 2239144 h 3314701"/>
                <a:gd name="connsiteX1751" fmla="*/ 2079000 w 5626101"/>
                <a:gd name="connsiteY1751" fmla="*/ 2239144 h 3314701"/>
                <a:gd name="connsiteX1752" fmla="*/ 2095500 w 5626101"/>
                <a:gd name="connsiteY1752" fmla="*/ 2272136 h 3314701"/>
                <a:gd name="connsiteX1753" fmla="*/ 2055900 w 5626101"/>
                <a:gd name="connsiteY1753" fmla="*/ 2357917 h 3314701"/>
                <a:gd name="connsiteX1754" fmla="*/ 2049300 w 5626101"/>
                <a:gd name="connsiteY1754" fmla="*/ 2371114 h 3314701"/>
                <a:gd name="connsiteX1755" fmla="*/ 2029500 w 5626101"/>
                <a:gd name="connsiteY1755" fmla="*/ 2390910 h 3314701"/>
                <a:gd name="connsiteX1756" fmla="*/ 2029500 w 5626101"/>
                <a:gd name="connsiteY1756" fmla="*/ 2437099 h 3314701"/>
                <a:gd name="connsiteX1757" fmla="*/ 2026201 w 5626101"/>
                <a:gd name="connsiteY1757" fmla="*/ 2466792 h 3314701"/>
                <a:gd name="connsiteX1758" fmla="*/ 2022903 w 5626101"/>
                <a:gd name="connsiteY1758" fmla="*/ 2476690 h 3314701"/>
                <a:gd name="connsiteX1759" fmla="*/ 2016301 w 5626101"/>
                <a:gd name="connsiteY1759" fmla="*/ 2489887 h 3314701"/>
                <a:gd name="connsiteX1760" fmla="*/ 2013003 w 5626101"/>
                <a:gd name="connsiteY1760" fmla="*/ 2512982 h 3314701"/>
                <a:gd name="connsiteX1761" fmla="*/ 1993204 w 5626101"/>
                <a:gd name="connsiteY1761" fmla="*/ 2545975 h 3314701"/>
                <a:gd name="connsiteX1762" fmla="*/ 1993204 w 5626101"/>
                <a:gd name="connsiteY1762" fmla="*/ 2562471 h 3314701"/>
                <a:gd name="connsiteX1763" fmla="*/ 1966802 w 5626101"/>
                <a:gd name="connsiteY1763" fmla="*/ 2578967 h 3314701"/>
                <a:gd name="connsiteX1764" fmla="*/ 1960200 w 5626101"/>
                <a:gd name="connsiteY1764" fmla="*/ 2578967 h 3314701"/>
                <a:gd name="connsiteX1765" fmla="*/ 1940400 w 5626101"/>
                <a:gd name="connsiteY1765" fmla="*/ 2582266 h 3314701"/>
                <a:gd name="connsiteX1766" fmla="*/ 1933800 w 5626101"/>
                <a:gd name="connsiteY1766" fmla="*/ 2588865 h 3314701"/>
                <a:gd name="connsiteX1767" fmla="*/ 1897503 w 5626101"/>
                <a:gd name="connsiteY1767" fmla="*/ 2615259 h 3314701"/>
                <a:gd name="connsiteX1768" fmla="*/ 1881001 w 5626101"/>
                <a:gd name="connsiteY1768" fmla="*/ 2628456 h 3314701"/>
                <a:gd name="connsiteX1769" fmla="*/ 1874400 w 5626101"/>
                <a:gd name="connsiteY1769" fmla="*/ 2658149 h 3314701"/>
                <a:gd name="connsiteX1770" fmla="*/ 1874400 w 5626101"/>
                <a:gd name="connsiteY1770" fmla="*/ 2691142 h 3314701"/>
                <a:gd name="connsiteX1771" fmla="*/ 1854600 w 5626101"/>
                <a:gd name="connsiteY1771" fmla="*/ 2720835 h 3314701"/>
                <a:gd name="connsiteX1772" fmla="*/ 1844700 w 5626101"/>
                <a:gd name="connsiteY1772" fmla="*/ 2740631 h 3314701"/>
                <a:gd name="connsiteX1773" fmla="*/ 1815000 w 5626101"/>
                <a:gd name="connsiteY1773" fmla="*/ 2780222 h 3314701"/>
                <a:gd name="connsiteX1774" fmla="*/ 1775401 w 5626101"/>
                <a:gd name="connsiteY1774" fmla="*/ 2829711 h 3314701"/>
                <a:gd name="connsiteX1775" fmla="*/ 1749000 w 5626101"/>
                <a:gd name="connsiteY1775" fmla="*/ 2823112 h 3314701"/>
                <a:gd name="connsiteX1776" fmla="*/ 1725902 w 5626101"/>
                <a:gd name="connsiteY1776" fmla="*/ 2816513 h 3314701"/>
                <a:gd name="connsiteX1777" fmla="*/ 1722600 w 5626101"/>
                <a:gd name="connsiteY1777" fmla="*/ 2819813 h 3314701"/>
                <a:gd name="connsiteX1778" fmla="*/ 1732500 w 5626101"/>
                <a:gd name="connsiteY1778" fmla="*/ 2829711 h 3314701"/>
                <a:gd name="connsiteX1779" fmla="*/ 1739100 w 5626101"/>
                <a:gd name="connsiteY1779" fmla="*/ 2849506 h 3314701"/>
                <a:gd name="connsiteX1780" fmla="*/ 1749000 w 5626101"/>
                <a:gd name="connsiteY1780" fmla="*/ 2866002 h 3314701"/>
                <a:gd name="connsiteX1781" fmla="*/ 1745701 w 5626101"/>
                <a:gd name="connsiteY1781" fmla="*/ 2882499 h 3314701"/>
                <a:gd name="connsiteX1782" fmla="*/ 1732500 w 5626101"/>
                <a:gd name="connsiteY1782" fmla="*/ 2902294 h 3314701"/>
                <a:gd name="connsiteX1783" fmla="*/ 1696202 w 5626101"/>
                <a:gd name="connsiteY1783" fmla="*/ 2915491 h 3314701"/>
                <a:gd name="connsiteX1784" fmla="*/ 1692900 w 5626101"/>
                <a:gd name="connsiteY1784" fmla="*/ 2915491 h 3314701"/>
                <a:gd name="connsiteX1785" fmla="*/ 1683000 w 5626101"/>
                <a:gd name="connsiteY1785" fmla="*/ 2915491 h 3314701"/>
                <a:gd name="connsiteX1786" fmla="*/ 1673100 w 5626101"/>
                <a:gd name="connsiteY1786" fmla="*/ 2915491 h 3314701"/>
                <a:gd name="connsiteX1787" fmla="*/ 1666503 w 5626101"/>
                <a:gd name="connsiteY1787" fmla="*/ 2918790 h 3314701"/>
                <a:gd name="connsiteX1788" fmla="*/ 1659901 w 5626101"/>
                <a:gd name="connsiteY1788" fmla="*/ 2955082 h 3314701"/>
                <a:gd name="connsiteX1789" fmla="*/ 1659901 w 5626101"/>
                <a:gd name="connsiteY1789" fmla="*/ 2961681 h 3314701"/>
                <a:gd name="connsiteX1790" fmla="*/ 1646703 w 5626101"/>
                <a:gd name="connsiteY1790" fmla="*/ 2968279 h 3314701"/>
                <a:gd name="connsiteX1791" fmla="*/ 1623600 w 5626101"/>
                <a:gd name="connsiteY1791" fmla="*/ 2961681 h 3314701"/>
                <a:gd name="connsiteX1792" fmla="*/ 1617000 w 5626101"/>
                <a:gd name="connsiteY1792" fmla="*/ 2968279 h 3314701"/>
                <a:gd name="connsiteX1793" fmla="*/ 1630201 w 5626101"/>
                <a:gd name="connsiteY1793" fmla="*/ 2994673 h 3314701"/>
                <a:gd name="connsiteX1794" fmla="*/ 1636803 w 5626101"/>
                <a:gd name="connsiteY1794" fmla="*/ 2988075 h 3314701"/>
                <a:gd name="connsiteX1795" fmla="*/ 1640101 w 5626101"/>
                <a:gd name="connsiteY1795" fmla="*/ 2994673 h 3314701"/>
                <a:gd name="connsiteX1796" fmla="*/ 1636803 w 5626101"/>
                <a:gd name="connsiteY1796" fmla="*/ 3004571 h 3314701"/>
                <a:gd name="connsiteX1797" fmla="*/ 1620301 w 5626101"/>
                <a:gd name="connsiteY1797" fmla="*/ 2997973 h 3314701"/>
                <a:gd name="connsiteX1798" fmla="*/ 1626904 w 5626101"/>
                <a:gd name="connsiteY1798" fmla="*/ 3007870 h 3314701"/>
                <a:gd name="connsiteX1799" fmla="*/ 1613700 w 5626101"/>
                <a:gd name="connsiteY1799" fmla="*/ 3047461 h 3314701"/>
                <a:gd name="connsiteX1800" fmla="*/ 1600502 w 5626101"/>
                <a:gd name="connsiteY1800" fmla="*/ 3057359 h 3314701"/>
                <a:gd name="connsiteX1801" fmla="*/ 1584000 w 5626101"/>
                <a:gd name="connsiteY1801" fmla="*/ 3080454 h 3314701"/>
                <a:gd name="connsiteX1802" fmla="*/ 1607100 w 5626101"/>
                <a:gd name="connsiteY1802" fmla="*/ 3116746 h 3314701"/>
                <a:gd name="connsiteX1803" fmla="*/ 1587300 w 5626101"/>
                <a:gd name="connsiteY1803" fmla="*/ 3146439 h 3314701"/>
                <a:gd name="connsiteX1804" fmla="*/ 1580702 w 5626101"/>
                <a:gd name="connsiteY1804" fmla="*/ 3169534 h 3314701"/>
                <a:gd name="connsiteX1805" fmla="*/ 1560902 w 5626101"/>
                <a:gd name="connsiteY1805" fmla="*/ 3179432 h 3314701"/>
                <a:gd name="connsiteX1806" fmla="*/ 1554300 w 5626101"/>
                <a:gd name="connsiteY1806" fmla="*/ 3209125 h 3314701"/>
                <a:gd name="connsiteX1807" fmla="*/ 1560902 w 5626101"/>
                <a:gd name="connsiteY1807" fmla="*/ 3222322 h 3314701"/>
                <a:gd name="connsiteX1808" fmla="*/ 1577400 w 5626101"/>
                <a:gd name="connsiteY1808" fmla="*/ 3268512 h 3314701"/>
                <a:gd name="connsiteX1809" fmla="*/ 1620301 w 5626101"/>
                <a:gd name="connsiteY1809" fmla="*/ 3298205 h 3314701"/>
                <a:gd name="connsiteX1810" fmla="*/ 1617000 w 5626101"/>
                <a:gd name="connsiteY1810" fmla="*/ 3301504 h 3314701"/>
                <a:gd name="connsiteX1811" fmla="*/ 1610402 w 5626101"/>
                <a:gd name="connsiteY1811" fmla="*/ 3301504 h 3314701"/>
                <a:gd name="connsiteX1812" fmla="*/ 1584000 w 5626101"/>
                <a:gd name="connsiteY1812" fmla="*/ 3311402 h 3314701"/>
                <a:gd name="connsiteX1813" fmla="*/ 1577400 w 5626101"/>
                <a:gd name="connsiteY1813" fmla="*/ 3311402 h 3314701"/>
                <a:gd name="connsiteX1814" fmla="*/ 1570802 w 5626101"/>
                <a:gd name="connsiteY1814" fmla="*/ 3314701 h 3314701"/>
                <a:gd name="connsiteX1815" fmla="*/ 1557600 w 5626101"/>
                <a:gd name="connsiteY1815" fmla="*/ 3314701 h 3314701"/>
                <a:gd name="connsiteX1816" fmla="*/ 1541103 w 5626101"/>
                <a:gd name="connsiteY1816" fmla="*/ 3294906 h 3314701"/>
                <a:gd name="connsiteX1817" fmla="*/ 1518000 w 5626101"/>
                <a:gd name="connsiteY1817" fmla="*/ 3278409 h 3314701"/>
                <a:gd name="connsiteX1818" fmla="*/ 1508100 w 5626101"/>
                <a:gd name="connsiteY1818" fmla="*/ 3278409 h 3314701"/>
                <a:gd name="connsiteX1819" fmla="*/ 1501504 w 5626101"/>
                <a:gd name="connsiteY1819" fmla="*/ 3271811 h 3314701"/>
                <a:gd name="connsiteX1820" fmla="*/ 1475102 w 5626101"/>
                <a:gd name="connsiteY1820" fmla="*/ 3252015 h 3314701"/>
                <a:gd name="connsiteX1821" fmla="*/ 1471800 w 5626101"/>
                <a:gd name="connsiteY1821" fmla="*/ 3245417 h 3314701"/>
                <a:gd name="connsiteX1822" fmla="*/ 1481700 w 5626101"/>
                <a:gd name="connsiteY1822" fmla="*/ 3235519 h 3314701"/>
                <a:gd name="connsiteX1823" fmla="*/ 1475102 w 5626101"/>
                <a:gd name="connsiteY1823" fmla="*/ 3232220 h 3314701"/>
                <a:gd name="connsiteX1824" fmla="*/ 1481700 w 5626101"/>
                <a:gd name="connsiteY1824" fmla="*/ 3222322 h 3314701"/>
                <a:gd name="connsiteX1825" fmla="*/ 1465202 w 5626101"/>
                <a:gd name="connsiteY1825" fmla="*/ 3192629 h 3314701"/>
                <a:gd name="connsiteX1826" fmla="*/ 1465202 w 5626101"/>
                <a:gd name="connsiteY1826" fmla="*/ 3186030 h 3314701"/>
                <a:gd name="connsiteX1827" fmla="*/ 1458600 w 5626101"/>
                <a:gd name="connsiteY1827" fmla="*/ 3136541 h 3314701"/>
                <a:gd name="connsiteX1828" fmla="*/ 1468500 w 5626101"/>
                <a:gd name="connsiteY1828" fmla="*/ 3110147 h 3314701"/>
                <a:gd name="connsiteX1829" fmla="*/ 1461900 w 5626101"/>
                <a:gd name="connsiteY1829" fmla="*/ 3087052 h 3314701"/>
                <a:gd name="connsiteX1830" fmla="*/ 1461900 w 5626101"/>
                <a:gd name="connsiteY1830" fmla="*/ 3080454 h 3314701"/>
                <a:gd name="connsiteX1831" fmla="*/ 1468500 w 5626101"/>
                <a:gd name="connsiteY1831" fmla="*/ 3073855 h 3314701"/>
                <a:gd name="connsiteX1832" fmla="*/ 1481700 w 5626101"/>
                <a:gd name="connsiteY1832" fmla="*/ 3083753 h 3314701"/>
                <a:gd name="connsiteX1833" fmla="*/ 1501504 w 5626101"/>
                <a:gd name="connsiteY1833" fmla="*/ 2988075 h 3314701"/>
                <a:gd name="connsiteX1834" fmla="*/ 1501504 w 5626101"/>
                <a:gd name="connsiteY1834" fmla="*/ 2978177 h 3314701"/>
                <a:gd name="connsiteX1835" fmla="*/ 1498200 w 5626101"/>
                <a:gd name="connsiteY1835" fmla="*/ 2978177 h 3314701"/>
                <a:gd name="connsiteX1836" fmla="*/ 1494901 w 5626101"/>
                <a:gd name="connsiteY1836" fmla="*/ 2978177 h 3314701"/>
                <a:gd name="connsiteX1837" fmla="*/ 1488300 w 5626101"/>
                <a:gd name="connsiteY1837" fmla="*/ 2984776 h 3314701"/>
                <a:gd name="connsiteX1838" fmla="*/ 1478400 w 5626101"/>
                <a:gd name="connsiteY1838" fmla="*/ 2961681 h 3314701"/>
                <a:gd name="connsiteX1839" fmla="*/ 1485002 w 5626101"/>
                <a:gd name="connsiteY1839" fmla="*/ 2931987 h 3314701"/>
                <a:gd name="connsiteX1840" fmla="*/ 1491604 w 5626101"/>
                <a:gd name="connsiteY1840" fmla="*/ 2928688 h 3314701"/>
                <a:gd name="connsiteX1841" fmla="*/ 1488300 w 5626101"/>
                <a:gd name="connsiteY1841" fmla="*/ 2922090 h 3314701"/>
                <a:gd name="connsiteX1842" fmla="*/ 1485002 w 5626101"/>
                <a:gd name="connsiteY1842" fmla="*/ 2898995 h 3314701"/>
                <a:gd name="connsiteX1843" fmla="*/ 1498200 w 5626101"/>
                <a:gd name="connsiteY1843" fmla="*/ 2859404 h 3314701"/>
                <a:gd name="connsiteX1844" fmla="*/ 1504801 w 5626101"/>
                <a:gd name="connsiteY1844" fmla="*/ 2842908 h 3314701"/>
                <a:gd name="connsiteX1845" fmla="*/ 1508100 w 5626101"/>
                <a:gd name="connsiteY1845" fmla="*/ 2836309 h 3314701"/>
                <a:gd name="connsiteX1846" fmla="*/ 1514701 w 5626101"/>
                <a:gd name="connsiteY1846" fmla="*/ 2793419 h 3314701"/>
                <a:gd name="connsiteX1847" fmla="*/ 1514701 w 5626101"/>
                <a:gd name="connsiteY1847" fmla="*/ 2747229 h 3314701"/>
                <a:gd name="connsiteX1848" fmla="*/ 1518000 w 5626101"/>
                <a:gd name="connsiteY1848" fmla="*/ 2714237 h 3314701"/>
                <a:gd name="connsiteX1849" fmla="*/ 1531203 w 5626101"/>
                <a:gd name="connsiteY1849" fmla="*/ 2651551 h 3314701"/>
                <a:gd name="connsiteX1850" fmla="*/ 1531203 w 5626101"/>
                <a:gd name="connsiteY1850" fmla="*/ 2644952 h 3314701"/>
                <a:gd name="connsiteX1851" fmla="*/ 1534501 w 5626101"/>
                <a:gd name="connsiteY1851" fmla="*/ 2621857 h 3314701"/>
                <a:gd name="connsiteX1852" fmla="*/ 1534501 w 5626101"/>
                <a:gd name="connsiteY1852" fmla="*/ 2592164 h 3314701"/>
                <a:gd name="connsiteX1853" fmla="*/ 1537800 w 5626101"/>
                <a:gd name="connsiteY1853" fmla="*/ 2555872 h 3314701"/>
                <a:gd name="connsiteX1854" fmla="*/ 1534501 w 5626101"/>
                <a:gd name="connsiteY1854" fmla="*/ 2503084 h 3314701"/>
                <a:gd name="connsiteX1855" fmla="*/ 1511403 w 5626101"/>
                <a:gd name="connsiteY1855" fmla="*/ 2473391 h 3314701"/>
                <a:gd name="connsiteX1856" fmla="*/ 1491604 w 5626101"/>
                <a:gd name="connsiteY1856" fmla="*/ 2460194 h 3314701"/>
                <a:gd name="connsiteX1857" fmla="*/ 1471800 w 5626101"/>
                <a:gd name="connsiteY1857" fmla="*/ 2446997 h 3314701"/>
                <a:gd name="connsiteX1858" fmla="*/ 1438800 w 5626101"/>
                <a:gd name="connsiteY1858" fmla="*/ 2420603 h 3314701"/>
                <a:gd name="connsiteX1859" fmla="*/ 1438800 w 5626101"/>
                <a:gd name="connsiteY1859" fmla="*/ 2400807 h 3314701"/>
                <a:gd name="connsiteX1860" fmla="*/ 1425603 w 5626101"/>
                <a:gd name="connsiteY1860" fmla="*/ 2377713 h 3314701"/>
                <a:gd name="connsiteX1861" fmla="*/ 1409101 w 5626101"/>
                <a:gd name="connsiteY1861" fmla="*/ 2334822 h 3314701"/>
                <a:gd name="connsiteX1862" fmla="*/ 1395903 w 5626101"/>
                <a:gd name="connsiteY1862" fmla="*/ 2298530 h 3314701"/>
                <a:gd name="connsiteX1863" fmla="*/ 1389301 w 5626101"/>
                <a:gd name="connsiteY1863" fmla="*/ 2295231 h 3314701"/>
                <a:gd name="connsiteX1864" fmla="*/ 1382700 w 5626101"/>
                <a:gd name="connsiteY1864" fmla="*/ 2275436 h 3314701"/>
                <a:gd name="connsiteX1865" fmla="*/ 1372800 w 5626101"/>
                <a:gd name="connsiteY1865" fmla="*/ 2272136 h 3314701"/>
                <a:gd name="connsiteX1866" fmla="*/ 1359602 w 5626101"/>
                <a:gd name="connsiteY1866" fmla="*/ 2239144 h 3314701"/>
                <a:gd name="connsiteX1867" fmla="*/ 1366200 w 5626101"/>
                <a:gd name="connsiteY1867" fmla="*/ 2219348 h 3314701"/>
                <a:gd name="connsiteX1868" fmla="*/ 1382700 w 5626101"/>
                <a:gd name="connsiteY1868" fmla="*/ 2196253 h 3314701"/>
                <a:gd name="connsiteX1869" fmla="*/ 1379401 w 5626101"/>
                <a:gd name="connsiteY1869" fmla="*/ 2192954 h 3314701"/>
                <a:gd name="connsiteX1870" fmla="*/ 1372800 w 5626101"/>
                <a:gd name="connsiteY1870" fmla="*/ 2196253 h 3314701"/>
                <a:gd name="connsiteX1871" fmla="*/ 1366200 w 5626101"/>
                <a:gd name="connsiteY1871" fmla="*/ 2173159 h 3314701"/>
                <a:gd name="connsiteX1872" fmla="*/ 1376104 w 5626101"/>
                <a:gd name="connsiteY1872" fmla="*/ 2130268 h 3314701"/>
                <a:gd name="connsiteX1873" fmla="*/ 1399201 w 5626101"/>
                <a:gd name="connsiteY1873" fmla="*/ 2103874 h 3314701"/>
                <a:gd name="connsiteX1874" fmla="*/ 1425603 w 5626101"/>
                <a:gd name="connsiteY1874" fmla="*/ 2077480 h 3314701"/>
                <a:gd name="connsiteX1875" fmla="*/ 1419001 w 5626101"/>
                <a:gd name="connsiteY1875" fmla="*/ 2070882 h 3314701"/>
                <a:gd name="connsiteX1876" fmla="*/ 1422300 w 5626101"/>
                <a:gd name="connsiteY1876" fmla="*/ 2064283 h 3314701"/>
                <a:gd name="connsiteX1877" fmla="*/ 1422300 w 5626101"/>
                <a:gd name="connsiteY1877" fmla="*/ 2060984 h 3314701"/>
                <a:gd name="connsiteX1878" fmla="*/ 1419001 w 5626101"/>
                <a:gd name="connsiteY1878" fmla="*/ 2047787 h 3314701"/>
                <a:gd name="connsiteX1879" fmla="*/ 1419001 w 5626101"/>
                <a:gd name="connsiteY1879" fmla="*/ 2027991 h 3314701"/>
                <a:gd name="connsiteX1880" fmla="*/ 1409101 w 5626101"/>
                <a:gd name="connsiteY1880" fmla="*/ 2004897 h 3314701"/>
                <a:gd name="connsiteX1881" fmla="*/ 1412400 w 5626101"/>
                <a:gd name="connsiteY1881" fmla="*/ 2001597 h 3314701"/>
                <a:gd name="connsiteX1882" fmla="*/ 1409101 w 5626101"/>
                <a:gd name="connsiteY1882" fmla="*/ 2001597 h 3314701"/>
                <a:gd name="connsiteX1883" fmla="*/ 1402500 w 5626101"/>
                <a:gd name="connsiteY1883" fmla="*/ 1998298 h 3314701"/>
                <a:gd name="connsiteX1884" fmla="*/ 1405803 w 5626101"/>
                <a:gd name="connsiteY1884" fmla="*/ 1991700 h 3314701"/>
                <a:gd name="connsiteX1885" fmla="*/ 1392600 w 5626101"/>
                <a:gd name="connsiteY1885" fmla="*/ 1978503 h 3314701"/>
                <a:gd name="connsiteX1886" fmla="*/ 1372800 w 5626101"/>
                <a:gd name="connsiteY1886" fmla="*/ 1994999 h 3314701"/>
                <a:gd name="connsiteX1887" fmla="*/ 1379401 w 5626101"/>
                <a:gd name="connsiteY1887" fmla="*/ 2001597 h 3314701"/>
                <a:gd name="connsiteX1888" fmla="*/ 1369501 w 5626101"/>
                <a:gd name="connsiteY1888" fmla="*/ 2011495 h 3314701"/>
                <a:gd name="connsiteX1889" fmla="*/ 1349702 w 5626101"/>
                <a:gd name="connsiteY1889" fmla="*/ 1994999 h 3314701"/>
                <a:gd name="connsiteX1890" fmla="*/ 1346400 w 5626101"/>
                <a:gd name="connsiteY1890" fmla="*/ 1991700 h 3314701"/>
                <a:gd name="connsiteX1891" fmla="*/ 1333200 w 5626101"/>
                <a:gd name="connsiteY1891" fmla="*/ 1994999 h 3314701"/>
                <a:gd name="connsiteX1892" fmla="*/ 1333200 w 5626101"/>
                <a:gd name="connsiteY1892" fmla="*/ 1988400 h 3314701"/>
                <a:gd name="connsiteX1893" fmla="*/ 1323300 w 5626101"/>
                <a:gd name="connsiteY1893" fmla="*/ 1975203 h 3314701"/>
                <a:gd name="connsiteX1894" fmla="*/ 1300203 w 5626101"/>
                <a:gd name="connsiteY1894" fmla="*/ 1958707 h 3314701"/>
                <a:gd name="connsiteX1895" fmla="*/ 1300203 w 5626101"/>
                <a:gd name="connsiteY1895" fmla="*/ 1965306 h 3314701"/>
                <a:gd name="connsiteX1896" fmla="*/ 1296900 w 5626101"/>
                <a:gd name="connsiteY1896" fmla="*/ 1965306 h 3314701"/>
                <a:gd name="connsiteX1897" fmla="*/ 1290303 w 5626101"/>
                <a:gd name="connsiteY1897" fmla="*/ 1938912 h 3314701"/>
                <a:gd name="connsiteX1898" fmla="*/ 1283701 w 5626101"/>
                <a:gd name="connsiteY1898" fmla="*/ 1929014 h 3314701"/>
                <a:gd name="connsiteX1899" fmla="*/ 1260604 w 5626101"/>
                <a:gd name="connsiteY1899" fmla="*/ 1896021 h 3314701"/>
                <a:gd name="connsiteX1900" fmla="*/ 1257300 w 5626101"/>
                <a:gd name="connsiteY1900" fmla="*/ 1896021 h 3314701"/>
                <a:gd name="connsiteX1901" fmla="*/ 1247400 w 5626101"/>
                <a:gd name="connsiteY1901" fmla="*/ 1899320 h 3314701"/>
                <a:gd name="connsiteX1902" fmla="*/ 1224302 w 5626101"/>
                <a:gd name="connsiteY1902" fmla="*/ 1886123 h 3314701"/>
                <a:gd name="connsiteX1903" fmla="*/ 1194602 w 5626101"/>
                <a:gd name="connsiteY1903" fmla="*/ 1879525 h 3314701"/>
                <a:gd name="connsiteX1904" fmla="*/ 1161600 w 5626101"/>
                <a:gd name="connsiteY1904" fmla="*/ 1843233 h 3314701"/>
                <a:gd name="connsiteX1905" fmla="*/ 1158300 w 5626101"/>
                <a:gd name="connsiteY1905" fmla="*/ 1843233 h 3314701"/>
                <a:gd name="connsiteX1906" fmla="*/ 1145100 w 5626101"/>
                <a:gd name="connsiteY1906" fmla="*/ 1839934 h 3314701"/>
                <a:gd name="connsiteX1907" fmla="*/ 1125300 w 5626101"/>
                <a:gd name="connsiteY1907" fmla="*/ 1853131 h 3314701"/>
                <a:gd name="connsiteX1908" fmla="*/ 1112100 w 5626101"/>
                <a:gd name="connsiteY1908" fmla="*/ 1846532 h 3314701"/>
                <a:gd name="connsiteX1909" fmla="*/ 1105500 w 5626101"/>
                <a:gd name="connsiteY1909" fmla="*/ 1846532 h 3314701"/>
                <a:gd name="connsiteX1910" fmla="*/ 1098900 w 5626101"/>
                <a:gd name="connsiteY1910" fmla="*/ 1846532 h 3314701"/>
                <a:gd name="connsiteX1911" fmla="*/ 1069200 w 5626101"/>
                <a:gd name="connsiteY1911" fmla="*/ 1826737 h 3314701"/>
                <a:gd name="connsiteX1912" fmla="*/ 1062600 w 5626101"/>
                <a:gd name="connsiteY1912" fmla="*/ 1826737 h 3314701"/>
                <a:gd name="connsiteX1913" fmla="*/ 1059300 w 5626101"/>
                <a:gd name="connsiteY1913" fmla="*/ 1826737 h 3314701"/>
                <a:gd name="connsiteX1914" fmla="*/ 1056000 w 5626101"/>
                <a:gd name="connsiteY1914" fmla="*/ 1826737 h 3314701"/>
                <a:gd name="connsiteX1915" fmla="*/ 1052700 w 5626101"/>
                <a:gd name="connsiteY1915" fmla="*/ 1826737 h 3314701"/>
                <a:gd name="connsiteX1916" fmla="*/ 1036200 w 5626101"/>
                <a:gd name="connsiteY1916" fmla="*/ 1810241 h 3314701"/>
                <a:gd name="connsiteX1917" fmla="*/ 1016400 w 5626101"/>
                <a:gd name="connsiteY1917" fmla="*/ 1803642 h 3314701"/>
                <a:gd name="connsiteX1918" fmla="*/ 1013100 w 5626101"/>
                <a:gd name="connsiteY1918" fmla="*/ 1800343 h 3314701"/>
                <a:gd name="connsiteX1919" fmla="*/ 986700 w 5626101"/>
                <a:gd name="connsiteY1919" fmla="*/ 1777248 h 3314701"/>
                <a:gd name="connsiteX1920" fmla="*/ 976800 w 5626101"/>
                <a:gd name="connsiteY1920" fmla="*/ 1764051 h 3314701"/>
                <a:gd name="connsiteX1921" fmla="*/ 983400 w 5626101"/>
                <a:gd name="connsiteY1921" fmla="*/ 1747555 h 3314701"/>
                <a:gd name="connsiteX1922" fmla="*/ 976800 w 5626101"/>
                <a:gd name="connsiteY1922" fmla="*/ 1731058 h 3314701"/>
                <a:gd name="connsiteX1923" fmla="*/ 940500 w 5626101"/>
                <a:gd name="connsiteY1923" fmla="*/ 1674971 h 3314701"/>
                <a:gd name="connsiteX1924" fmla="*/ 920700 w 5626101"/>
                <a:gd name="connsiteY1924" fmla="*/ 1658475 h 3314701"/>
                <a:gd name="connsiteX1925" fmla="*/ 917400 w 5626101"/>
                <a:gd name="connsiteY1925" fmla="*/ 1638679 h 3314701"/>
                <a:gd name="connsiteX1926" fmla="*/ 894300 w 5626101"/>
                <a:gd name="connsiteY1926" fmla="*/ 1612285 h 3314701"/>
                <a:gd name="connsiteX1927" fmla="*/ 891000 w 5626101"/>
                <a:gd name="connsiteY1927" fmla="*/ 1608986 h 3314701"/>
                <a:gd name="connsiteX1928" fmla="*/ 887700 w 5626101"/>
                <a:gd name="connsiteY1928" fmla="*/ 1612285 h 3314701"/>
                <a:gd name="connsiteX1929" fmla="*/ 871200 w 5626101"/>
                <a:gd name="connsiteY1929" fmla="*/ 1589190 h 3314701"/>
                <a:gd name="connsiteX1930" fmla="*/ 861300 w 5626101"/>
                <a:gd name="connsiteY1930" fmla="*/ 1566096 h 3314701"/>
                <a:gd name="connsiteX1931" fmla="*/ 854700 w 5626101"/>
                <a:gd name="connsiteY1931" fmla="*/ 1543001 h 3314701"/>
                <a:gd name="connsiteX1932" fmla="*/ 828300 w 5626101"/>
                <a:gd name="connsiteY1932" fmla="*/ 1529804 h 3314701"/>
                <a:gd name="connsiteX1933" fmla="*/ 828300 w 5626101"/>
                <a:gd name="connsiteY1933" fmla="*/ 1536402 h 3314701"/>
                <a:gd name="connsiteX1934" fmla="*/ 838200 w 5626101"/>
                <a:gd name="connsiteY1934" fmla="*/ 1572694 h 3314701"/>
                <a:gd name="connsiteX1935" fmla="*/ 854700 w 5626101"/>
                <a:gd name="connsiteY1935" fmla="*/ 1585891 h 3314701"/>
                <a:gd name="connsiteX1936" fmla="*/ 864600 w 5626101"/>
                <a:gd name="connsiteY1936" fmla="*/ 1615584 h 3314701"/>
                <a:gd name="connsiteX1937" fmla="*/ 884400 w 5626101"/>
                <a:gd name="connsiteY1937" fmla="*/ 1651876 h 3314701"/>
                <a:gd name="connsiteX1938" fmla="*/ 900900 w 5626101"/>
                <a:gd name="connsiteY1938" fmla="*/ 1691467 h 3314701"/>
                <a:gd name="connsiteX1939" fmla="*/ 904200 w 5626101"/>
                <a:gd name="connsiteY1939" fmla="*/ 1688168 h 3314701"/>
                <a:gd name="connsiteX1940" fmla="*/ 914100 w 5626101"/>
                <a:gd name="connsiteY1940" fmla="*/ 1701365 h 3314701"/>
                <a:gd name="connsiteX1941" fmla="*/ 907500 w 5626101"/>
                <a:gd name="connsiteY1941" fmla="*/ 1711263 h 3314701"/>
                <a:gd name="connsiteX1942" fmla="*/ 900900 w 5626101"/>
                <a:gd name="connsiteY1942" fmla="*/ 1698066 h 3314701"/>
                <a:gd name="connsiteX1943" fmla="*/ 877800 w 5626101"/>
                <a:gd name="connsiteY1943" fmla="*/ 1678270 h 3314701"/>
                <a:gd name="connsiteX1944" fmla="*/ 874500 w 5626101"/>
                <a:gd name="connsiteY1944" fmla="*/ 1671672 h 3314701"/>
                <a:gd name="connsiteX1945" fmla="*/ 874500 w 5626101"/>
                <a:gd name="connsiteY1945" fmla="*/ 1655175 h 3314701"/>
                <a:gd name="connsiteX1946" fmla="*/ 858000 w 5626101"/>
                <a:gd name="connsiteY1946" fmla="*/ 1635380 h 3314701"/>
                <a:gd name="connsiteX1947" fmla="*/ 831600 w 5626101"/>
                <a:gd name="connsiteY1947" fmla="*/ 1615584 h 3314701"/>
                <a:gd name="connsiteX1948" fmla="*/ 838200 w 5626101"/>
                <a:gd name="connsiteY1948" fmla="*/ 1618884 h 3314701"/>
                <a:gd name="connsiteX1949" fmla="*/ 841500 w 5626101"/>
                <a:gd name="connsiteY1949" fmla="*/ 1612285 h 3314701"/>
                <a:gd name="connsiteX1950" fmla="*/ 815100 w 5626101"/>
                <a:gd name="connsiteY1950" fmla="*/ 1575993 h 3314701"/>
                <a:gd name="connsiteX1951" fmla="*/ 805200 w 5626101"/>
                <a:gd name="connsiteY1951" fmla="*/ 1546300 h 3314701"/>
                <a:gd name="connsiteX1952" fmla="*/ 792000 w 5626101"/>
                <a:gd name="connsiteY1952" fmla="*/ 1513307 h 3314701"/>
                <a:gd name="connsiteX1953" fmla="*/ 792000 w 5626101"/>
                <a:gd name="connsiteY1953" fmla="*/ 1510008 h 3314701"/>
                <a:gd name="connsiteX1954" fmla="*/ 735900 w 5626101"/>
                <a:gd name="connsiteY1954" fmla="*/ 1467118 h 3314701"/>
                <a:gd name="connsiteX1955" fmla="*/ 732600 w 5626101"/>
                <a:gd name="connsiteY1955" fmla="*/ 1453921 h 3314701"/>
                <a:gd name="connsiteX1956" fmla="*/ 712800 w 5626101"/>
                <a:gd name="connsiteY1956" fmla="*/ 1394534 h 3314701"/>
                <a:gd name="connsiteX1957" fmla="*/ 679800 w 5626101"/>
                <a:gd name="connsiteY1957" fmla="*/ 1345045 h 3314701"/>
                <a:gd name="connsiteX1958" fmla="*/ 683100 w 5626101"/>
                <a:gd name="connsiteY1958" fmla="*/ 1331848 h 3314701"/>
                <a:gd name="connsiteX1959" fmla="*/ 679800 w 5626101"/>
                <a:gd name="connsiteY1959" fmla="*/ 1275761 h 3314701"/>
                <a:gd name="connsiteX1960" fmla="*/ 689700 w 5626101"/>
                <a:gd name="connsiteY1960" fmla="*/ 1203177 h 3314701"/>
                <a:gd name="connsiteX1961" fmla="*/ 673200 w 5626101"/>
                <a:gd name="connsiteY1961" fmla="*/ 1170185 h 3314701"/>
                <a:gd name="connsiteX1962" fmla="*/ 683100 w 5626101"/>
                <a:gd name="connsiteY1962" fmla="*/ 1163586 h 3314701"/>
                <a:gd name="connsiteX1963" fmla="*/ 699600 w 5626101"/>
                <a:gd name="connsiteY1963" fmla="*/ 1176783 h 3314701"/>
                <a:gd name="connsiteX1964" fmla="*/ 706200 w 5626101"/>
                <a:gd name="connsiteY1964" fmla="*/ 1156988 h 3314701"/>
                <a:gd name="connsiteX1965" fmla="*/ 699600 w 5626101"/>
                <a:gd name="connsiteY1965" fmla="*/ 1143791 h 3314701"/>
                <a:gd name="connsiteX1966" fmla="*/ 693000 w 5626101"/>
                <a:gd name="connsiteY1966" fmla="*/ 1140492 h 3314701"/>
                <a:gd name="connsiteX1967" fmla="*/ 673200 w 5626101"/>
                <a:gd name="connsiteY1967" fmla="*/ 1123995 h 3314701"/>
                <a:gd name="connsiteX1968" fmla="*/ 646800 w 5626101"/>
                <a:gd name="connsiteY1968" fmla="*/ 1104200 h 3314701"/>
                <a:gd name="connsiteX1969" fmla="*/ 620400 w 5626101"/>
                <a:gd name="connsiteY1969" fmla="*/ 1071207 h 3314701"/>
                <a:gd name="connsiteX1970" fmla="*/ 607200 w 5626101"/>
                <a:gd name="connsiteY1970" fmla="*/ 1058010 h 3314701"/>
                <a:gd name="connsiteX1971" fmla="*/ 600600 w 5626101"/>
                <a:gd name="connsiteY1971" fmla="*/ 1038215 h 3314701"/>
                <a:gd name="connsiteX1972" fmla="*/ 590700 w 5626101"/>
                <a:gd name="connsiteY1972" fmla="*/ 1031616 h 3314701"/>
                <a:gd name="connsiteX1973" fmla="*/ 584100 w 5626101"/>
                <a:gd name="connsiteY1973" fmla="*/ 1005222 h 3314701"/>
                <a:gd name="connsiteX1974" fmla="*/ 580800 w 5626101"/>
                <a:gd name="connsiteY1974" fmla="*/ 995324 h 3314701"/>
                <a:gd name="connsiteX1975" fmla="*/ 574200 w 5626101"/>
                <a:gd name="connsiteY1975" fmla="*/ 995324 h 3314701"/>
                <a:gd name="connsiteX1976" fmla="*/ 551100 w 5626101"/>
                <a:gd name="connsiteY1976" fmla="*/ 975529 h 3314701"/>
                <a:gd name="connsiteX1977" fmla="*/ 551100 w 5626101"/>
                <a:gd name="connsiteY1977" fmla="*/ 965631 h 3314701"/>
                <a:gd name="connsiteX1978" fmla="*/ 534600 w 5626101"/>
                <a:gd name="connsiteY1978" fmla="*/ 955733 h 3314701"/>
                <a:gd name="connsiteX1979" fmla="*/ 524700 w 5626101"/>
                <a:gd name="connsiteY1979" fmla="*/ 945835 h 3314701"/>
                <a:gd name="connsiteX1980" fmla="*/ 534600 w 5626101"/>
                <a:gd name="connsiteY1980" fmla="*/ 935938 h 3314701"/>
                <a:gd name="connsiteX1981" fmla="*/ 534600 w 5626101"/>
                <a:gd name="connsiteY1981" fmla="*/ 926040 h 3314701"/>
                <a:gd name="connsiteX1982" fmla="*/ 518100 w 5626101"/>
                <a:gd name="connsiteY1982" fmla="*/ 935938 h 3314701"/>
                <a:gd name="connsiteX1983" fmla="*/ 511500 w 5626101"/>
                <a:gd name="connsiteY1983" fmla="*/ 926040 h 3314701"/>
                <a:gd name="connsiteX1984" fmla="*/ 514800 w 5626101"/>
                <a:gd name="connsiteY1984" fmla="*/ 912843 h 3314701"/>
                <a:gd name="connsiteX1985" fmla="*/ 508200 w 5626101"/>
                <a:gd name="connsiteY1985" fmla="*/ 906244 h 3314701"/>
                <a:gd name="connsiteX1986" fmla="*/ 504900 w 5626101"/>
                <a:gd name="connsiteY1986" fmla="*/ 906244 h 3314701"/>
                <a:gd name="connsiteX1987" fmla="*/ 488400 w 5626101"/>
                <a:gd name="connsiteY1987" fmla="*/ 896347 h 3314701"/>
                <a:gd name="connsiteX1988" fmla="*/ 481800 w 5626101"/>
                <a:gd name="connsiteY1988" fmla="*/ 909544 h 3314701"/>
                <a:gd name="connsiteX1989" fmla="*/ 455400 w 5626101"/>
                <a:gd name="connsiteY1989" fmla="*/ 883150 h 3314701"/>
                <a:gd name="connsiteX1990" fmla="*/ 405900 w 5626101"/>
                <a:gd name="connsiteY1990" fmla="*/ 860055 h 3314701"/>
                <a:gd name="connsiteX1991" fmla="*/ 376200 w 5626101"/>
                <a:gd name="connsiteY1991" fmla="*/ 860055 h 3314701"/>
                <a:gd name="connsiteX1992" fmla="*/ 323400 w 5626101"/>
                <a:gd name="connsiteY1992" fmla="*/ 827062 h 3314701"/>
                <a:gd name="connsiteX1993" fmla="*/ 300300 w 5626101"/>
                <a:gd name="connsiteY1993" fmla="*/ 836960 h 3314701"/>
                <a:gd name="connsiteX1994" fmla="*/ 306900 w 5626101"/>
                <a:gd name="connsiteY1994" fmla="*/ 846857 h 3314701"/>
                <a:gd name="connsiteX1995" fmla="*/ 250800 w 5626101"/>
                <a:gd name="connsiteY1995" fmla="*/ 883150 h 3314701"/>
                <a:gd name="connsiteX1996" fmla="*/ 244200 w 5626101"/>
                <a:gd name="connsiteY1996" fmla="*/ 879850 h 3314701"/>
                <a:gd name="connsiteX1997" fmla="*/ 250800 w 5626101"/>
                <a:gd name="connsiteY1997" fmla="*/ 873252 h 3314701"/>
                <a:gd name="connsiteX1998" fmla="*/ 247500 w 5626101"/>
                <a:gd name="connsiteY1998" fmla="*/ 866653 h 3314701"/>
                <a:gd name="connsiteX1999" fmla="*/ 273900 w 5626101"/>
                <a:gd name="connsiteY1999" fmla="*/ 833660 h 3314701"/>
                <a:gd name="connsiteX2000" fmla="*/ 273900 w 5626101"/>
                <a:gd name="connsiteY2000" fmla="*/ 827062 h 3314701"/>
                <a:gd name="connsiteX2001" fmla="*/ 267300 w 5626101"/>
                <a:gd name="connsiteY2001" fmla="*/ 827062 h 3314701"/>
                <a:gd name="connsiteX2002" fmla="*/ 217800 w 5626101"/>
                <a:gd name="connsiteY2002" fmla="*/ 886449 h 3314701"/>
                <a:gd name="connsiteX2003" fmla="*/ 217800 w 5626101"/>
                <a:gd name="connsiteY2003" fmla="*/ 896347 h 3314701"/>
                <a:gd name="connsiteX2004" fmla="*/ 191400 w 5626101"/>
                <a:gd name="connsiteY2004" fmla="*/ 922741 h 3314701"/>
                <a:gd name="connsiteX2005" fmla="*/ 178200 w 5626101"/>
                <a:gd name="connsiteY2005" fmla="*/ 939237 h 3314701"/>
                <a:gd name="connsiteX2006" fmla="*/ 141900 w 5626101"/>
                <a:gd name="connsiteY2006" fmla="*/ 968930 h 3314701"/>
                <a:gd name="connsiteX2007" fmla="*/ 99000 w 5626101"/>
                <a:gd name="connsiteY2007" fmla="*/ 988726 h 3314701"/>
                <a:gd name="connsiteX2008" fmla="*/ 52800 w 5626101"/>
                <a:gd name="connsiteY2008" fmla="*/ 1011821 h 3314701"/>
                <a:gd name="connsiteX2009" fmla="*/ 42900 w 5626101"/>
                <a:gd name="connsiteY2009" fmla="*/ 1011821 h 3314701"/>
                <a:gd name="connsiteX2010" fmla="*/ 69300 w 5626101"/>
                <a:gd name="connsiteY2010" fmla="*/ 998624 h 3314701"/>
                <a:gd name="connsiteX2011" fmla="*/ 89100 w 5626101"/>
                <a:gd name="connsiteY2011" fmla="*/ 975529 h 3314701"/>
                <a:gd name="connsiteX2012" fmla="*/ 115500 w 5626101"/>
                <a:gd name="connsiteY2012" fmla="*/ 965631 h 3314701"/>
                <a:gd name="connsiteX2013" fmla="*/ 158400 w 5626101"/>
                <a:gd name="connsiteY2013" fmla="*/ 929339 h 3314701"/>
                <a:gd name="connsiteX2014" fmla="*/ 184800 w 5626101"/>
                <a:gd name="connsiteY2014" fmla="*/ 889748 h 3314701"/>
                <a:gd name="connsiteX2015" fmla="*/ 178200 w 5626101"/>
                <a:gd name="connsiteY2015" fmla="*/ 889748 h 3314701"/>
                <a:gd name="connsiteX2016" fmla="*/ 155100 w 5626101"/>
                <a:gd name="connsiteY2016" fmla="*/ 899646 h 3314701"/>
                <a:gd name="connsiteX2017" fmla="*/ 141900 w 5626101"/>
                <a:gd name="connsiteY2017" fmla="*/ 893047 h 3314701"/>
                <a:gd name="connsiteX2018" fmla="*/ 138600 w 5626101"/>
                <a:gd name="connsiteY2018" fmla="*/ 906244 h 3314701"/>
                <a:gd name="connsiteX2019" fmla="*/ 112200 w 5626101"/>
                <a:gd name="connsiteY2019" fmla="*/ 886449 h 3314701"/>
                <a:gd name="connsiteX2020" fmla="*/ 112200 w 5626101"/>
                <a:gd name="connsiteY2020" fmla="*/ 896347 h 3314701"/>
                <a:gd name="connsiteX2021" fmla="*/ 105600 w 5626101"/>
                <a:gd name="connsiteY2021" fmla="*/ 896347 h 3314701"/>
                <a:gd name="connsiteX2022" fmla="*/ 95700 w 5626101"/>
                <a:gd name="connsiteY2022" fmla="*/ 902945 h 3314701"/>
                <a:gd name="connsiteX2023" fmla="*/ 89100 w 5626101"/>
                <a:gd name="connsiteY2023" fmla="*/ 886449 h 3314701"/>
                <a:gd name="connsiteX2024" fmla="*/ 89100 w 5626101"/>
                <a:gd name="connsiteY2024" fmla="*/ 873252 h 3314701"/>
                <a:gd name="connsiteX2025" fmla="*/ 85800 w 5626101"/>
                <a:gd name="connsiteY2025" fmla="*/ 863354 h 3314701"/>
                <a:gd name="connsiteX2026" fmla="*/ 75900 w 5626101"/>
                <a:gd name="connsiteY2026" fmla="*/ 873252 h 3314701"/>
                <a:gd name="connsiteX2027" fmla="*/ 36300 w 5626101"/>
                <a:gd name="connsiteY2027" fmla="*/ 843558 h 3314701"/>
                <a:gd name="connsiteX2028" fmla="*/ 46200 w 5626101"/>
                <a:gd name="connsiteY2028" fmla="*/ 843558 h 3314701"/>
                <a:gd name="connsiteX2029" fmla="*/ 23100 w 5626101"/>
                <a:gd name="connsiteY2029" fmla="*/ 813865 h 3314701"/>
                <a:gd name="connsiteX2030" fmla="*/ 66000 w 5626101"/>
                <a:gd name="connsiteY2030" fmla="*/ 777573 h 3314701"/>
                <a:gd name="connsiteX2031" fmla="*/ 108900 w 5626101"/>
                <a:gd name="connsiteY2031" fmla="*/ 751179 h 3314701"/>
                <a:gd name="connsiteX2032" fmla="*/ 99000 w 5626101"/>
                <a:gd name="connsiteY2032" fmla="*/ 734683 h 3314701"/>
                <a:gd name="connsiteX2033" fmla="*/ 102300 w 5626101"/>
                <a:gd name="connsiteY2033" fmla="*/ 734683 h 3314701"/>
                <a:gd name="connsiteX2034" fmla="*/ 105600 w 5626101"/>
                <a:gd name="connsiteY2034" fmla="*/ 734683 h 3314701"/>
                <a:gd name="connsiteX2035" fmla="*/ 105600 w 5626101"/>
                <a:gd name="connsiteY2035" fmla="*/ 724785 h 3314701"/>
                <a:gd name="connsiteX2036" fmla="*/ 102300 w 5626101"/>
                <a:gd name="connsiteY2036" fmla="*/ 724785 h 3314701"/>
                <a:gd name="connsiteX2037" fmla="*/ 99000 w 5626101"/>
                <a:gd name="connsiteY2037" fmla="*/ 724785 h 3314701"/>
                <a:gd name="connsiteX2038" fmla="*/ 75900 w 5626101"/>
                <a:gd name="connsiteY2038" fmla="*/ 737982 h 3314701"/>
                <a:gd name="connsiteX2039" fmla="*/ 52800 w 5626101"/>
                <a:gd name="connsiteY2039" fmla="*/ 731384 h 3314701"/>
                <a:gd name="connsiteX2040" fmla="*/ 23100 w 5626101"/>
                <a:gd name="connsiteY2040" fmla="*/ 731384 h 3314701"/>
                <a:gd name="connsiteX2041" fmla="*/ 16500 w 5626101"/>
                <a:gd name="connsiteY2041" fmla="*/ 714887 h 3314701"/>
                <a:gd name="connsiteX2042" fmla="*/ 16500 w 5626101"/>
                <a:gd name="connsiteY2042" fmla="*/ 708289 h 3314701"/>
                <a:gd name="connsiteX2043" fmla="*/ 0 w 5626101"/>
                <a:gd name="connsiteY2043" fmla="*/ 698391 h 3314701"/>
                <a:gd name="connsiteX2044" fmla="*/ 49500 w 5626101"/>
                <a:gd name="connsiteY2044" fmla="*/ 668698 h 3314701"/>
                <a:gd name="connsiteX2045" fmla="*/ 59400 w 5626101"/>
                <a:gd name="connsiteY2045" fmla="*/ 668698 h 3314701"/>
                <a:gd name="connsiteX2046" fmla="*/ 69300 w 5626101"/>
                <a:gd name="connsiteY2046" fmla="*/ 685194 h 3314701"/>
                <a:gd name="connsiteX2047" fmla="*/ 79200 w 5626101"/>
                <a:gd name="connsiteY2047" fmla="*/ 681895 h 3314701"/>
                <a:gd name="connsiteX2048" fmla="*/ 89100 w 5626101"/>
                <a:gd name="connsiteY2048" fmla="*/ 685194 h 3314701"/>
                <a:gd name="connsiteX2049" fmla="*/ 95700 w 5626101"/>
                <a:gd name="connsiteY2049" fmla="*/ 681895 h 3314701"/>
                <a:gd name="connsiteX2050" fmla="*/ 62700 w 5626101"/>
                <a:gd name="connsiteY2050" fmla="*/ 652202 h 3314701"/>
                <a:gd name="connsiteX2051" fmla="*/ 46200 w 5626101"/>
                <a:gd name="connsiteY2051" fmla="*/ 625808 h 3314701"/>
                <a:gd name="connsiteX2052" fmla="*/ 16500 w 5626101"/>
                <a:gd name="connsiteY2052" fmla="*/ 612611 h 3314701"/>
                <a:gd name="connsiteX2053" fmla="*/ 26400 w 5626101"/>
                <a:gd name="connsiteY2053" fmla="*/ 592815 h 3314701"/>
                <a:gd name="connsiteX2054" fmla="*/ 56100 w 5626101"/>
                <a:gd name="connsiteY2054" fmla="*/ 592815 h 3314701"/>
                <a:gd name="connsiteX2055" fmla="*/ 125400 w 5626101"/>
                <a:gd name="connsiteY2055" fmla="*/ 530129 h 3314701"/>
                <a:gd name="connsiteX2056" fmla="*/ 132000 w 5626101"/>
                <a:gd name="connsiteY2056" fmla="*/ 530129 h 3314701"/>
                <a:gd name="connsiteX2057" fmla="*/ 135300 w 5626101"/>
                <a:gd name="connsiteY2057" fmla="*/ 530129 h 3314701"/>
                <a:gd name="connsiteX2058" fmla="*/ 141900 w 5626101"/>
                <a:gd name="connsiteY2058" fmla="*/ 530129 h 3314701"/>
                <a:gd name="connsiteX2059" fmla="*/ 145200 w 5626101"/>
                <a:gd name="connsiteY2059" fmla="*/ 530129 h 3314701"/>
                <a:gd name="connsiteX2060" fmla="*/ 171600 w 5626101"/>
                <a:gd name="connsiteY2060" fmla="*/ 510334 h 3314701"/>
                <a:gd name="connsiteX2061" fmla="*/ 188100 w 5626101"/>
                <a:gd name="connsiteY2061" fmla="*/ 520231 h 3314701"/>
                <a:gd name="connsiteX2062" fmla="*/ 181500 w 5626101"/>
                <a:gd name="connsiteY2062" fmla="*/ 530129 h 3314701"/>
                <a:gd name="connsiteX2063" fmla="*/ 184800 w 5626101"/>
                <a:gd name="connsiteY2063" fmla="*/ 530129 h 3314701"/>
                <a:gd name="connsiteX2064" fmla="*/ 194700 w 5626101"/>
                <a:gd name="connsiteY2064" fmla="*/ 520231 h 3314701"/>
                <a:gd name="connsiteX2065" fmla="*/ 207900 w 5626101"/>
                <a:gd name="connsiteY2065" fmla="*/ 526830 h 3314701"/>
                <a:gd name="connsiteX2066" fmla="*/ 237600 w 5626101"/>
                <a:gd name="connsiteY2066" fmla="*/ 526830 h 3314701"/>
                <a:gd name="connsiteX2067" fmla="*/ 254100 w 5626101"/>
                <a:gd name="connsiteY2067" fmla="*/ 540027 h 3314701"/>
                <a:gd name="connsiteX2068" fmla="*/ 297000 w 5626101"/>
                <a:gd name="connsiteY2068" fmla="*/ 540027 h 3314701"/>
                <a:gd name="connsiteX2069" fmla="*/ 359700 w 5626101"/>
                <a:gd name="connsiteY2069" fmla="*/ 556523 h 3314701"/>
                <a:gd name="connsiteX2070" fmla="*/ 382800 w 5626101"/>
                <a:gd name="connsiteY2070" fmla="*/ 553224 h 3314701"/>
                <a:gd name="connsiteX2071" fmla="*/ 419100 w 5626101"/>
                <a:gd name="connsiteY2071" fmla="*/ 566421 h 3314701"/>
                <a:gd name="connsiteX2072" fmla="*/ 419100 w 5626101"/>
                <a:gd name="connsiteY2072" fmla="*/ 563122 h 3314701"/>
                <a:gd name="connsiteX2073" fmla="*/ 422400 w 5626101"/>
                <a:gd name="connsiteY2073" fmla="*/ 566421 h 3314701"/>
                <a:gd name="connsiteX2074" fmla="*/ 425700 w 5626101"/>
                <a:gd name="connsiteY2074" fmla="*/ 563122 h 3314701"/>
                <a:gd name="connsiteX2075" fmla="*/ 432300 w 5626101"/>
                <a:gd name="connsiteY2075" fmla="*/ 573019 h 3314701"/>
                <a:gd name="connsiteX2076" fmla="*/ 495000 w 5626101"/>
                <a:gd name="connsiteY2076" fmla="*/ 592815 h 3314701"/>
                <a:gd name="connsiteX2077" fmla="*/ 511500 w 5626101"/>
                <a:gd name="connsiteY2077" fmla="*/ 576319 h 3314701"/>
                <a:gd name="connsiteX2078" fmla="*/ 518100 w 5626101"/>
                <a:gd name="connsiteY2078" fmla="*/ 566421 h 3314701"/>
                <a:gd name="connsiteX2079" fmla="*/ 528000 w 5626101"/>
                <a:gd name="connsiteY2079" fmla="*/ 569720 h 3314701"/>
                <a:gd name="connsiteX2080" fmla="*/ 531300 w 5626101"/>
                <a:gd name="connsiteY2080" fmla="*/ 573019 h 3314701"/>
                <a:gd name="connsiteX2081" fmla="*/ 554400 w 5626101"/>
                <a:gd name="connsiteY2081" fmla="*/ 563122 h 3314701"/>
                <a:gd name="connsiteX2082" fmla="*/ 590700 w 5626101"/>
                <a:gd name="connsiteY2082" fmla="*/ 549925 h 3314701"/>
                <a:gd name="connsiteX2083" fmla="*/ 600600 w 5626101"/>
                <a:gd name="connsiteY2083" fmla="*/ 559822 h 3314701"/>
                <a:gd name="connsiteX2084" fmla="*/ 620400 w 5626101"/>
                <a:gd name="connsiteY2084" fmla="*/ 540027 h 3314701"/>
                <a:gd name="connsiteX2085" fmla="*/ 650100 w 5626101"/>
                <a:gd name="connsiteY2085" fmla="*/ 569720 h 3314701"/>
                <a:gd name="connsiteX2086" fmla="*/ 669900 w 5626101"/>
                <a:gd name="connsiteY2086" fmla="*/ 553224 h 3314701"/>
                <a:gd name="connsiteX2087" fmla="*/ 683100 w 5626101"/>
                <a:gd name="connsiteY2087" fmla="*/ 569720 h 3314701"/>
                <a:gd name="connsiteX2088" fmla="*/ 709500 w 5626101"/>
                <a:gd name="connsiteY2088" fmla="*/ 559822 h 3314701"/>
                <a:gd name="connsiteX2089" fmla="*/ 788700 w 5626101"/>
                <a:gd name="connsiteY2089" fmla="*/ 589516 h 3314701"/>
                <a:gd name="connsiteX2090" fmla="*/ 792000 w 5626101"/>
                <a:gd name="connsiteY2090" fmla="*/ 589516 h 3314701"/>
                <a:gd name="connsiteX2091" fmla="*/ 815100 w 5626101"/>
                <a:gd name="connsiteY2091" fmla="*/ 589516 h 3314701"/>
                <a:gd name="connsiteX2092" fmla="*/ 834900 w 5626101"/>
                <a:gd name="connsiteY2092" fmla="*/ 609311 h 3314701"/>
                <a:gd name="connsiteX2093" fmla="*/ 815100 w 5626101"/>
                <a:gd name="connsiteY2093" fmla="*/ 615910 h 3314701"/>
                <a:gd name="connsiteX2094" fmla="*/ 834900 w 5626101"/>
                <a:gd name="connsiteY2094" fmla="*/ 625808 h 3314701"/>
                <a:gd name="connsiteX2095" fmla="*/ 838200 w 5626101"/>
                <a:gd name="connsiteY2095" fmla="*/ 625808 h 3314701"/>
                <a:gd name="connsiteX2096" fmla="*/ 867900 w 5626101"/>
                <a:gd name="connsiteY2096" fmla="*/ 622508 h 3314701"/>
                <a:gd name="connsiteX2097" fmla="*/ 904200 w 5626101"/>
                <a:gd name="connsiteY2097" fmla="*/ 622508 h 3314701"/>
                <a:gd name="connsiteX2098" fmla="*/ 910800 w 5626101"/>
                <a:gd name="connsiteY2098" fmla="*/ 625808 h 3314701"/>
                <a:gd name="connsiteX2099" fmla="*/ 933900 w 5626101"/>
                <a:gd name="connsiteY2099" fmla="*/ 645603 h 3314701"/>
                <a:gd name="connsiteX2100" fmla="*/ 930600 w 5626101"/>
                <a:gd name="connsiteY2100" fmla="*/ 629107 h 3314701"/>
                <a:gd name="connsiteX2101" fmla="*/ 957000 w 5626101"/>
                <a:gd name="connsiteY2101" fmla="*/ 602713 h 3314701"/>
                <a:gd name="connsiteX2102" fmla="*/ 927300 w 5626101"/>
                <a:gd name="connsiteY2102" fmla="*/ 612611 h 3314701"/>
                <a:gd name="connsiteX2103" fmla="*/ 920700 w 5626101"/>
                <a:gd name="connsiteY2103" fmla="*/ 606012 h 3314701"/>
                <a:gd name="connsiteX2104" fmla="*/ 963600 w 5626101"/>
                <a:gd name="connsiteY2104" fmla="*/ 586216 h 3314701"/>
                <a:gd name="connsiteX2105" fmla="*/ 1036200 w 5626101"/>
                <a:gd name="connsiteY2105" fmla="*/ 625808 h 3314701"/>
                <a:gd name="connsiteX2106" fmla="*/ 1072500 w 5626101"/>
                <a:gd name="connsiteY2106" fmla="*/ 625808 h 3314701"/>
                <a:gd name="connsiteX2107" fmla="*/ 1082400 w 5626101"/>
                <a:gd name="connsiteY2107" fmla="*/ 625808 h 3314701"/>
                <a:gd name="connsiteX2108" fmla="*/ 1095600 w 5626101"/>
                <a:gd name="connsiteY2108" fmla="*/ 606012 h 3314701"/>
                <a:gd name="connsiteX2109" fmla="*/ 1122000 w 5626101"/>
                <a:gd name="connsiteY2109" fmla="*/ 612611 h 3314701"/>
                <a:gd name="connsiteX2110" fmla="*/ 1125300 w 5626101"/>
                <a:gd name="connsiteY2110" fmla="*/ 635705 h 3314701"/>
                <a:gd name="connsiteX2111" fmla="*/ 1128600 w 5626101"/>
                <a:gd name="connsiteY2111" fmla="*/ 635705 h 3314701"/>
                <a:gd name="connsiteX2112" fmla="*/ 1158300 w 5626101"/>
                <a:gd name="connsiteY2112" fmla="*/ 589516 h 3314701"/>
                <a:gd name="connsiteX2113" fmla="*/ 1148400 w 5626101"/>
                <a:gd name="connsiteY2113" fmla="*/ 596114 h 3314701"/>
                <a:gd name="connsiteX2114" fmla="*/ 1151700 w 5626101"/>
                <a:gd name="connsiteY2114" fmla="*/ 576319 h 3314701"/>
                <a:gd name="connsiteX2115" fmla="*/ 1115400 w 5626101"/>
                <a:gd name="connsiteY2115" fmla="*/ 546625 h 3314701"/>
                <a:gd name="connsiteX2116" fmla="*/ 1122000 w 5626101"/>
                <a:gd name="connsiteY2116" fmla="*/ 530129 h 3314701"/>
                <a:gd name="connsiteX2117" fmla="*/ 1115400 w 5626101"/>
                <a:gd name="connsiteY2117" fmla="*/ 513633 h 3314701"/>
                <a:gd name="connsiteX2118" fmla="*/ 1131900 w 5626101"/>
                <a:gd name="connsiteY2118" fmla="*/ 503735 h 3314701"/>
                <a:gd name="connsiteX2119" fmla="*/ 1138500 w 5626101"/>
                <a:gd name="connsiteY2119" fmla="*/ 490538 h 3314701"/>
                <a:gd name="connsiteX2120" fmla="*/ 5471273 w 5626101"/>
                <a:gd name="connsiteY2120" fmla="*/ 484188 h 3314701"/>
                <a:gd name="connsiteX2121" fmla="*/ 5500689 w 5626101"/>
                <a:gd name="connsiteY2121" fmla="*/ 500945 h 3314701"/>
                <a:gd name="connsiteX2122" fmla="*/ 5451663 w 5626101"/>
                <a:gd name="connsiteY2122" fmla="*/ 514351 h 3314701"/>
                <a:gd name="connsiteX2123" fmla="*/ 5445126 w 5626101"/>
                <a:gd name="connsiteY2123" fmla="*/ 507648 h 3314701"/>
                <a:gd name="connsiteX2124" fmla="*/ 5471273 w 5626101"/>
                <a:gd name="connsiteY2124" fmla="*/ 484188 h 3314701"/>
                <a:gd name="connsiteX2125" fmla="*/ 3741738 w 5626101"/>
                <a:gd name="connsiteY2125" fmla="*/ 422275 h 3314701"/>
                <a:gd name="connsiteX2126" fmla="*/ 3754438 w 5626101"/>
                <a:gd name="connsiteY2126" fmla="*/ 434975 h 3314701"/>
                <a:gd name="connsiteX2127" fmla="*/ 3732213 w 5626101"/>
                <a:gd name="connsiteY2127" fmla="*/ 441325 h 3314701"/>
                <a:gd name="connsiteX2128" fmla="*/ 3732213 w 5626101"/>
                <a:gd name="connsiteY2128" fmla="*/ 434975 h 3314701"/>
                <a:gd name="connsiteX2129" fmla="*/ 3741738 w 5626101"/>
                <a:gd name="connsiteY2129" fmla="*/ 422275 h 3314701"/>
                <a:gd name="connsiteX2130" fmla="*/ 1368715 w 5626101"/>
                <a:gd name="connsiteY2130" fmla="*/ 419100 h 3314701"/>
                <a:gd name="connsiteX2131" fmla="*/ 1398589 w 5626101"/>
                <a:gd name="connsiteY2131" fmla="*/ 425715 h 3314701"/>
                <a:gd name="connsiteX2132" fmla="*/ 1435100 w 5626101"/>
                <a:gd name="connsiteY2132" fmla="*/ 445559 h 3314701"/>
                <a:gd name="connsiteX2133" fmla="*/ 1425143 w 5626101"/>
                <a:gd name="connsiteY2133" fmla="*/ 455481 h 3314701"/>
                <a:gd name="connsiteX2134" fmla="*/ 1408546 w 5626101"/>
                <a:gd name="connsiteY2134" fmla="*/ 452173 h 3314701"/>
                <a:gd name="connsiteX2135" fmla="*/ 1388633 w 5626101"/>
                <a:gd name="connsiteY2135" fmla="*/ 458788 h 3314701"/>
                <a:gd name="connsiteX2136" fmla="*/ 1372034 w 5626101"/>
                <a:gd name="connsiteY2136" fmla="*/ 445559 h 3314701"/>
                <a:gd name="connsiteX2137" fmla="*/ 1362078 w 5626101"/>
                <a:gd name="connsiteY2137" fmla="*/ 429022 h 3314701"/>
                <a:gd name="connsiteX2138" fmla="*/ 1368715 w 5626101"/>
                <a:gd name="connsiteY2138" fmla="*/ 419100 h 3314701"/>
                <a:gd name="connsiteX2139" fmla="*/ 1273866 w 5626101"/>
                <a:gd name="connsiteY2139" fmla="*/ 419100 h 3314701"/>
                <a:gd name="connsiteX2140" fmla="*/ 1293677 w 5626101"/>
                <a:gd name="connsiteY2140" fmla="*/ 425694 h 3314701"/>
                <a:gd name="connsiteX2141" fmla="*/ 1267263 w 5626101"/>
                <a:gd name="connsiteY2141" fmla="*/ 458666 h 3314701"/>
                <a:gd name="connsiteX2142" fmla="*/ 1273866 w 5626101"/>
                <a:gd name="connsiteY2142" fmla="*/ 465260 h 3314701"/>
                <a:gd name="connsiteX2143" fmla="*/ 1273866 w 5626101"/>
                <a:gd name="connsiteY2143" fmla="*/ 478448 h 3314701"/>
                <a:gd name="connsiteX2144" fmla="*/ 1280469 w 5626101"/>
                <a:gd name="connsiteY2144" fmla="*/ 488339 h 3314701"/>
                <a:gd name="connsiteX2145" fmla="*/ 1290374 w 5626101"/>
                <a:gd name="connsiteY2145" fmla="*/ 475151 h 3314701"/>
                <a:gd name="connsiteX2146" fmla="*/ 1283771 w 5626101"/>
                <a:gd name="connsiteY2146" fmla="*/ 458666 h 3314701"/>
                <a:gd name="connsiteX2147" fmla="*/ 1343198 w 5626101"/>
                <a:gd name="connsiteY2147" fmla="*/ 425694 h 3314701"/>
                <a:gd name="connsiteX2148" fmla="*/ 1366309 w 5626101"/>
                <a:gd name="connsiteY2148" fmla="*/ 461963 h 3314701"/>
                <a:gd name="connsiteX2149" fmla="*/ 1366309 w 5626101"/>
                <a:gd name="connsiteY2149" fmla="*/ 475151 h 3314701"/>
                <a:gd name="connsiteX2150" fmla="*/ 1376215 w 5626101"/>
                <a:gd name="connsiteY2150" fmla="*/ 468557 h 3314701"/>
                <a:gd name="connsiteX2151" fmla="*/ 1389420 w 5626101"/>
                <a:gd name="connsiteY2151" fmla="*/ 475151 h 3314701"/>
                <a:gd name="connsiteX2152" fmla="*/ 1412531 w 5626101"/>
                <a:gd name="connsiteY2152" fmla="*/ 458666 h 3314701"/>
                <a:gd name="connsiteX2153" fmla="*/ 1452151 w 5626101"/>
                <a:gd name="connsiteY2153" fmla="*/ 468557 h 3314701"/>
                <a:gd name="connsiteX2154" fmla="*/ 1488466 w 5626101"/>
                <a:gd name="connsiteY2154" fmla="*/ 501528 h 3314701"/>
                <a:gd name="connsiteX2155" fmla="*/ 1501672 w 5626101"/>
                <a:gd name="connsiteY2155" fmla="*/ 501528 h 3314701"/>
                <a:gd name="connsiteX2156" fmla="*/ 1518180 w 5626101"/>
                <a:gd name="connsiteY2156" fmla="*/ 514717 h 3314701"/>
                <a:gd name="connsiteX2157" fmla="*/ 1557800 w 5626101"/>
                <a:gd name="connsiteY2157" fmla="*/ 534499 h 3314701"/>
                <a:gd name="connsiteX2158" fmla="*/ 1557800 w 5626101"/>
                <a:gd name="connsiteY2158" fmla="*/ 544390 h 3314701"/>
                <a:gd name="connsiteX2159" fmla="*/ 1567706 w 5626101"/>
                <a:gd name="connsiteY2159" fmla="*/ 544390 h 3314701"/>
                <a:gd name="connsiteX2160" fmla="*/ 1584211 w 5626101"/>
                <a:gd name="connsiteY2160" fmla="*/ 560876 h 3314701"/>
                <a:gd name="connsiteX2161" fmla="*/ 1564402 w 5626101"/>
                <a:gd name="connsiteY2161" fmla="*/ 570767 h 3314701"/>
                <a:gd name="connsiteX2162" fmla="*/ 1580911 w 5626101"/>
                <a:gd name="connsiteY2162" fmla="*/ 570767 h 3314701"/>
                <a:gd name="connsiteX2163" fmla="*/ 1587513 w 5626101"/>
                <a:gd name="connsiteY2163" fmla="*/ 577362 h 3314701"/>
                <a:gd name="connsiteX2164" fmla="*/ 1571005 w 5626101"/>
                <a:gd name="connsiteY2164" fmla="*/ 590550 h 3314701"/>
                <a:gd name="connsiteX2165" fmla="*/ 1584211 w 5626101"/>
                <a:gd name="connsiteY2165" fmla="*/ 597144 h 3314701"/>
                <a:gd name="connsiteX2166" fmla="*/ 1613925 w 5626101"/>
                <a:gd name="connsiteY2166" fmla="*/ 620224 h 3314701"/>
                <a:gd name="connsiteX2167" fmla="*/ 1627133 w 5626101"/>
                <a:gd name="connsiteY2167" fmla="*/ 643304 h 3314701"/>
                <a:gd name="connsiteX2168" fmla="*/ 1640338 w 5626101"/>
                <a:gd name="connsiteY2168" fmla="*/ 640007 h 3314701"/>
                <a:gd name="connsiteX2169" fmla="*/ 1643642 w 5626101"/>
                <a:gd name="connsiteY2169" fmla="*/ 646601 h 3314701"/>
                <a:gd name="connsiteX2170" fmla="*/ 1653543 w 5626101"/>
                <a:gd name="connsiteY2170" fmla="*/ 649898 h 3314701"/>
                <a:gd name="connsiteX2171" fmla="*/ 1670051 w 5626101"/>
                <a:gd name="connsiteY2171" fmla="*/ 663087 h 3314701"/>
                <a:gd name="connsiteX2172" fmla="*/ 1653543 w 5626101"/>
                <a:gd name="connsiteY2172" fmla="*/ 676275 h 3314701"/>
                <a:gd name="connsiteX2173" fmla="*/ 1653543 w 5626101"/>
                <a:gd name="connsiteY2173" fmla="*/ 682870 h 3314701"/>
                <a:gd name="connsiteX2174" fmla="*/ 1640338 w 5626101"/>
                <a:gd name="connsiteY2174" fmla="*/ 692761 h 3314701"/>
                <a:gd name="connsiteX2175" fmla="*/ 1633735 w 5626101"/>
                <a:gd name="connsiteY2175" fmla="*/ 709246 h 3314701"/>
                <a:gd name="connsiteX2176" fmla="*/ 1577608 w 5626101"/>
                <a:gd name="connsiteY2176" fmla="*/ 666384 h 3314701"/>
                <a:gd name="connsiteX2177" fmla="*/ 1567706 w 5626101"/>
                <a:gd name="connsiteY2177" fmla="*/ 672978 h 3314701"/>
                <a:gd name="connsiteX2178" fmla="*/ 1574309 w 5626101"/>
                <a:gd name="connsiteY2178" fmla="*/ 676275 h 3314701"/>
                <a:gd name="connsiteX2179" fmla="*/ 1577608 w 5626101"/>
                <a:gd name="connsiteY2179" fmla="*/ 672978 h 3314701"/>
                <a:gd name="connsiteX2180" fmla="*/ 1577608 w 5626101"/>
                <a:gd name="connsiteY2180" fmla="*/ 682870 h 3314701"/>
                <a:gd name="connsiteX2181" fmla="*/ 1574309 w 5626101"/>
                <a:gd name="connsiteY2181" fmla="*/ 682870 h 3314701"/>
                <a:gd name="connsiteX2182" fmla="*/ 1571005 w 5626101"/>
                <a:gd name="connsiteY2182" fmla="*/ 682870 h 3314701"/>
                <a:gd name="connsiteX2183" fmla="*/ 1571005 w 5626101"/>
                <a:gd name="connsiteY2183" fmla="*/ 692761 h 3314701"/>
                <a:gd name="connsiteX2184" fmla="*/ 1577608 w 5626101"/>
                <a:gd name="connsiteY2184" fmla="*/ 692761 h 3314701"/>
                <a:gd name="connsiteX2185" fmla="*/ 1590818 w 5626101"/>
                <a:gd name="connsiteY2185" fmla="*/ 715841 h 3314701"/>
                <a:gd name="connsiteX2186" fmla="*/ 1597420 w 5626101"/>
                <a:gd name="connsiteY2186" fmla="*/ 719138 h 3314701"/>
                <a:gd name="connsiteX2187" fmla="*/ 1600719 w 5626101"/>
                <a:gd name="connsiteY2187" fmla="*/ 719138 h 3314701"/>
                <a:gd name="connsiteX2188" fmla="*/ 1604022 w 5626101"/>
                <a:gd name="connsiteY2188" fmla="*/ 725732 h 3314701"/>
                <a:gd name="connsiteX2189" fmla="*/ 1613925 w 5626101"/>
                <a:gd name="connsiteY2189" fmla="*/ 725732 h 3314701"/>
                <a:gd name="connsiteX2190" fmla="*/ 1613925 w 5626101"/>
                <a:gd name="connsiteY2190" fmla="*/ 738921 h 3314701"/>
                <a:gd name="connsiteX2191" fmla="*/ 1623830 w 5626101"/>
                <a:gd name="connsiteY2191" fmla="*/ 752109 h 3314701"/>
                <a:gd name="connsiteX2192" fmla="*/ 1617226 w 5626101"/>
                <a:gd name="connsiteY2192" fmla="*/ 778486 h 3314701"/>
                <a:gd name="connsiteX2193" fmla="*/ 1564402 w 5626101"/>
                <a:gd name="connsiteY2193" fmla="*/ 752109 h 3314701"/>
                <a:gd name="connsiteX2194" fmla="*/ 1557800 w 5626101"/>
                <a:gd name="connsiteY2194" fmla="*/ 752109 h 3314701"/>
                <a:gd name="connsiteX2195" fmla="*/ 1597420 w 5626101"/>
                <a:gd name="connsiteY2195" fmla="*/ 798269 h 3314701"/>
                <a:gd name="connsiteX2196" fmla="*/ 1590818 w 5626101"/>
                <a:gd name="connsiteY2196" fmla="*/ 804863 h 3314701"/>
                <a:gd name="connsiteX2197" fmla="*/ 1584211 w 5626101"/>
                <a:gd name="connsiteY2197" fmla="*/ 798269 h 3314701"/>
                <a:gd name="connsiteX2198" fmla="*/ 1544595 w 5626101"/>
                <a:gd name="connsiteY2198" fmla="*/ 785080 h 3314701"/>
                <a:gd name="connsiteX2199" fmla="*/ 1508276 w 5626101"/>
                <a:gd name="connsiteY2199" fmla="*/ 755406 h 3314701"/>
                <a:gd name="connsiteX2200" fmla="*/ 1465355 w 5626101"/>
                <a:gd name="connsiteY2200" fmla="*/ 722435 h 3314701"/>
                <a:gd name="connsiteX2201" fmla="*/ 1455451 w 5626101"/>
                <a:gd name="connsiteY2201" fmla="*/ 732327 h 3314701"/>
                <a:gd name="connsiteX2202" fmla="*/ 1445548 w 5626101"/>
                <a:gd name="connsiteY2202" fmla="*/ 725732 h 3314701"/>
                <a:gd name="connsiteX2203" fmla="*/ 1429039 w 5626101"/>
                <a:gd name="connsiteY2203" fmla="*/ 735624 h 3314701"/>
                <a:gd name="connsiteX2204" fmla="*/ 1405928 w 5626101"/>
                <a:gd name="connsiteY2204" fmla="*/ 719138 h 3314701"/>
                <a:gd name="connsiteX2205" fmla="*/ 1425737 w 5626101"/>
                <a:gd name="connsiteY2205" fmla="*/ 699355 h 3314701"/>
                <a:gd name="connsiteX2206" fmla="*/ 1448848 w 5626101"/>
                <a:gd name="connsiteY2206" fmla="*/ 699355 h 3314701"/>
                <a:gd name="connsiteX2207" fmla="*/ 1475262 w 5626101"/>
                <a:gd name="connsiteY2207" fmla="*/ 692761 h 3314701"/>
                <a:gd name="connsiteX2208" fmla="*/ 1465355 w 5626101"/>
                <a:gd name="connsiteY2208" fmla="*/ 676275 h 3314701"/>
                <a:gd name="connsiteX2209" fmla="*/ 1478562 w 5626101"/>
                <a:gd name="connsiteY2209" fmla="*/ 666384 h 3314701"/>
                <a:gd name="connsiteX2210" fmla="*/ 1495069 w 5626101"/>
                <a:gd name="connsiteY2210" fmla="*/ 636710 h 3314701"/>
                <a:gd name="connsiteX2211" fmla="*/ 1448848 w 5626101"/>
                <a:gd name="connsiteY2211" fmla="*/ 590550 h 3314701"/>
                <a:gd name="connsiteX2212" fmla="*/ 1432340 w 5626101"/>
                <a:gd name="connsiteY2212" fmla="*/ 597144 h 3314701"/>
                <a:gd name="connsiteX2213" fmla="*/ 1425737 w 5626101"/>
                <a:gd name="connsiteY2213" fmla="*/ 590550 h 3314701"/>
                <a:gd name="connsiteX2214" fmla="*/ 1438946 w 5626101"/>
                <a:gd name="connsiteY2214" fmla="*/ 580659 h 3314701"/>
                <a:gd name="connsiteX2215" fmla="*/ 1399326 w 5626101"/>
                <a:gd name="connsiteY2215" fmla="*/ 544390 h 3314701"/>
                <a:gd name="connsiteX2216" fmla="*/ 1372912 w 5626101"/>
                <a:gd name="connsiteY2216" fmla="*/ 570767 h 3314701"/>
                <a:gd name="connsiteX2217" fmla="*/ 1369613 w 5626101"/>
                <a:gd name="connsiteY2217" fmla="*/ 554282 h 3314701"/>
                <a:gd name="connsiteX2218" fmla="*/ 1343198 w 5626101"/>
                <a:gd name="connsiteY2218" fmla="*/ 554282 h 3314701"/>
                <a:gd name="connsiteX2219" fmla="*/ 1283771 w 5626101"/>
                <a:gd name="connsiteY2219" fmla="*/ 554282 h 3314701"/>
                <a:gd name="connsiteX2220" fmla="*/ 1267263 w 5626101"/>
                <a:gd name="connsiteY2220" fmla="*/ 541093 h 3314701"/>
                <a:gd name="connsiteX2221" fmla="*/ 1240852 w 5626101"/>
                <a:gd name="connsiteY2221" fmla="*/ 541093 h 3314701"/>
                <a:gd name="connsiteX2222" fmla="*/ 1227644 w 5626101"/>
                <a:gd name="connsiteY2222" fmla="*/ 521311 h 3314701"/>
                <a:gd name="connsiteX2223" fmla="*/ 1234250 w 5626101"/>
                <a:gd name="connsiteY2223" fmla="*/ 521311 h 3314701"/>
                <a:gd name="connsiteX2224" fmla="*/ 1254057 w 5626101"/>
                <a:gd name="connsiteY2224" fmla="*/ 524608 h 3314701"/>
                <a:gd name="connsiteX2225" fmla="*/ 1254057 w 5626101"/>
                <a:gd name="connsiteY2225" fmla="*/ 514717 h 3314701"/>
                <a:gd name="connsiteX2226" fmla="*/ 1224344 w 5626101"/>
                <a:gd name="connsiteY2226" fmla="*/ 508122 h 3314701"/>
                <a:gd name="connsiteX2227" fmla="*/ 1214438 w 5626101"/>
                <a:gd name="connsiteY2227" fmla="*/ 491637 h 3314701"/>
                <a:gd name="connsiteX2228" fmla="*/ 1227644 w 5626101"/>
                <a:gd name="connsiteY2228" fmla="*/ 461963 h 3314701"/>
                <a:gd name="connsiteX2229" fmla="*/ 1230946 w 5626101"/>
                <a:gd name="connsiteY2229" fmla="*/ 442180 h 3314701"/>
                <a:gd name="connsiteX2230" fmla="*/ 1273866 w 5626101"/>
                <a:gd name="connsiteY2230" fmla="*/ 419100 h 3314701"/>
                <a:gd name="connsiteX2231" fmla="*/ 1061811 w 5626101"/>
                <a:gd name="connsiteY2231" fmla="*/ 419100 h 3314701"/>
                <a:gd name="connsiteX2232" fmla="*/ 1074964 w 5626101"/>
                <a:gd name="connsiteY2232" fmla="*/ 419100 h 3314701"/>
                <a:gd name="connsiteX2233" fmla="*/ 1097983 w 5626101"/>
                <a:gd name="connsiteY2233" fmla="*/ 419100 h 3314701"/>
                <a:gd name="connsiteX2234" fmla="*/ 1101272 w 5626101"/>
                <a:gd name="connsiteY2234" fmla="*/ 425685 h 3314701"/>
                <a:gd name="connsiteX2235" fmla="*/ 1084830 w 5626101"/>
                <a:gd name="connsiteY2235" fmla="*/ 452026 h 3314701"/>
                <a:gd name="connsiteX2236" fmla="*/ 1097983 w 5626101"/>
                <a:gd name="connsiteY2236" fmla="*/ 448733 h 3314701"/>
                <a:gd name="connsiteX2237" fmla="*/ 1104560 w 5626101"/>
                <a:gd name="connsiteY2237" fmla="*/ 452026 h 3314701"/>
                <a:gd name="connsiteX2238" fmla="*/ 1104560 w 5626101"/>
                <a:gd name="connsiteY2238" fmla="*/ 461904 h 3314701"/>
                <a:gd name="connsiteX2239" fmla="*/ 1114425 w 5626101"/>
                <a:gd name="connsiteY2239" fmla="*/ 465196 h 3314701"/>
                <a:gd name="connsiteX2240" fmla="*/ 1094695 w 5626101"/>
                <a:gd name="connsiteY2240" fmla="*/ 498122 h 3314701"/>
                <a:gd name="connsiteX2241" fmla="*/ 1081541 w 5626101"/>
                <a:gd name="connsiteY2241" fmla="*/ 508000 h 3314701"/>
                <a:gd name="connsiteX2242" fmla="*/ 1071676 w 5626101"/>
                <a:gd name="connsiteY2242" fmla="*/ 498122 h 3314701"/>
                <a:gd name="connsiteX2243" fmla="*/ 1022350 w 5626101"/>
                <a:gd name="connsiteY2243" fmla="*/ 461904 h 3314701"/>
                <a:gd name="connsiteX2244" fmla="*/ 1022350 w 5626101"/>
                <a:gd name="connsiteY2244" fmla="*/ 452026 h 3314701"/>
                <a:gd name="connsiteX2245" fmla="*/ 1045369 w 5626101"/>
                <a:gd name="connsiteY2245" fmla="*/ 458611 h 3314701"/>
                <a:gd name="connsiteX2246" fmla="*/ 1055234 w 5626101"/>
                <a:gd name="connsiteY2246" fmla="*/ 458611 h 3314701"/>
                <a:gd name="connsiteX2247" fmla="*/ 1055234 w 5626101"/>
                <a:gd name="connsiteY2247" fmla="*/ 442148 h 3314701"/>
                <a:gd name="connsiteX2248" fmla="*/ 1038792 w 5626101"/>
                <a:gd name="connsiteY2248" fmla="*/ 432270 h 3314701"/>
                <a:gd name="connsiteX2249" fmla="*/ 1042080 w 5626101"/>
                <a:gd name="connsiteY2249" fmla="*/ 428978 h 3314701"/>
                <a:gd name="connsiteX2250" fmla="*/ 1061811 w 5626101"/>
                <a:gd name="connsiteY2250" fmla="*/ 419100 h 3314701"/>
                <a:gd name="connsiteX2251" fmla="*/ 966932 w 5626101"/>
                <a:gd name="connsiteY2251" fmla="*/ 419100 h 3314701"/>
                <a:gd name="connsiteX2252" fmla="*/ 986740 w 5626101"/>
                <a:gd name="connsiteY2252" fmla="*/ 432262 h 3314701"/>
                <a:gd name="connsiteX2253" fmla="*/ 973535 w 5626101"/>
                <a:gd name="connsiteY2253" fmla="*/ 455295 h 3314701"/>
                <a:gd name="connsiteX2254" fmla="*/ 990041 w 5626101"/>
                <a:gd name="connsiteY2254" fmla="*/ 511233 h 3314701"/>
                <a:gd name="connsiteX2255" fmla="*/ 1046163 w 5626101"/>
                <a:gd name="connsiteY2255" fmla="*/ 554009 h 3314701"/>
                <a:gd name="connsiteX2256" fmla="*/ 1032958 w 5626101"/>
                <a:gd name="connsiteY2256" fmla="*/ 560589 h 3314701"/>
                <a:gd name="connsiteX2257" fmla="*/ 1023054 w 5626101"/>
                <a:gd name="connsiteY2257" fmla="*/ 560589 h 3314701"/>
                <a:gd name="connsiteX2258" fmla="*/ 1016452 w 5626101"/>
                <a:gd name="connsiteY2258" fmla="*/ 567171 h 3314701"/>
                <a:gd name="connsiteX2259" fmla="*/ 1026355 w 5626101"/>
                <a:gd name="connsiteY2259" fmla="*/ 573752 h 3314701"/>
                <a:gd name="connsiteX2260" fmla="*/ 1029657 w 5626101"/>
                <a:gd name="connsiteY2260" fmla="*/ 580332 h 3314701"/>
                <a:gd name="connsiteX2261" fmla="*/ 1003246 w 5626101"/>
                <a:gd name="connsiteY2261" fmla="*/ 593494 h 3314701"/>
                <a:gd name="connsiteX2262" fmla="*/ 999945 w 5626101"/>
                <a:gd name="connsiteY2262" fmla="*/ 593494 h 3314701"/>
                <a:gd name="connsiteX2263" fmla="*/ 953727 w 5626101"/>
                <a:gd name="connsiteY2263" fmla="*/ 573752 h 3314701"/>
                <a:gd name="connsiteX2264" fmla="*/ 940522 w 5626101"/>
                <a:gd name="connsiteY2264" fmla="*/ 586913 h 3314701"/>
                <a:gd name="connsiteX2265" fmla="*/ 900907 w 5626101"/>
                <a:gd name="connsiteY2265" fmla="*/ 600075 h 3314701"/>
                <a:gd name="connsiteX2266" fmla="*/ 851387 w 5626101"/>
                <a:gd name="connsiteY2266" fmla="*/ 600075 h 3314701"/>
                <a:gd name="connsiteX2267" fmla="*/ 841484 w 5626101"/>
                <a:gd name="connsiteY2267" fmla="*/ 583623 h 3314701"/>
                <a:gd name="connsiteX2268" fmla="*/ 824977 w 5626101"/>
                <a:gd name="connsiteY2268" fmla="*/ 580332 h 3314701"/>
                <a:gd name="connsiteX2269" fmla="*/ 808471 w 5626101"/>
                <a:gd name="connsiteY2269" fmla="*/ 580332 h 3314701"/>
                <a:gd name="connsiteX2270" fmla="*/ 785362 w 5626101"/>
                <a:gd name="connsiteY2270" fmla="*/ 557299 h 3314701"/>
                <a:gd name="connsiteX2271" fmla="*/ 838182 w 5626101"/>
                <a:gd name="connsiteY2271" fmla="*/ 540847 h 3314701"/>
                <a:gd name="connsiteX2272" fmla="*/ 854689 w 5626101"/>
                <a:gd name="connsiteY2272" fmla="*/ 540847 h 3314701"/>
                <a:gd name="connsiteX2273" fmla="*/ 841484 w 5626101"/>
                <a:gd name="connsiteY2273" fmla="*/ 534266 h 3314701"/>
                <a:gd name="connsiteX2274" fmla="*/ 811772 w 5626101"/>
                <a:gd name="connsiteY2274" fmla="*/ 534266 h 3314701"/>
                <a:gd name="connsiteX2275" fmla="*/ 791964 w 5626101"/>
                <a:gd name="connsiteY2275" fmla="*/ 534266 h 3314701"/>
                <a:gd name="connsiteX2276" fmla="*/ 768855 w 5626101"/>
                <a:gd name="connsiteY2276" fmla="*/ 521104 h 3314701"/>
                <a:gd name="connsiteX2277" fmla="*/ 791964 w 5626101"/>
                <a:gd name="connsiteY2277" fmla="*/ 507942 h 3314701"/>
                <a:gd name="connsiteX2278" fmla="*/ 782060 w 5626101"/>
                <a:gd name="connsiteY2278" fmla="*/ 507942 h 3314701"/>
                <a:gd name="connsiteX2279" fmla="*/ 772157 w 5626101"/>
                <a:gd name="connsiteY2279" fmla="*/ 507942 h 3314701"/>
                <a:gd name="connsiteX2280" fmla="*/ 755650 w 5626101"/>
                <a:gd name="connsiteY2280" fmla="*/ 494780 h 3314701"/>
                <a:gd name="connsiteX2281" fmla="*/ 824977 w 5626101"/>
                <a:gd name="connsiteY2281" fmla="*/ 438843 h 3314701"/>
                <a:gd name="connsiteX2282" fmla="*/ 834881 w 5626101"/>
                <a:gd name="connsiteY2282" fmla="*/ 461876 h 3314701"/>
                <a:gd name="connsiteX2283" fmla="*/ 854689 w 5626101"/>
                <a:gd name="connsiteY2283" fmla="*/ 448714 h 3314701"/>
                <a:gd name="connsiteX2284" fmla="*/ 877798 w 5626101"/>
                <a:gd name="connsiteY2284" fmla="*/ 468457 h 3314701"/>
                <a:gd name="connsiteX2285" fmla="*/ 894304 w 5626101"/>
                <a:gd name="connsiteY2285" fmla="*/ 465166 h 3314701"/>
                <a:gd name="connsiteX2286" fmla="*/ 891003 w 5626101"/>
                <a:gd name="connsiteY2286" fmla="*/ 452005 h 3314701"/>
                <a:gd name="connsiteX2287" fmla="*/ 904208 w 5626101"/>
                <a:gd name="connsiteY2287" fmla="*/ 452005 h 3314701"/>
                <a:gd name="connsiteX2288" fmla="*/ 920714 w 5626101"/>
                <a:gd name="connsiteY2288" fmla="*/ 471747 h 3314701"/>
                <a:gd name="connsiteX2289" fmla="*/ 930618 w 5626101"/>
                <a:gd name="connsiteY2289" fmla="*/ 494780 h 3314701"/>
                <a:gd name="connsiteX2290" fmla="*/ 937221 w 5626101"/>
                <a:gd name="connsiteY2290" fmla="*/ 491490 h 3314701"/>
                <a:gd name="connsiteX2291" fmla="*/ 927317 w 5626101"/>
                <a:gd name="connsiteY2291" fmla="*/ 445424 h 3314701"/>
                <a:gd name="connsiteX2292" fmla="*/ 937221 w 5626101"/>
                <a:gd name="connsiteY2292" fmla="*/ 435552 h 3314701"/>
                <a:gd name="connsiteX2293" fmla="*/ 947125 w 5626101"/>
                <a:gd name="connsiteY2293" fmla="*/ 438843 h 3314701"/>
                <a:gd name="connsiteX2294" fmla="*/ 950426 w 5626101"/>
                <a:gd name="connsiteY2294" fmla="*/ 435552 h 3314701"/>
                <a:gd name="connsiteX2295" fmla="*/ 950426 w 5626101"/>
                <a:gd name="connsiteY2295" fmla="*/ 428972 h 3314701"/>
                <a:gd name="connsiteX2296" fmla="*/ 966932 w 5626101"/>
                <a:gd name="connsiteY2296" fmla="*/ 419100 h 3314701"/>
                <a:gd name="connsiteX2297" fmla="*/ 1155129 w 5626101"/>
                <a:gd name="connsiteY2297" fmla="*/ 404813 h 3314701"/>
                <a:gd name="connsiteX2298" fmla="*/ 1211264 w 5626101"/>
                <a:gd name="connsiteY2298" fmla="*/ 411428 h 3314701"/>
                <a:gd name="connsiteX2299" fmla="*/ 1211264 w 5626101"/>
                <a:gd name="connsiteY2299" fmla="*/ 421350 h 3314701"/>
                <a:gd name="connsiteX2300" fmla="*/ 1201358 w 5626101"/>
                <a:gd name="connsiteY2300" fmla="*/ 431271 h 3314701"/>
                <a:gd name="connsiteX2301" fmla="*/ 1168337 w 5626101"/>
                <a:gd name="connsiteY2301" fmla="*/ 457730 h 3314701"/>
                <a:gd name="connsiteX2302" fmla="*/ 1155129 w 5626101"/>
                <a:gd name="connsiteY2302" fmla="*/ 454423 h 3314701"/>
                <a:gd name="connsiteX2303" fmla="*/ 1151827 w 5626101"/>
                <a:gd name="connsiteY2303" fmla="*/ 461037 h 3314701"/>
                <a:gd name="connsiteX2304" fmla="*/ 1158431 w 5626101"/>
                <a:gd name="connsiteY2304" fmla="*/ 461037 h 3314701"/>
                <a:gd name="connsiteX2305" fmla="*/ 1148525 w 5626101"/>
                <a:gd name="connsiteY2305" fmla="*/ 484188 h 3314701"/>
                <a:gd name="connsiteX2306" fmla="*/ 1135317 w 5626101"/>
                <a:gd name="connsiteY2306" fmla="*/ 484188 h 3314701"/>
                <a:gd name="connsiteX2307" fmla="*/ 1135317 w 5626101"/>
                <a:gd name="connsiteY2307" fmla="*/ 464344 h 3314701"/>
                <a:gd name="connsiteX2308" fmla="*/ 1128713 w 5626101"/>
                <a:gd name="connsiteY2308" fmla="*/ 431271 h 3314701"/>
                <a:gd name="connsiteX2309" fmla="*/ 1128713 w 5626101"/>
                <a:gd name="connsiteY2309" fmla="*/ 421350 h 3314701"/>
                <a:gd name="connsiteX2310" fmla="*/ 1141921 w 5626101"/>
                <a:gd name="connsiteY2310" fmla="*/ 421350 h 3314701"/>
                <a:gd name="connsiteX2311" fmla="*/ 1141921 w 5626101"/>
                <a:gd name="connsiteY2311" fmla="*/ 414735 h 3314701"/>
                <a:gd name="connsiteX2312" fmla="*/ 1155129 w 5626101"/>
                <a:gd name="connsiteY2312" fmla="*/ 404813 h 3314701"/>
                <a:gd name="connsiteX2313" fmla="*/ 4867276 w 5626101"/>
                <a:gd name="connsiteY2313" fmla="*/ 401638 h 3314701"/>
                <a:gd name="connsiteX2314" fmla="*/ 4894263 w 5626101"/>
                <a:gd name="connsiteY2314" fmla="*/ 428626 h 3314701"/>
                <a:gd name="connsiteX2315" fmla="*/ 4877396 w 5626101"/>
                <a:gd name="connsiteY2315" fmla="*/ 428626 h 3314701"/>
                <a:gd name="connsiteX2316" fmla="*/ 4843662 w 5626101"/>
                <a:gd name="connsiteY2316" fmla="*/ 418505 h 3314701"/>
                <a:gd name="connsiteX2317" fmla="*/ 4840288 w 5626101"/>
                <a:gd name="connsiteY2317" fmla="*/ 421879 h 3314701"/>
                <a:gd name="connsiteX2318" fmla="*/ 4867276 w 5626101"/>
                <a:gd name="connsiteY2318" fmla="*/ 401638 h 3314701"/>
                <a:gd name="connsiteX2319" fmla="*/ 718685 w 5626101"/>
                <a:gd name="connsiteY2319" fmla="*/ 392113 h 3314701"/>
                <a:gd name="connsiteX2320" fmla="*/ 721989 w 5626101"/>
                <a:gd name="connsiteY2320" fmla="*/ 392113 h 3314701"/>
                <a:gd name="connsiteX2321" fmla="*/ 755035 w 5626101"/>
                <a:gd name="connsiteY2321" fmla="*/ 405314 h 3314701"/>
                <a:gd name="connsiteX2322" fmla="*/ 758340 w 5626101"/>
                <a:gd name="connsiteY2322" fmla="*/ 408615 h 3314701"/>
                <a:gd name="connsiteX2323" fmla="*/ 771558 w 5626101"/>
                <a:gd name="connsiteY2323" fmla="*/ 402014 h 3314701"/>
                <a:gd name="connsiteX2324" fmla="*/ 811213 w 5626101"/>
                <a:gd name="connsiteY2324" fmla="*/ 431717 h 3314701"/>
                <a:gd name="connsiteX2325" fmla="*/ 774863 w 5626101"/>
                <a:gd name="connsiteY2325" fmla="*/ 444918 h 3314701"/>
                <a:gd name="connsiteX2326" fmla="*/ 735208 w 5626101"/>
                <a:gd name="connsiteY2326" fmla="*/ 494424 h 3314701"/>
                <a:gd name="connsiteX2327" fmla="*/ 692248 w 5626101"/>
                <a:gd name="connsiteY2327" fmla="*/ 517526 h 3314701"/>
                <a:gd name="connsiteX2328" fmla="*/ 682334 w 5626101"/>
                <a:gd name="connsiteY2328" fmla="*/ 510925 h 3314701"/>
                <a:gd name="connsiteX2329" fmla="*/ 675725 w 5626101"/>
                <a:gd name="connsiteY2329" fmla="*/ 497724 h 3314701"/>
                <a:gd name="connsiteX2330" fmla="*/ 649288 w 5626101"/>
                <a:gd name="connsiteY2330" fmla="*/ 484523 h 3314701"/>
                <a:gd name="connsiteX2331" fmla="*/ 675725 w 5626101"/>
                <a:gd name="connsiteY2331" fmla="*/ 418516 h 3314701"/>
                <a:gd name="connsiteX2332" fmla="*/ 669116 w 5626101"/>
                <a:gd name="connsiteY2332" fmla="*/ 395413 h 3314701"/>
                <a:gd name="connsiteX2333" fmla="*/ 679029 w 5626101"/>
                <a:gd name="connsiteY2333" fmla="*/ 395413 h 3314701"/>
                <a:gd name="connsiteX2334" fmla="*/ 702162 w 5626101"/>
                <a:gd name="connsiteY2334" fmla="*/ 395413 h 3314701"/>
                <a:gd name="connsiteX2335" fmla="*/ 718685 w 5626101"/>
                <a:gd name="connsiteY2335" fmla="*/ 392113 h 3314701"/>
                <a:gd name="connsiteX2336" fmla="*/ 4847591 w 5626101"/>
                <a:gd name="connsiteY2336" fmla="*/ 385763 h 3314701"/>
                <a:gd name="connsiteX2337" fmla="*/ 4854576 w 5626101"/>
                <a:gd name="connsiteY2337" fmla="*/ 392113 h 3314701"/>
                <a:gd name="connsiteX2338" fmla="*/ 4844098 w 5626101"/>
                <a:gd name="connsiteY2338" fmla="*/ 401638 h 3314701"/>
                <a:gd name="connsiteX2339" fmla="*/ 4837113 w 5626101"/>
                <a:gd name="connsiteY2339" fmla="*/ 392113 h 3314701"/>
                <a:gd name="connsiteX2340" fmla="*/ 4847591 w 5626101"/>
                <a:gd name="connsiteY2340" fmla="*/ 385763 h 3314701"/>
                <a:gd name="connsiteX2341" fmla="*/ 4402138 w 5626101"/>
                <a:gd name="connsiteY2341" fmla="*/ 379413 h 3314701"/>
                <a:gd name="connsiteX2342" fmla="*/ 4414838 w 5626101"/>
                <a:gd name="connsiteY2342" fmla="*/ 388938 h 3314701"/>
                <a:gd name="connsiteX2343" fmla="*/ 4414838 w 5626101"/>
                <a:gd name="connsiteY2343" fmla="*/ 392113 h 3314701"/>
                <a:gd name="connsiteX2344" fmla="*/ 4402138 w 5626101"/>
                <a:gd name="connsiteY2344" fmla="*/ 395288 h 3314701"/>
                <a:gd name="connsiteX2345" fmla="*/ 4392613 w 5626101"/>
                <a:gd name="connsiteY2345" fmla="*/ 388938 h 3314701"/>
                <a:gd name="connsiteX2346" fmla="*/ 4402138 w 5626101"/>
                <a:gd name="connsiteY2346" fmla="*/ 379413 h 3314701"/>
                <a:gd name="connsiteX2347" fmla="*/ 1379540 w 5626101"/>
                <a:gd name="connsiteY2347" fmla="*/ 369147 h 3314701"/>
                <a:gd name="connsiteX2348" fmla="*/ 1379540 w 5626101"/>
                <a:gd name="connsiteY2348" fmla="*/ 372428 h 3314701"/>
                <a:gd name="connsiteX2349" fmla="*/ 1378608 w 5626101"/>
                <a:gd name="connsiteY2349" fmla="*/ 371966 h 3314701"/>
                <a:gd name="connsiteX2350" fmla="*/ 2343152 w 5626101"/>
                <a:gd name="connsiteY2350" fmla="*/ 355600 h 3314701"/>
                <a:gd name="connsiteX2351" fmla="*/ 2352677 w 5626101"/>
                <a:gd name="connsiteY2351" fmla="*/ 355600 h 3314701"/>
                <a:gd name="connsiteX2352" fmla="*/ 2352677 w 5626101"/>
                <a:gd name="connsiteY2352" fmla="*/ 362585 h 3314701"/>
                <a:gd name="connsiteX2353" fmla="*/ 2362202 w 5626101"/>
                <a:gd name="connsiteY2353" fmla="*/ 362585 h 3314701"/>
                <a:gd name="connsiteX2354" fmla="*/ 2346327 w 5626101"/>
                <a:gd name="connsiteY2354" fmla="*/ 373063 h 3314701"/>
                <a:gd name="connsiteX2355" fmla="*/ 2339977 w 5626101"/>
                <a:gd name="connsiteY2355" fmla="*/ 362585 h 3314701"/>
                <a:gd name="connsiteX2356" fmla="*/ 2343152 w 5626101"/>
                <a:gd name="connsiteY2356" fmla="*/ 355600 h 3314701"/>
                <a:gd name="connsiteX2357" fmla="*/ 993459 w 5626101"/>
                <a:gd name="connsiteY2357" fmla="*/ 355600 h 3314701"/>
                <a:gd name="connsiteX2358" fmla="*/ 996951 w 5626101"/>
                <a:gd name="connsiteY2358" fmla="*/ 366078 h 3314701"/>
                <a:gd name="connsiteX2359" fmla="*/ 989966 w 5626101"/>
                <a:gd name="connsiteY2359" fmla="*/ 373063 h 3314701"/>
                <a:gd name="connsiteX2360" fmla="*/ 979488 w 5626101"/>
                <a:gd name="connsiteY2360" fmla="*/ 373063 h 3314701"/>
                <a:gd name="connsiteX2361" fmla="*/ 993459 w 5626101"/>
                <a:gd name="connsiteY2361" fmla="*/ 355600 h 3314701"/>
                <a:gd name="connsiteX2362" fmla="*/ 1138238 w 5626101"/>
                <a:gd name="connsiteY2362" fmla="*/ 349250 h 3314701"/>
                <a:gd name="connsiteX2363" fmla="*/ 1162050 w 5626101"/>
                <a:gd name="connsiteY2363" fmla="*/ 369094 h 3314701"/>
                <a:gd name="connsiteX2364" fmla="*/ 1148443 w 5626101"/>
                <a:gd name="connsiteY2364" fmla="*/ 388938 h 3314701"/>
                <a:gd name="connsiteX2365" fmla="*/ 1114425 w 5626101"/>
                <a:gd name="connsiteY2365" fmla="*/ 372401 h 3314701"/>
                <a:gd name="connsiteX2366" fmla="*/ 1121229 w 5626101"/>
                <a:gd name="connsiteY2366" fmla="*/ 362479 h 3314701"/>
                <a:gd name="connsiteX2367" fmla="*/ 1138238 w 5626101"/>
                <a:gd name="connsiteY2367" fmla="*/ 349250 h 3314701"/>
                <a:gd name="connsiteX2368" fmla="*/ 4940301 w 5626101"/>
                <a:gd name="connsiteY2368" fmla="*/ 342900 h 3314701"/>
                <a:gd name="connsiteX2369" fmla="*/ 5005313 w 5626101"/>
                <a:gd name="connsiteY2369" fmla="*/ 356394 h 3314701"/>
                <a:gd name="connsiteX2370" fmla="*/ 5008564 w 5626101"/>
                <a:gd name="connsiteY2370" fmla="*/ 363141 h 3314701"/>
                <a:gd name="connsiteX2371" fmla="*/ 4985810 w 5626101"/>
                <a:gd name="connsiteY2371" fmla="*/ 369888 h 3314701"/>
                <a:gd name="connsiteX2372" fmla="*/ 4946802 w 5626101"/>
                <a:gd name="connsiteY2372" fmla="*/ 346273 h 3314701"/>
                <a:gd name="connsiteX2373" fmla="*/ 4940301 w 5626101"/>
                <a:gd name="connsiteY2373" fmla="*/ 342900 h 3314701"/>
                <a:gd name="connsiteX2374" fmla="*/ 774700 w 5626101"/>
                <a:gd name="connsiteY2374" fmla="*/ 336550 h 3314701"/>
                <a:gd name="connsiteX2375" fmla="*/ 758825 w 5626101"/>
                <a:gd name="connsiteY2375" fmla="*/ 358775 h 3314701"/>
                <a:gd name="connsiteX2376" fmla="*/ 752475 w 5626101"/>
                <a:gd name="connsiteY2376" fmla="*/ 349250 h 3314701"/>
                <a:gd name="connsiteX2377" fmla="*/ 774700 w 5626101"/>
                <a:gd name="connsiteY2377" fmla="*/ 336550 h 3314701"/>
                <a:gd name="connsiteX2378" fmla="*/ 4768322 w 5626101"/>
                <a:gd name="connsiteY2378" fmla="*/ 333375 h 3314701"/>
                <a:gd name="connsiteX2379" fmla="*/ 4772026 w 5626101"/>
                <a:gd name="connsiteY2379" fmla="*/ 336550 h 3314701"/>
                <a:gd name="connsiteX2380" fmla="*/ 4772026 w 5626101"/>
                <a:gd name="connsiteY2380" fmla="*/ 339725 h 3314701"/>
                <a:gd name="connsiteX2381" fmla="*/ 4768322 w 5626101"/>
                <a:gd name="connsiteY2381" fmla="*/ 346075 h 3314701"/>
                <a:gd name="connsiteX2382" fmla="*/ 4760913 w 5626101"/>
                <a:gd name="connsiteY2382" fmla="*/ 342900 h 3314701"/>
                <a:gd name="connsiteX2383" fmla="*/ 4768322 w 5626101"/>
                <a:gd name="connsiteY2383" fmla="*/ 333375 h 3314701"/>
                <a:gd name="connsiteX2384" fmla="*/ 4817506 w 5626101"/>
                <a:gd name="connsiteY2384" fmla="*/ 315913 h 3314701"/>
                <a:gd name="connsiteX2385" fmla="*/ 4850543 w 5626101"/>
                <a:gd name="connsiteY2385" fmla="*/ 339445 h 3314701"/>
                <a:gd name="connsiteX2386" fmla="*/ 4860454 w 5626101"/>
                <a:gd name="connsiteY2386" fmla="*/ 319275 h 3314701"/>
                <a:gd name="connsiteX2387" fmla="*/ 4913314 w 5626101"/>
                <a:gd name="connsiteY2387" fmla="*/ 339445 h 3314701"/>
                <a:gd name="connsiteX2388" fmla="*/ 4903403 w 5626101"/>
                <a:gd name="connsiteY2388" fmla="*/ 359616 h 3314701"/>
                <a:gd name="connsiteX2389" fmla="*/ 4886884 w 5626101"/>
                <a:gd name="connsiteY2389" fmla="*/ 359616 h 3314701"/>
                <a:gd name="connsiteX2390" fmla="*/ 4873669 w 5626101"/>
                <a:gd name="connsiteY2390" fmla="*/ 366339 h 3314701"/>
                <a:gd name="connsiteX2391" fmla="*/ 4863758 w 5626101"/>
                <a:gd name="connsiteY2391" fmla="*/ 359616 h 3314701"/>
                <a:gd name="connsiteX2392" fmla="*/ 4853847 w 5626101"/>
                <a:gd name="connsiteY2392" fmla="*/ 366339 h 3314701"/>
                <a:gd name="connsiteX2393" fmla="*/ 4840632 w 5626101"/>
                <a:gd name="connsiteY2393" fmla="*/ 369701 h 3314701"/>
                <a:gd name="connsiteX2394" fmla="*/ 4830721 w 5626101"/>
                <a:gd name="connsiteY2394" fmla="*/ 362978 h 3314701"/>
                <a:gd name="connsiteX2395" fmla="*/ 4820810 w 5626101"/>
                <a:gd name="connsiteY2395" fmla="*/ 373063 h 3314701"/>
                <a:gd name="connsiteX2396" fmla="*/ 4791076 w 5626101"/>
                <a:gd name="connsiteY2396" fmla="*/ 342807 h 3314701"/>
                <a:gd name="connsiteX2397" fmla="*/ 4817506 w 5626101"/>
                <a:gd name="connsiteY2397" fmla="*/ 315913 h 3314701"/>
                <a:gd name="connsiteX2398" fmla="*/ 1035614 w 5626101"/>
                <a:gd name="connsiteY2398" fmla="*/ 309563 h 3314701"/>
                <a:gd name="connsiteX2399" fmla="*/ 1038943 w 5626101"/>
                <a:gd name="connsiteY2399" fmla="*/ 309563 h 3314701"/>
                <a:gd name="connsiteX2400" fmla="*/ 1045600 w 5626101"/>
                <a:gd name="connsiteY2400" fmla="*/ 309563 h 3314701"/>
                <a:gd name="connsiteX2401" fmla="*/ 1072229 w 5626101"/>
                <a:gd name="connsiteY2401" fmla="*/ 316247 h 3314701"/>
                <a:gd name="connsiteX2402" fmla="*/ 1082215 w 5626101"/>
                <a:gd name="connsiteY2402" fmla="*/ 312905 h 3314701"/>
                <a:gd name="connsiteX2403" fmla="*/ 1092201 w 5626101"/>
                <a:gd name="connsiteY2403" fmla="*/ 329616 h 3314701"/>
                <a:gd name="connsiteX2404" fmla="*/ 1088872 w 5626101"/>
                <a:gd name="connsiteY2404" fmla="*/ 369721 h 3314701"/>
                <a:gd name="connsiteX2405" fmla="*/ 1065572 w 5626101"/>
                <a:gd name="connsiteY2405" fmla="*/ 373063 h 3314701"/>
                <a:gd name="connsiteX2406" fmla="*/ 1058915 w 5626101"/>
                <a:gd name="connsiteY2406" fmla="*/ 373063 h 3314701"/>
                <a:gd name="connsiteX2407" fmla="*/ 1048929 w 5626101"/>
                <a:gd name="connsiteY2407" fmla="*/ 369721 h 3314701"/>
                <a:gd name="connsiteX2408" fmla="*/ 1052257 w 5626101"/>
                <a:gd name="connsiteY2408" fmla="*/ 363037 h 3314701"/>
                <a:gd name="connsiteX2409" fmla="*/ 1052257 w 5626101"/>
                <a:gd name="connsiteY2409" fmla="*/ 356352 h 3314701"/>
                <a:gd name="connsiteX2410" fmla="*/ 1065572 w 5626101"/>
                <a:gd name="connsiteY2410" fmla="*/ 346326 h 3314701"/>
                <a:gd name="connsiteX2411" fmla="*/ 1058915 w 5626101"/>
                <a:gd name="connsiteY2411" fmla="*/ 346326 h 3314701"/>
                <a:gd name="connsiteX2412" fmla="*/ 1018971 w 5626101"/>
                <a:gd name="connsiteY2412" fmla="*/ 353010 h 3314701"/>
                <a:gd name="connsiteX2413" fmla="*/ 1012314 w 5626101"/>
                <a:gd name="connsiteY2413" fmla="*/ 342984 h 3314701"/>
                <a:gd name="connsiteX2414" fmla="*/ 1005656 w 5626101"/>
                <a:gd name="connsiteY2414" fmla="*/ 342984 h 3314701"/>
                <a:gd name="connsiteX2415" fmla="*/ 1002328 w 5626101"/>
                <a:gd name="connsiteY2415" fmla="*/ 336300 h 3314701"/>
                <a:gd name="connsiteX2416" fmla="*/ 998999 w 5626101"/>
                <a:gd name="connsiteY2416" fmla="*/ 336300 h 3314701"/>
                <a:gd name="connsiteX2417" fmla="*/ 989013 w 5626101"/>
                <a:gd name="connsiteY2417" fmla="*/ 329616 h 3314701"/>
                <a:gd name="connsiteX2418" fmla="*/ 989013 w 5626101"/>
                <a:gd name="connsiteY2418" fmla="*/ 319589 h 3314701"/>
                <a:gd name="connsiteX2419" fmla="*/ 989013 w 5626101"/>
                <a:gd name="connsiteY2419" fmla="*/ 312905 h 3314701"/>
                <a:gd name="connsiteX2420" fmla="*/ 995670 w 5626101"/>
                <a:gd name="connsiteY2420" fmla="*/ 312905 h 3314701"/>
                <a:gd name="connsiteX2421" fmla="*/ 1032286 w 5626101"/>
                <a:gd name="connsiteY2421" fmla="*/ 339642 h 3314701"/>
                <a:gd name="connsiteX2422" fmla="*/ 1035614 w 5626101"/>
                <a:gd name="connsiteY2422" fmla="*/ 339642 h 3314701"/>
                <a:gd name="connsiteX2423" fmla="*/ 1025628 w 5626101"/>
                <a:gd name="connsiteY2423" fmla="*/ 329616 h 3314701"/>
                <a:gd name="connsiteX2424" fmla="*/ 1025628 w 5626101"/>
                <a:gd name="connsiteY2424" fmla="*/ 319589 h 3314701"/>
                <a:gd name="connsiteX2425" fmla="*/ 1055586 w 5626101"/>
                <a:gd name="connsiteY2425" fmla="*/ 336300 h 3314701"/>
                <a:gd name="connsiteX2426" fmla="*/ 1055586 w 5626101"/>
                <a:gd name="connsiteY2426" fmla="*/ 319589 h 3314701"/>
                <a:gd name="connsiteX2427" fmla="*/ 1035614 w 5626101"/>
                <a:gd name="connsiteY2427" fmla="*/ 309563 h 3314701"/>
                <a:gd name="connsiteX2428" fmla="*/ 820738 w 5626101"/>
                <a:gd name="connsiteY2428" fmla="*/ 303213 h 3314701"/>
                <a:gd name="connsiteX2429" fmla="*/ 841376 w 5626101"/>
                <a:gd name="connsiteY2429" fmla="*/ 303213 h 3314701"/>
                <a:gd name="connsiteX2430" fmla="*/ 841376 w 5626101"/>
                <a:gd name="connsiteY2430" fmla="*/ 309563 h 3314701"/>
                <a:gd name="connsiteX2431" fmla="*/ 827617 w 5626101"/>
                <a:gd name="connsiteY2431" fmla="*/ 309563 h 3314701"/>
                <a:gd name="connsiteX2432" fmla="*/ 820738 w 5626101"/>
                <a:gd name="connsiteY2432" fmla="*/ 303213 h 3314701"/>
                <a:gd name="connsiteX2433" fmla="*/ 913566 w 5626101"/>
                <a:gd name="connsiteY2433" fmla="*/ 300038 h 3314701"/>
                <a:gd name="connsiteX2434" fmla="*/ 923495 w 5626101"/>
                <a:gd name="connsiteY2434" fmla="*/ 306607 h 3314701"/>
                <a:gd name="connsiteX2435" fmla="*/ 923495 w 5626101"/>
                <a:gd name="connsiteY2435" fmla="*/ 313176 h 3314701"/>
                <a:gd name="connsiteX2436" fmla="*/ 943352 w 5626101"/>
                <a:gd name="connsiteY2436" fmla="*/ 339452 h 3314701"/>
                <a:gd name="connsiteX2437" fmla="*/ 959900 w 5626101"/>
                <a:gd name="connsiteY2437" fmla="*/ 329598 h 3314701"/>
                <a:gd name="connsiteX2438" fmla="*/ 973138 w 5626101"/>
                <a:gd name="connsiteY2438" fmla="*/ 346021 h 3314701"/>
                <a:gd name="connsiteX2439" fmla="*/ 953281 w 5626101"/>
                <a:gd name="connsiteY2439" fmla="*/ 375581 h 3314701"/>
                <a:gd name="connsiteX2440" fmla="*/ 949971 w 5626101"/>
                <a:gd name="connsiteY2440" fmla="*/ 378866 h 3314701"/>
                <a:gd name="connsiteX2441" fmla="*/ 936733 w 5626101"/>
                <a:gd name="connsiteY2441" fmla="*/ 375581 h 3314701"/>
                <a:gd name="connsiteX2442" fmla="*/ 920185 w 5626101"/>
                <a:gd name="connsiteY2442" fmla="*/ 375581 h 3314701"/>
                <a:gd name="connsiteX2443" fmla="*/ 916876 w 5626101"/>
                <a:gd name="connsiteY2443" fmla="*/ 375581 h 3314701"/>
                <a:gd name="connsiteX2444" fmla="*/ 880471 w 5626101"/>
                <a:gd name="connsiteY2444" fmla="*/ 385434 h 3314701"/>
                <a:gd name="connsiteX2445" fmla="*/ 844066 w 5626101"/>
                <a:gd name="connsiteY2445" fmla="*/ 395288 h 3314701"/>
                <a:gd name="connsiteX2446" fmla="*/ 827518 w 5626101"/>
                <a:gd name="connsiteY2446" fmla="*/ 385434 h 3314701"/>
                <a:gd name="connsiteX2447" fmla="*/ 837447 w 5626101"/>
                <a:gd name="connsiteY2447" fmla="*/ 378866 h 3314701"/>
                <a:gd name="connsiteX2448" fmla="*/ 844066 w 5626101"/>
                <a:gd name="connsiteY2448" fmla="*/ 378866 h 3314701"/>
                <a:gd name="connsiteX2449" fmla="*/ 834137 w 5626101"/>
                <a:gd name="connsiteY2449" fmla="*/ 365728 h 3314701"/>
                <a:gd name="connsiteX2450" fmla="*/ 827518 w 5626101"/>
                <a:gd name="connsiteY2450" fmla="*/ 372297 h 3314701"/>
                <a:gd name="connsiteX2451" fmla="*/ 804351 w 5626101"/>
                <a:gd name="connsiteY2451" fmla="*/ 375581 h 3314701"/>
                <a:gd name="connsiteX2452" fmla="*/ 784494 w 5626101"/>
                <a:gd name="connsiteY2452" fmla="*/ 372297 h 3314701"/>
                <a:gd name="connsiteX2453" fmla="*/ 777875 w 5626101"/>
                <a:gd name="connsiteY2453" fmla="*/ 362443 h 3314701"/>
                <a:gd name="connsiteX2454" fmla="*/ 777875 w 5626101"/>
                <a:gd name="connsiteY2454" fmla="*/ 352590 h 3314701"/>
                <a:gd name="connsiteX2455" fmla="*/ 791113 w 5626101"/>
                <a:gd name="connsiteY2455" fmla="*/ 346021 h 3314701"/>
                <a:gd name="connsiteX2456" fmla="*/ 791113 w 5626101"/>
                <a:gd name="connsiteY2456" fmla="*/ 336167 h 3314701"/>
                <a:gd name="connsiteX2457" fmla="*/ 794423 w 5626101"/>
                <a:gd name="connsiteY2457" fmla="*/ 332883 h 3314701"/>
                <a:gd name="connsiteX2458" fmla="*/ 801042 w 5626101"/>
                <a:gd name="connsiteY2458" fmla="*/ 336167 h 3314701"/>
                <a:gd name="connsiteX2459" fmla="*/ 804351 w 5626101"/>
                <a:gd name="connsiteY2459" fmla="*/ 336167 h 3314701"/>
                <a:gd name="connsiteX2460" fmla="*/ 797732 w 5626101"/>
                <a:gd name="connsiteY2460" fmla="*/ 332883 h 3314701"/>
                <a:gd name="connsiteX2461" fmla="*/ 807661 w 5626101"/>
                <a:gd name="connsiteY2461" fmla="*/ 326314 h 3314701"/>
                <a:gd name="connsiteX2462" fmla="*/ 810971 w 5626101"/>
                <a:gd name="connsiteY2462" fmla="*/ 326314 h 3314701"/>
                <a:gd name="connsiteX2463" fmla="*/ 807661 w 5626101"/>
                <a:gd name="connsiteY2463" fmla="*/ 319745 h 3314701"/>
                <a:gd name="connsiteX2464" fmla="*/ 814280 w 5626101"/>
                <a:gd name="connsiteY2464" fmla="*/ 316460 h 3314701"/>
                <a:gd name="connsiteX2465" fmla="*/ 824209 w 5626101"/>
                <a:gd name="connsiteY2465" fmla="*/ 319745 h 3314701"/>
                <a:gd name="connsiteX2466" fmla="*/ 834137 w 5626101"/>
                <a:gd name="connsiteY2466" fmla="*/ 329598 h 3314701"/>
                <a:gd name="connsiteX2467" fmla="*/ 847376 w 5626101"/>
                <a:gd name="connsiteY2467" fmla="*/ 329598 h 3314701"/>
                <a:gd name="connsiteX2468" fmla="*/ 900328 w 5626101"/>
                <a:gd name="connsiteY2468" fmla="*/ 352590 h 3314701"/>
                <a:gd name="connsiteX2469" fmla="*/ 910257 w 5626101"/>
                <a:gd name="connsiteY2469" fmla="*/ 346021 h 3314701"/>
                <a:gd name="connsiteX2470" fmla="*/ 900328 w 5626101"/>
                <a:gd name="connsiteY2470" fmla="*/ 342736 h 3314701"/>
                <a:gd name="connsiteX2471" fmla="*/ 906947 w 5626101"/>
                <a:gd name="connsiteY2471" fmla="*/ 339452 h 3314701"/>
                <a:gd name="connsiteX2472" fmla="*/ 906947 w 5626101"/>
                <a:gd name="connsiteY2472" fmla="*/ 332883 h 3314701"/>
                <a:gd name="connsiteX2473" fmla="*/ 893709 w 5626101"/>
                <a:gd name="connsiteY2473" fmla="*/ 323029 h 3314701"/>
                <a:gd name="connsiteX2474" fmla="*/ 913566 w 5626101"/>
                <a:gd name="connsiteY2474" fmla="*/ 300038 h 3314701"/>
                <a:gd name="connsiteX2475" fmla="*/ 1124628 w 5626101"/>
                <a:gd name="connsiteY2475" fmla="*/ 293688 h 3314701"/>
                <a:gd name="connsiteX2476" fmla="*/ 1174286 w 5626101"/>
                <a:gd name="connsiteY2476" fmla="*/ 316654 h 3314701"/>
                <a:gd name="connsiteX2477" fmla="*/ 1184217 w 5626101"/>
                <a:gd name="connsiteY2477" fmla="*/ 313373 h 3314701"/>
                <a:gd name="connsiteX2478" fmla="*/ 1194150 w 5626101"/>
                <a:gd name="connsiteY2478" fmla="*/ 313373 h 3314701"/>
                <a:gd name="connsiteX2479" fmla="*/ 1220635 w 5626101"/>
                <a:gd name="connsiteY2479" fmla="*/ 333058 h 3314701"/>
                <a:gd name="connsiteX2480" fmla="*/ 1200773 w 5626101"/>
                <a:gd name="connsiteY2480" fmla="*/ 333058 h 3314701"/>
                <a:gd name="connsiteX2481" fmla="*/ 1223947 w 5626101"/>
                <a:gd name="connsiteY2481" fmla="*/ 346181 h 3314701"/>
                <a:gd name="connsiteX2482" fmla="*/ 1220635 w 5626101"/>
                <a:gd name="connsiteY2482" fmla="*/ 349462 h 3314701"/>
                <a:gd name="connsiteX2483" fmla="*/ 1223947 w 5626101"/>
                <a:gd name="connsiteY2483" fmla="*/ 356024 h 3314701"/>
                <a:gd name="connsiteX2484" fmla="*/ 1230565 w 5626101"/>
                <a:gd name="connsiteY2484" fmla="*/ 352743 h 3314701"/>
                <a:gd name="connsiteX2485" fmla="*/ 1266983 w 5626101"/>
                <a:gd name="connsiteY2485" fmla="*/ 362585 h 3314701"/>
                <a:gd name="connsiteX2486" fmla="*/ 1336504 w 5626101"/>
                <a:gd name="connsiteY2486" fmla="*/ 346181 h 3314701"/>
                <a:gd name="connsiteX2487" fmla="*/ 1379540 w 5626101"/>
                <a:gd name="connsiteY2487" fmla="*/ 362585 h 3314701"/>
                <a:gd name="connsiteX2488" fmla="*/ 1376229 w 5626101"/>
                <a:gd name="connsiteY2488" fmla="*/ 362585 h 3314701"/>
                <a:gd name="connsiteX2489" fmla="*/ 1372917 w 5626101"/>
                <a:gd name="connsiteY2489" fmla="*/ 369147 h 3314701"/>
                <a:gd name="connsiteX2490" fmla="*/ 1378608 w 5626101"/>
                <a:gd name="connsiteY2490" fmla="*/ 371966 h 3314701"/>
                <a:gd name="connsiteX2491" fmla="*/ 1375144 w 5626101"/>
                <a:gd name="connsiteY2491" fmla="*/ 382424 h 3314701"/>
                <a:gd name="connsiteX2492" fmla="*/ 1336504 w 5626101"/>
                <a:gd name="connsiteY2492" fmla="*/ 392113 h 3314701"/>
                <a:gd name="connsiteX2493" fmla="*/ 1323259 w 5626101"/>
                <a:gd name="connsiteY2493" fmla="*/ 382271 h 3314701"/>
                <a:gd name="connsiteX2494" fmla="*/ 1310019 w 5626101"/>
                <a:gd name="connsiteY2494" fmla="*/ 392113 h 3314701"/>
                <a:gd name="connsiteX2495" fmla="*/ 1266983 w 5626101"/>
                <a:gd name="connsiteY2495" fmla="*/ 392113 h 3314701"/>
                <a:gd name="connsiteX2496" fmla="*/ 1253738 w 5626101"/>
                <a:gd name="connsiteY2496" fmla="*/ 392113 h 3314701"/>
                <a:gd name="connsiteX2497" fmla="*/ 1237186 w 5626101"/>
                <a:gd name="connsiteY2497" fmla="*/ 382271 h 3314701"/>
                <a:gd name="connsiteX2498" fmla="*/ 1230565 w 5626101"/>
                <a:gd name="connsiteY2498" fmla="*/ 382271 h 3314701"/>
                <a:gd name="connsiteX2499" fmla="*/ 1217324 w 5626101"/>
                <a:gd name="connsiteY2499" fmla="*/ 392113 h 3314701"/>
                <a:gd name="connsiteX2500" fmla="*/ 1177599 w 5626101"/>
                <a:gd name="connsiteY2500" fmla="*/ 365866 h 3314701"/>
                <a:gd name="connsiteX2501" fmla="*/ 1184217 w 5626101"/>
                <a:gd name="connsiteY2501" fmla="*/ 352743 h 3314701"/>
                <a:gd name="connsiteX2502" fmla="*/ 1161044 w 5626101"/>
                <a:gd name="connsiteY2502" fmla="*/ 319935 h 3314701"/>
                <a:gd name="connsiteX2503" fmla="*/ 1147801 w 5626101"/>
                <a:gd name="connsiteY2503" fmla="*/ 326496 h 3314701"/>
                <a:gd name="connsiteX2504" fmla="*/ 1108075 w 5626101"/>
                <a:gd name="connsiteY2504" fmla="*/ 303530 h 3314701"/>
                <a:gd name="connsiteX2505" fmla="*/ 1124628 w 5626101"/>
                <a:gd name="connsiteY2505" fmla="*/ 293688 h 3314701"/>
                <a:gd name="connsiteX2506" fmla="*/ 3696363 w 5626101"/>
                <a:gd name="connsiteY2506" fmla="*/ 287338 h 3314701"/>
                <a:gd name="connsiteX2507" fmla="*/ 3719514 w 5626101"/>
                <a:gd name="connsiteY2507" fmla="*/ 303757 h 3314701"/>
                <a:gd name="connsiteX2508" fmla="*/ 3663290 w 5626101"/>
                <a:gd name="connsiteY2508" fmla="*/ 339878 h 3314701"/>
                <a:gd name="connsiteX2509" fmla="*/ 3610373 w 5626101"/>
                <a:gd name="connsiteY2509" fmla="*/ 356297 h 3314701"/>
                <a:gd name="connsiteX2510" fmla="*/ 3597144 w 5626101"/>
                <a:gd name="connsiteY2510" fmla="*/ 369432 h 3314701"/>
                <a:gd name="connsiteX2511" fmla="*/ 3570686 w 5626101"/>
                <a:gd name="connsiteY2511" fmla="*/ 385851 h 3314701"/>
                <a:gd name="connsiteX2512" fmla="*/ 3504540 w 5626101"/>
                <a:gd name="connsiteY2512" fmla="*/ 481079 h 3314701"/>
                <a:gd name="connsiteX2513" fmla="*/ 3534305 w 5626101"/>
                <a:gd name="connsiteY2513" fmla="*/ 523767 h 3314701"/>
                <a:gd name="connsiteX2514" fmla="*/ 3537613 w 5626101"/>
                <a:gd name="connsiteY2514" fmla="*/ 527051 h 3314701"/>
                <a:gd name="connsiteX2515" fmla="*/ 3494618 w 5626101"/>
                <a:gd name="connsiteY2515" fmla="*/ 527051 h 3314701"/>
                <a:gd name="connsiteX2516" fmla="*/ 3491310 w 5626101"/>
                <a:gd name="connsiteY2516" fmla="*/ 523767 h 3314701"/>
                <a:gd name="connsiteX2517" fmla="*/ 3478081 w 5626101"/>
                <a:gd name="connsiteY2517" fmla="*/ 523767 h 3314701"/>
                <a:gd name="connsiteX2518" fmla="*/ 3474774 w 5626101"/>
                <a:gd name="connsiteY2518" fmla="*/ 523767 h 3314701"/>
                <a:gd name="connsiteX2519" fmla="*/ 3468159 w 5626101"/>
                <a:gd name="connsiteY2519" fmla="*/ 500781 h 3314701"/>
                <a:gd name="connsiteX2520" fmla="*/ 3461545 w 5626101"/>
                <a:gd name="connsiteY2520" fmla="*/ 500781 h 3314701"/>
                <a:gd name="connsiteX2521" fmla="*/ 3451623 w 5626101"/>
                <a:gd name="connsiteY2521" fmla="*/ 500781 h 3314701"/>
                <a:gd name="connsiteX2522" fmla="*/ 3441701 w 5626101"/>
                <a:gd name="connsiteY2522" fmla="*/ 487646 h 3314701"/>
                <a:gd name="connsiteX2523" fmla="*/ 3458237 w 5626101"/>
                <a:gd name="connsiteY2523" fmla="*/ 461376 h 3314701"/>
                <a:gd name="connsiteX2524" fmla="*/ 3458237 w 5626101"/>
                <a:gd name="connsiteY2524" fmla="*/ 451525 h 3314701"/>
                <a:gd name="connsiteX2525" fmla="*/ 3484696 w 5626101"/>
                <a:gd name="connsiteY2525" fmla="*/ 431823 h 3314701"/>
                <a:gd name="connsiteX2526" fmla="*/ 3474774 w 5626101"/>
                <a:gd name="connsiteY2526" fmla="*/ 418688 h 3314701"/>
                <a:gd name="connsiteX2527" fmla="*/ 3504540 w 5626101"/>
                <a:gd name="connsiteY2527" fmla="*/ 379283 h 3314701"/>
                <a:gd name="connsiteX2528" fmla="*/ 3501232 w 5626101"/>
                <a:gd name="connsiteY2528" fmla="*/ 369432 h 3314701"/>
                <a:gd name="connsiteX2529" fmla="*/ 3507847 w 5626101"/>
                <a:gd name="connsiteY2529" fmla="*/ 362864 h 3314701"/>
                <a:gd name="connsiteX2530" fmla="*/ 3527691 w 5626101"/>
                <a:gd name="connsiteY2530" fmla="*/ 356297 h 3314701"/>
                <a:gd name="connsiteX2531" fmla="*/ 3577300 w 5626101"/>
                <a:gd name="connsiteY2531" fmla="*/ 326743 h 3314701"/>
                <a:gd name="connsiteX2532" fmla="*/ 3597144 w 5626101"/>
                <a:gd name="connsiteY2532" fmla="*/ 316892 h 3314701"/>
                <a:gd name="connsiteX2533" fmla="*/ 3613681 w 5626101"/>
                <a:gd name="connsiteY2533" fmla="*/ 326743 h 3314701"/>
                <a:gd name="connsiteX2534" fmla="*/ 3696363 w 5626101"/>
                <a:gd name="connsiteY2534" fmla="*/ 287338 h 3314701"/>
                <a:gd name="connsiteX2535" fmla="*/ 4137661 w 5626101"/>
                <a:gd name="connsiteY2535" fmla="*/ 284163 h 3314701"/>
                <a:gd name="connsiteX2536" fmla="*/ 4148139 w 5626101"/>
                <a:gd name="connsiteY2536" fmla="*/ 284163 h 3314701"/>
                <a:gd name="connsiteX2537" fmla="*/ 4137661 w 5626101"/>
                <a:gd name="connsiteY2537" fmla="*/ 296863 h 3314701"/>
                <a:gd name="connsiteX2538" fmla="*/ 4130676 w 5626101"/>
                <a:gd name="connsiteY2538" fmla="*/ 290513 h 3314701"/>
                <a:gd name="connsiteX2539" fmla="*/ 4137661 w 5626101"/>
                <a:gd name="connsiteY2539" fmla="*/ 284163 h 3314701"/>
                <a:gd name="connsiteX2540" fmla="*/ 794905 w 5626101"/>
                <a:gd name="connsiteY2540" fmla="*/ 276225 h 3314701"/>
                <a:gd name="connsiteX2541" fmla="*/ 804863 w 5626101"/>
                <a:gd name="connsiteY2541" fmla="*/ 282877 h 3314701"/>
                <a:gd name="connsiteX2542" fmla="*/ 798224 w 5626101"/>
                <a:gd name="connsiteY2542" fmla="*/ 292856 h 3314701"/>
                <a:gd name="connsiteX2543" fmla="*/ 801544 w 5626101"/>
                <a:gd name="connsiteY2543" fmla="*/ 306161 h 3314701"/>
                <a:gd name="connsiteX2544" fmla="*/ 778308 w 5626101"/>
                <a:gd name="connsiteY2544" fmla="*/ 329444 h 3314701"/>
                <a:gd name="connsiteX2545" fmla="*/ 765031 w 5626101"/>
                <a:gd name="connsiteY2545" fmla="*/ 309487 h 3314701"/>
                <a:gd name="connsiteX2546" fmla="*/ 748434 w 5626101"/>
                <a:gd name="connsiteY2546" fmla="*/ 329444 h 3314701"/>
                <a:gd name="connsiteX2547" fmla="*/ 745115 w 5626101"/>
                <a:gd name="connsiteY2547" fmla="*/ 329444 h 3314701"/>
                <a:gd name="connsiteX2548" fmla="*/ 735157 w 5626101"/>
                <a:gd name="connsiteY2548" fmla="*/ 346075 h 3314701"/>
                <a:gd name="connsiteX2549" fmla="*/ 725199 w 5626101"/>
                <a:gd name="connsiteY2549" fmla="*/ 336096 h 3314701"/>
                <a:gd name="connsiteX2550" fmla="*/ 718560 w 5626101"/>
                <a:gd name="connsiteY2550" fmla="*/ 336096 h 3314701"/>
                <a:gd name="connsiteX2551" fmla="*/ 708602 w 5626101"/>
                <a:gd name="connsiteY2551" fmla="*/ 336096 h 3314701"/>
                <a:gd name="connsiteX2552" fmla="*/ 698645 w 5626101"/>
                <a:gd name="connsiteY2552" fmla="*/ 339423 h 3314701"/>
                <a:gd name="connsiteX2553" fmla="*/ 695325 w 5626101"/>
                <a:gd name="connsiteY2553" fmla="*/ 329444 h 3314701"/>
                <a:gd name="connsiteX2554" fmla="*/ 705283 w 5626101"/>
                <a:gd name="connsiteY2554" fmla="*/ 319465 h 3314701"/>
                <a:gd name="connsiteX2555" fmla="*/ 731838 w 5626101"/>
                <a:gd name="connsiteY2555" fmla="*/ 306161 h 3314701"/>
                <a:gd name="connsiteX2556" fmla="*/ 761712 w 5626101"/>
                <a:gd name="connsiteY2556" fmla="*/ 279551 h 3314701"/>
                <a:gd name="connsiteX2557" fmla="*/ 771670 w 5626101"/>
                <a:gd name="connsiteY2557" fmla="*/ 282877 h 3314701"/>
                <a:gd name="connsiteX2558" fmla="*/ 794905 w 5626101"/>
                <a:gd name="connsiteY2558" fmla="*/ 276225 h 3314701"/>
                <a:gd name="connsiteX2559" fmla="*/ 1155457 w 5626101"/>
                <a:gd name="connsiteY2559" fmla="*/ 266700 h 3314701"/>
                <a:gd name="connsiteX2560" fmla="*/ 1158754 w 5626101"/>
                <a:gd name="connsiteY2560" fmla="*/ 266700 h 3314701"/>
                <a:gd name="connsiteX2561" fmla="*/ 1162051 w 5626101"/>
                <a:gd name="connsiteY2561" fmla="*/ 266700 h 3314701"/>
                <a:gd name="connsiteX2562" fmla="*/ 1162051 w 5626101"/>
                <a:gd name="connsiteY2562" fmla="*/ 273050 h 3314701"/>
                <a:gd name="connsiteX2563" fmla="*/ 1155457 w 5626101"/>
                <a:gd name="connsiteY2563" fmla="*/ 279400 h 3314701"/>
                <a:gd name="connsiteX2564" fmla="*/ 1119188 w 5626101"/>
                <a:gd name="connsiteY2564" fmla="*/ 273050 h 3314701"/>
                <a:gd name="connsiteX2565" fmla="*/ 1155457 w 5626101"/>
                <a:gd name="connsiteY2565" fmla="*/ 266700 h 3314701"/>
                <a:gd name="connsiteX2566" fmla="*/ 960438 w 5626101"/>
                <a:gd name="connsiteY2566" fmla="*/ 266700 h 3314701"/>
                <a:gd name="connsiteX2567" fmla="*/ 989013 w 5626101"/>
                <a:gd name="connsiteY2567" fmla="*/ 283567 h 3314701"/>
                <a:gd name="connsiteX2568" fmla="*/ 979488 w 5626101"/>
                <a:gd name="connsiteY2568" fmla="*/ 293688 h 3314701"/>
                <a:gd name="connsiteX2569" fmla="*/ 960438 w 5626101"/>
                <a:gd name="connsiteY2569" fmla="*/ 266700 h 3314701"/>
                <a:gd name="connsiteX2570" fmla="*/ 4272966 w 5626101"/>
                <a:gd name="connsiteY2570" fmla="*/ 263525 h 3314701"/>
                <a:gd name="connsiteX2571" fmla="*/ 4315870 w 5626101"/>
                <a:gd name="connsiteY2571" fmla="*/ 299801 h 3314701"/>
                <a:gd name="connsiteX2572" fmla="*/ 4371976 w 5626101"/>
                <a:gd name="connsiteY2572" fmla="*/ 299801 h 3314701"/>
                <a:gd name="connsiteX2573" fmla="*/ 4325771 w 5626101"/>
                <a:gd name="connsiteY2573" fmla="*/ 418519 h 3314701"/>
                <a:gd name="connsiteX2574" fmla="*/ 4329071 w 5626101"/>
                <a:gd name="connsiteY2574" fmla="*/ 431710 h 3314701"/>
                <a:gd name="connsiteX2575" fmla="*/ 4381877 w 5626101"/>
                <a:gd name="connsiteY2575" fmla="*/ 392137 h 3314701"/>
                <a:gd name="connsiteX2576" fmla="*/ 4507289 w 5626101"/>
                <a:gd name="connsiteY2576" fmla="*/ 435008 h 3314701"/>
                <a:gd name="connsiteX2577" fmla="*/ 4569996 w 5626101"/>
                <a:gd name="connsiteY2577" fmla="*/ 435008 h 3314701"/>
                <a:gd name="connsiteX2578" fmla="*/ 4586497 w 5626101"/>
                <a:gd name="connsiteY2578" fmla="*/ 408626 h 3314701"/>
                <a:gd name="connsiteX2579" fmla="*/ 4589798 w 5626101"/>
                <a:gd name="connsiteY2579" fmla="*/ 408626 h 3314701"/>
                <a:gd name="connsiteX2580" fmla="*/ 4659104 w 5626101"/>
                <a:gd name="connsiteY2580" fmla="*/ 458092 h 3314701"/>
                <a:gd name="connsiteX2581" fmla="*/ 4692108 w 5626101"/>
                <a:gd name="connsiteY2581" fmla="*/ 510856 h 3314701"/>
                <a:gd name="connsiteX2582" fmla="*/ 4708609 w 5626101"/>
                <a:gd name="connsiteY2582" fmla="*/ 481176 h 3314701"/>
                <a:gd name="connsiteX2583" fmla="*/ 4741613 w 5626101"/>
                <a:gd name="connsiteY2583" fmla="*/ 497665 h 3314701"/>
                <a:gd name="connsiteX2584" fmla="*/ 4830722 w 5626101"/>
                <a:gd name="connsiteY2584" fmla="*/ 497665 h 3314701"/>
                <a:gd name="connsiteX2585" fmla="*/ 4883527 w 5626101"/>
                <a:gd name="connsiteY2585" fmla="*/ 444901 h 3314701"/>
                <a:gd name="connsiteX2586" fmla="*/ 4995738 w 5626101"/>
                <a:gd name="connsiteY2586" fmla="*/ 467985 h 3314701"/>
                <a:gd name="connsiteX2587" fmla="*/ 5025441 w 5626101"/>
                <a:gd name="connsiteY2587" fmla="*/ 500963 h 3314701"/>
                <a:gd name="connsiteX2588" fmla="*/ 5048543 w 5626101"/>
                <a:gd name="connsiteY2588" fmla="*/ 507558 h 3314701"/>
                <a:gd name="connsiteX2589" fmla="*/ 5088147 w 5626101"/>
                <a:gd name="connsiteY2589" fmla="*/ 504261 h 3314701"/>
                <a:gd name="connsiteX2590" fmla="*/ 5150854 w 5626101"/>
                <a:gd name="connsiteY2590" fmla="*/ 550429 h 3314701"/>
                <a:gd name="connsiteX2591" fmla="*/ 5279566 w 5626101"/>
                <a:gd name="connsiteY2591" fmla="*/ 553727 h 3314701"/>
                <a:gd name="connsiteX2592" fmla="*/ 5296068 w 5626101"/>
                <a:gd name="connsiteY2592" fmla="*/ 566918 h 3314701"/>
                <a:gd name="connsiteX2593" fmla="*/ 5315870 w 5626101"/>
                <a:gd name="connsiteY2593" fmla="*/ 580108 h 3314701"/>
                <a:gd name="connsiteX2594" fmla="*/ 5315870 w 5626101"/>
                <a:gd name="connsiteY2594" fmla="*/ 553727 h 3314701"/>
                <a:gd name="connsiteX2595" fmla="*/ 5342273 w 5626101"/>
                <a:gd name="connsiteY2595" fmla="*/ 540535 h 3314701"/>
                <a:gd name="connsiteX2596" fmla="*/ 5507289 w 5626101"/>
                <a:gd name="connsiteY2596" fmla="*/ 603193 h 3314701"/>
                <a:gd name="connsiteX2597" fmla="*/ 5626101 w 5626101"/>
                <a:gd name="connsiteY2597" fmla="*/ 672445 h 3314701"/>
                <a:gd name="connsiteX2598" fmla="*/ 5593098 w 5626101"/>
                <a:gd name="connsiteY2598" fmla="*/ 688934 h 3314701"/>
                <a:gd name="connsiteX2599" fmla="*/ 5573296 w 5626101"/>
                <a:gd name="connsiteY2599" fmla="*/ 721911 h 3314701"/>
                <a:gd name="connsiteX2600" fmla="*/ 5484187 w 5626101"/>
                <a:gd name="connsiteY2600" fmla="*/ 665850 h 3314701"/>
                <a:gd name="connsiteX2601" fmla="*/ 5474286 w 5626101"/>
                <a:gd name="connsiteY2601" fmla="*/ 688934 h 3314701"/>
                <a:gd name="connsiteX2602" fmla="*/ 5437982 w 5626101"/>
                <a:gd name="connsiteY2602" fmla="*/ 728507 h 3314701"/>
                <a:gd name="connsiteX2603" fmla="*/ 5421481 w 5626101"/>
                <a:gd name="connsiteY2603" fmla="*/ 777973 h 3314701"/>
                <a:gd name="connsiteX2604" fmla="*/ 5292768 w 5626101"/>
                <a:gd name="connsiteY2604" fmla="*/ 853821 h 3314701"/>
                <a:gd name="connsiteX2605" fmla="*/ 5249864 w 5626101"/>
                <a:gd name="connsiteY2605" fmla="*/ 837332 h 3314701"/>
                <a:gd name="connsiteX2606" fmla="*/ 5190458 w 5626101"/>
                <a:gd name="connsiteY2606" fmla="*/ 906585 h 3314701"/>
                <a:gd name="connsiteX2607" fmla="*/ 5190458 w 5626101"/>
                <a:gd name="connsiteY2607" fmla="*/ 936265 h 3314701"/>
                <a:gd name="connsiteX2608" fmla="*/ 5170656 w 5626101"/>
                <a:gd name="connsiteY2608" fmla="*/ 975838 h 3314701"/>
                <a:gd name="connsiteX2609" fmla="*/ 5150854 w 5626101"/>
                <a:gd name="connsiteY2609" fmla="*/ 1012113 h 3314701"/>
                <a:gd name="connsiteX2610" fmla="*/ 5107949 w 5626101"/>
                <a:gd name="connsiteY2610" fmla="*/ 1071473 h 3314701"/>
                <a:gd name="connsiteX2611" fmla="*/ 5084847 w 5626101"/>
                <a:gd name="connsiteY2611" fmla="*/ 956052 h 3314701"/>
                <a:gd name="connsiteX2612" fmla="*/ 5117850 w 5626101"/>
                <a:gd name="connsiteY2612" fmla="*/ 903288 h 3314701"/>
                <a:gd name="connsiteX2613" fmla="*/ 5157454 w 5626101"/>
                <a:gd name="connsiteY2613" fmla="*/ 847226 h 3314701"/>
                <a:gd name="connsiteX2614" fmla="*/ 5197058 w 5626101"/>
                <a:gd name="connsiteY2614" fmla="*/ 824141 h 3314701"/>
                <a:gd name="connsiteX2615" fmla="*/ 5206959 w 5626101"/>
                <a:gd name="connsiteY2615" fmla="*/ 777973 h 3314701"/>
                <a:gd name="connsiteX2616" fmla="*/ 5203659 w 5626101"/>
                <a:gd name="connsiteY2616" fmla="*/ 777973 h 3314701"/>
                <a:gd name="connsiteX2617" fmla="*/ 5157454 w 5626101"/>
                <a:gd name="connsiteY2617" fmla="*/ 827439 h 3314701"/>
                <a:gd name="connsiteX2618" fmla="*/ 5157454 w 5626101"/>
                <a:gd name="connsiteY2618" fmla="*/ 801057 h 3314701"/>
                <a:gd name="connsiteX2619" fmla="*/ 5144253 w 5626101"/>
                <a:gd name="connsiteY2619" fmla="*/ 801057 h 3314701"/>
                <a:gd name="connsiteX2620" fmla="*/ 5124451 w 5626101"/>
                <a:gd name="connsiteY2620" fmla="*/ 801057 h 3314701"/>
                <a:gd name="connsiteX2621" fmla="*/ 5061745 w 5626101"/>
                <a:gd name="connsiteY2621" fmla="*/ 870310 h 3314701"/>
                <a:gd name="connsiteX2622" fmla="*/ 5032042 w 5626101"/>
                <a:gd name="connsiteY2622" fmla="*/ 870310 h 3314701"/>
                <a:gd name="connsiteX2623" fmla="*/ 4982537 w 5626101"/>
                <a:gd name="connsiteY2623" fmla="*/ 857119 h 3314701"/>
                <a:gd name="connsiteX2624" fmla="*/ 4876926 w 5626101"/>
                <a:gd name="connsiteY2624" fmla="*/ 870310 h 3314701"/>
                <a:gd name="connsiteX2625" fmla="*/ 4814220 w 5626101"/>
                <a:gd name="connsiteY2625" fmla="*/ 932967 h 3314701"/>
                <a:gd name="connsiteX2626" fmla="*/ 4774616 w 5626101"/>
                <a:gd name="connsiteY2626" fmla="*/ 985731 h 3314701"/>
                <a:gd name="connsiteX2627" fmla="*/ 4801019 w 5626101"/>
                <a:gd name="connsiteY2627" fmla="*/ 1015411 h 3314701"/>
                <a:gd name="connsiteX2628" fmla="*/ 4824121 w 5626101"/>
                <a:gd name="connsiteY2628" fmla="*/ 1005518 h 3314701"/>
                <a:gd name="connsiteX2629" fmla="*/ 4827421 w 5626101"/>
                <a:gd name="connsiteY2629" fmla="*/ 1002220 h 3314701"/>
                <a:gd name="connsiteX2630" fmla="*/ 4857124 w 5626101"/>
                <a:gd name="connsiteY2630" fmla="*/ 1045091 h 3314701"/>
                <a:gd name="connsiteX2631" fmla="*/ 4847223 w 5626101"/>
                <a:gd name="connsiteY2631" fmla="*/ 1081366 h 3314701"/>
                <a:gd name="connsiteX2632" fmla="*/ 4843923 w 5626101"/>
                <a:gd name="connsiteY2632" fmla="*/ 1130832 h 3314701"/>
                <a:gd name="connsiteX2633" fmla="*/ 4817520 w 5626101"/>
                <a:gd name="connsiteY2633" fmla="*/ 1180298 h 3314701"/>
                <a:gd name="connsiteX2634" fmla="*/ 4735012 w 5626101"/>
                <a:gd name="connsiteY2634" fmla="*/ 1285826 h 3314701"/>
                <a:gd name="connsiteX2635" fmla="*/ 4695408 w 5626101"/>
                <a:gd name="connsiteY2635" fmla="*/ 1279231 h 3314701"/>
                <a:gd name="connsiteX2636" fmla="*/ 4672306 w 5626101"/>
                <a:gd name="connsiteY2636" fmla="*/ 1318804 h 3314701"/>
                <a:gd name="connsiteX2637" fmla="*/ 4655804 w 5626101"/>
                <a:gd name="connsiteY2637" fmla="*/ 1335292 h 3314701"/>
                <a:gd name="connsiteX2638" fmla="*/ 4639302 w 5626101"/>
                <a:gd name="connsiteY2638" fmla="*/ 1345185 h 3314701"/>
                <a:gd name="connsiteX2639" fmla="*/ 4649203 w 5626101"/>
                <a:gd name="connsiteY2639" fmla="*/ 1368270 h 3314701"/>
                <a:gd name="connsiteX2640" fmla="*/ 4669005 w 5626101"/>
                <a:gd name="connsiteY2640" fmla="*/ 1424331 h 3314701"/>
                <a:gd name="connsiteX2641" fmla="*/ 4655804 w 5626101"/>
                <a:gd name="connsiteY2641" fmla="*/ 1447416 h 3314701"/>
                <a:gd name="connsiteX2642" fmla="*/ 4639302 w 5626101"/>
                <a:gd name="connsiteY2642" fmla="*/ 1457309 h 3314701"/>
                <a:gd name="connsiteX2643" fmla="*/ 4629401 w 5626101"/>
                <a:gd name="connsiteY2643" fmla="*/ 1463904 h 3314701"/>
                <a:gd name="connsiteX2644" fmla="*/ 4619500 w 5626101"/>
                <a:gd name="connsiteY2644" fmla="*/ 1463904 h 3314701"/>
                <a:gd name="connsiteX2645" fmla="*/ 4622801 w 5626101"/>
                <a:gd name="connsiteY2645" fmla="*/ 1454011 h 3314701"/>
                <a:gd name="connsiteX2646" fmla="*/ 4622801 w 5626101"/>
                <a:gd name="connsiteY2646" fmla="*/ 1447416 h 3314701"/>
                <a:gd name="connsiteX2647" fmla="*/ 4626101 w 5626101"/>
                <a:gd name="connsiteY2647" fmla="*/ 1430927 h 3314701"/>
                <a:gd name="connsiteX2648" fmla="*/ 4622801 w 5626101"/>
                <a:gd name="connsiteY2648" fmla="*/ 1421034 h 3314701"/>
                <a:gd name="connsiteX2649" fmla="*/ 4619500 w 5626101"/>
                <a:gd name="connsiteY2649" fmla="*/ 1417736 h 3314701"/>
                <a:gd name="connsiteX2650" fmla="*/ 4619500 w 5626101"/>
                <a:gd name="connsiteY2650" fmla="*/ 1411140 h 3314701"/>
                <a:gd name="connsiteX2651" fmla="*/ 4626101 w 5626101"/>
                <a:gd name="connsiteY2651" fmla="*/ 1401247 h 3314701"/>
                <a:gd name="connsiteX2652" fmla="*/ 4612900 w 5626101"/>
                <a:gd name="connsiteY2652" fmla="*/ 1388056 h 3314701"/>
                <a:gd name="connsiteX2653" fmla="*/ 4602999 w 5626101"/>
                <a:gd name="connsiteY2653" fmla="*/ 1391354 h 3314701"/>
                <a:gd name="connsiteX2654" fmla="*/ 4599699 w 5626101"/>
                <a:gd name="connsiteY2654" fmla="*/ 1381461 h 3314701"/>
                <a:gd name="connsiteX2655" fmla="*/ 4606299 w 5626101"/>
                <a:gd name="connsiteY2655" fmla="*/ 1368270 h 3314701"/>
                <a:gd name="connsiteX2656" fmla="*/ 4606299 w 5626101"/>
                <a:gd name="connsiteY2656" fmla="*/ 1351781 h 3314701"/>
                <a:gd name="connsiteX2657" fmla="*/ 4586497 w 5626101"/>
                <a:gd name="connsiteY2657" fmla="*/ 1345185 h 3314701"/>
                <a:gd name="connsiteX2658" fmla="*/ 4540293 w 5626101"/>
                <a:gd name="connsiteY2658" fmla="*/ 1364972 h 3314701"/>
                <a:gd name="connsiteX2659" fmla="*/ 4550194 w 5626101"/>
                <a:gd name="connsiteY2659" fmla="*/ 1338590 h 3314701"/>
                <a:gd name="connsiteX2660" fmla="*/ 4540293 w 5626101"/>
                <a:gd name="connsiteY2660" fmla="*/ 1325399 h 3314701"/>
                <a:gd name="connsiteX2661" fmla="*/ 4533692 w 5626101"/>
                <a:gd name="connsiteY2661" fmla="*/ 1335292 h 3314701"/>
                <a:gd name="connsiteX2662" fmla="*/ 4507289 w 5626101"/>
                <a:gd name="connsiteY2662" fmla="*/ 1358376 h 3314701"/>
                <a:gd name="connsiteX2663" fmla="*/ 4484187 w 5626101"/>
                <a:gd name="connsiteY2663" fmla="*/ 1374865 h 3314701"/>
                <a:gd name="connsiteX2664" fmla="*/ 4497388 w 5626101"/>
                <a:gd name="connsiteY2664" fmla="*/ 1384758 h 3314701"/>
                <a:gd name="connsiteX2665" fmla="*/ 4507289 w 5626101"/>
                <a:gd name="connsiteY2665" fmla="*/ 1401247 h 3314701"/>
                <a:gd name="connsiteX2666" fmla="*/ 4513890 w 5626101"/>
                <a:gd name="connsiteY2666" fmla="*/ 1404545 h 3314701"/>
                <a:gd name="connsiteX2667" fmla="*/ 4520491 w 5626101"/>
                <a:gd name="connsiteY2667" fmla="*/ 1404545 h 3314701"/>
                <a:gd name="connsiteX2668" fmla="*/ 4530392 w 5626101"/>
                <a:gd name="connsiteY2668" fmla="*/ 1391354 h 3314701"/>
                <a:gd name="connsiteX2669" fmla="*/ 4540293 w 5626101"/>
                <a:gd name="connsiteY2669" fmla="*/ 1397949 h 3314701"/>
                <a:gd name="connsiteX2670" fmla="*/ 4550194 w 5626101"/>
                <a:gd name="connsiteY2670" fmla="*/ 1401247 h 3314701"/>
                <a:gd name="connsiteX2671" fmla="*/ 4553494 w 5626101"/>
                <a:gd name="connsiteY2671" fmla="*/ 1401247 h 3314701"/>
                <a:gd name="connsiteX2672" fmla="*/ 4563395 w 5626101"/>
                <a:gd name="connsiteY2672" fmla="*/ 1404545 h 3314701"/>
                <a:gd name="connsiteX2673" fmla="*/ 4523791 w 5626101"/>
                <a:gd name="connsiteY2673" fmla="*/ 1434225 h 3314701"/>
                <a:gd name="connsiteX2674" fmla="*/ 4510590 w 5626101"/>
                <a:gd name="connsiteY2674" fmla="*/ 1450713 h 3314701"/>
                <a:gd name="connsiteX2675" fmla="*/ 4527091 w 5626101"/>
                <a:gd name="connsiteY2675" fmla="*/ 1467202 h 3314701"/>
                <a:gd name="connsiteX2676" fmla="*/ 4527091 w 5626101"/>
                <a:gd name="connsiteY2676" fmla="*/ 1480393 h 3314701"/>
                <a:gd name="connsiteX2677" fmla="*/ 4533692 w 5626101"/>
                <a:gd name="connsiteY2677" fmla="*/ 1493584 h 3314701"/>
                <a:gd name="connsiteX2678" fmla="*/ 4550194 w 5626101"/>
                <a:gd name="connsiteY2678" fmla="*/ 1549646 h 3314701"/>
                <a:gd name="connsiteX2679" fmla="*/ 4540293 w 5626101"/>
                <a:gd name="connsiteY2679" fmla="*/ 1589219 h 3314701"/>
                <a:gd name="connsiteX2680" fmla="*/ 4513890 w 5626101"/>
                <a:gd name="connsiteY2680" fmla="*/ 1625494 h 3314701"/>
                <a:gd name="connsiteX2681" fmla="*/ 4490788 w 5626101"/>
                <a:gd name="connsiteY2681" fmla="*/ 1665067 h 3314701"/>
                <a:gd name="connsiteX2682" fmla="*/ 4484187 w 5626101"/>
                <a:gd name="connsiteY2682" fmla="*/ 1674960 h 3314701"/>
                <a:gd name="connsiteX2683" fmla="*/ 4437982 w 5626101"/>
                <a:gd name="connsiteY2683" fmla="*/ 1704640 h 3314701"/>
                <a:gd name="connsiteX2684" fmla="*/ 4421481 w 5626101"/>
                <a:gd name="connsiteY2684" fmla="*/ 1698044 h 3314701"/>
                <a:gd name="connsiteX2685" fmla="*/ 4414880 w 5626101"/>
                <a:gd name="connsiteY2685" fmla="*/ 1711235 h 3314701"/>
                <a:gd name="connsiteX2686" fmla="*/ 4388477 w 5626101"/>
                <a:gd name="connsiteY2686" fmla="*/ 1721128 h 3314701"/>
                <a:gd name="connsiteX2687" fmla="*/ 4368675 w 5626101"/>
                <a:gd name="connsiteY2687" fmla="*/ 1731022 h 3314701"/>
                <a:gd name="connsiteX2688" fmla="*/ 4362075 w 5626101"/>
                <a:gd name="connsiteY2688" fmla="*/ 1744213 h 3314701"/>
                <a:gd name="connsiteX2689" fmla="*/ 4358774 w 5626101"/>
                <a:gd name="connsiteY2689" fmla="*/ 1727724 h 3314701"/>
                <a:gd name="connsiteX2690" fmla="*/ 4332372 w 5626101"/>
                <a:gd name="connsiteY2690" fmla="*/ 1721128 h 3314701"/>
                <a:gd name="connsiteX2691" fmla="*/ 4296068 w 5626101"/>
                <a:gd name="connsiteY2691" fmla="*/ 1773892 h 3314701"/>
                <a:gd name="connsiteX2692" fmla="*/ 4299368 w 5626101"/>
                <a:gd name="connsiteY2692" fmla="*/ 1783786 h 3314701"/>
                <a:gd name="connsiteX2693" fmla="*/ 4332372 w 5626101"/>
                <a:gd name="connsiteY2693" fmla="*/ 1826656 h 3314701"/>
                <a:gd name="connsiteX2694" fmla="*/ 4355474 w 5626101"/>
                <a:gd name="connsiteY2694" fmla="*/ 1889313 h 3314701"/>
                <a:gd name="connsiteX2695" fmla="*/ 4345573 w 5626101"/>
                <a:gd name="connsiteY2695" fmla="*/ 1922291 h 3314701"/>
                <a:gd name="connsiteX2696" fmla="*/ 4312570 w 5626101"/>
                <a:gd name="connsiteY2696" fmla="*/ 1942077 h 3314701"/>
                <a:gd name="connsiteX2697" fmla="*/ 4302669 w 5626101"/>
                <a:gd name="connsiteY2697" fmla="*/ 1955268 h 3314701"/>
                <a:gd name="connsiteX2698" fmla="*/ 4299368 w 5626101"/>
                <a:gd name="connsiteY2698" fmla="*/ 1948673 h 3314701"/>
                <a:gd name="connsiteX2699" fmla="*/ 4299368 w 5626101"/>
                <a:gd name="connsiteY2699" fmla="*/ 1958566 h 3314701"/>
                <a:gd name="connsiteX2700" fmla="*/ 4286167 w 5626101"/>
                <a:gd name="connsiteY2700" fmla="*/ 1975055 h 3314701"/>
                <a:gd name="connsiteX2701" fmla="*/ 4282867 w 5626101"/>
                <a:gd name="connsiteY2701" fmla="*/ 1961864 h 3314701"/>
                <a:gd name="connsiteX2702" fmla="*/ 4282867 w 5626101"/>
                <a:gd name="connsiteY2702" fmla="*/ 1951971 h 3314701"/>
                <a:gd name="connsiteX2703" fmla="*/ 4279566 w 5626101"/>
                <a:gd name="connsiteY2703" fmla="*/ 1942077 h 3314701"/>
                <a:gd name="connsiteX2704" fmla="*/ 4259764 w 5626101"/>
                <a:gd name="connsiteY2704" fmla="*/ 1928886 h 3314701"/>
                <a:gd name="connsiteX2705" fmla="*/ 4246563 w 5626101"/>
                <a:gd name="connsiteY2705" fmla="*/ 1912398 h 3314701"/>
                <a:gd name="connsiteX2706" fmla="*/ 4223461 w 5626101"/>
                <a:gd name="connsiteY2706" fmla="*/ 1899207 h 3314701"/>
                <a:gd name="connsiteX2707" fmla="*/ 4220160 w 5626101"/>
                <a:gd name="connsiteY2707" fmla="*/ 1889313 h 3314701"/>
                <a:gd name="connsiteX2708" fmla="*/ 4206959 w 5626101"/>
                <a:gd name="connsiteY2708" fmla="*/ 1879420 h 3314701"/>
                <a:gd name="connsiteX2709" fmla="*/ 4203659 w 5626101"/>
                <a:gd name="connsiteY2709" fmla="*/ 1889313 h 3314701"/>
                <a:gd name="connsiteX2710" fmla="*/ 4206959 w 5626101"/>
                <a:gd name="connsiteY2710" fmla="*/ 1899207 h 3314701"/>
                <a:gd name="connsiteX2711" fmla="*/ 4190458 w 5626101"/>
                <a:gd name="connsiteY2711" fmla="*/ 1942077 h 3314701"/>
                <a:gd name="connsiteX2712" fmla="*/ 4206959 w 5626101"/>
                <a:gd name="connsiteY2712" fmla="*/ 1975055 h 3314701"/>
                <a:gd name="connsiteX2713" fmla="*/ 4213560 w 5626101"/>
                <a:gd name="connsiteY2713" fmla="*/ 1994841 h 3314701"/>
                <a:gd name="connsiteX2714" fmla="*/ 4263065 w 5626101"/>
                <a:gd name="connsiteY2714" fmla="*/ 2050903 h 3314701"/>
                <a:gd name="connsiteX2715" fmla="*/ 4259764 w 5626101"/>
                <a:gd name="connsiteY2715" fmla="*/ 2060796 h 3314701"/>
                <a:gd name="connsiteX2716" fmla="*/ 4269665 w 5626101"/>
                <a:gd name="connsiteY2716" fmla="*/ 2087178 h 3314701"/>
                <a:gd name="connsiteX2717" fmla="*/ 4276266 w 5626101"/>
                <a:gd name="connsiteY2717" fmla="*/ 2103667 h 3314701"/>
                <a:gd name="connsiteX2718" fmla="*/ 4266365 w 5626101"/>
                <a:gd name="connsiteY2718" fmla="*/ 2103667 h 3314701"/>
                <a:gd name="connsiteX2719" fmla="*/ 4263065 w 5626101"/>
                <a:gd name="connsiteY2719" fmla="*/ 2106965 h 3314701"/>
                <a:gd name="connsiteX2720" fmla="*/ 4253164 w 5626101"/>
                <a:gd name="connsiteY2720" fmla="*/ 2100369 h 3314701"/>
                <a:gd name="connsiteX2721" fmla="*/ 4216860 w 5626101"/>
                <a:gd name="connsiteY2721" fmla="*/ 2054201 h 3314701"/>
                <a:gd name="connsiteX2722" fmla="*/ 4203659 w 5626101"/>
                <a:gd name="connsiteY2722" fmla="*/ 2008032 h 3314701"/>
                <a:gd name="connsiteX2723" fmla="*/ 4187157 w 5626101"/>
                <a:gd name="connsiteY2723" fmla="*/ 1975055 h 3314701"/>
                <a:gd name="connsiteX2724" fmla="*/ 4183857 w 5626101"/>
                <a:gd name="connsiteY2724" fmla="*/ 1975055 h 3314701"/>
                <a:gd name="connsiteX2725" fmla="*/ 4180556 w 5626101"/>
                <a:gd name="connsiteY2725" fmla="*/ 1975055 h 3314701"/>
                <a:gd name="connsiteX2726" fmla="*/ 4180556 w 5626101"/>
                <a:gd name="connsiteY2726" fmla="*/ 1968459 h 3314701"/>
                <a:gd name="connsiteX2727" fmla="*/ 4183857 w 5626101"/>
                <a:gd name="connsiteY2727" fmla="*/ 1945375 h 3314701"/>
                <a:gd name="connsiteX2728" fmla="*/ 4183857 w 5626101"/>
                <a:gd name="connsiteY2728" fmla="*/ 1918993 h 3314701"/>
                <a:gd name="connsiteX2729" fmla="*/ 4170656 w 5626101"/>
                <a:gd name="connsiteY2729" fmla="*/ 1853038 h 3314701"/>
                <a:gd name="connsiteX2730" fmla="*/ 4167355 w 5626101"/>
                <a:gd name="connsiteY2730" fmla="*/ 1823358 h 3314701"/>
                <a:gd name="connsiteX2731" fmla="*/ 4160755 w 5626101"/>
                <a:gd name="connsiteY2731" fmla="*/ 1820061 h 3314701"/>
                <a:gd name="connsiteX2732" fmla="*/ 4154154 w 5626101"/>
                <a:gd name="connsiteY2732" fmla="*/ 1810168 h 3314701"/>
                <a:gd name="connsiteX2733" fmla="*/ 4127751 w 5626101"/>
                <a:gd name="connsiteY2733" fmla="*/ 1839847 h 3314701"/>
                <a:gd name="connsiteX2734" fmla="*/ 4117850 w 5626101"/>
                <a:gd name="connsiteY2734" fmla="*/ 1823358 h 3314701"/>
                <a:gd name="connsiteX2735" fmla="*/ 4121151 w 5626101"/>
                <a:gd name="connsiteY2735" fmla="*/ 1803572 h 3314701"/>
                <a:gd name="connsiteX2736" fmla="*/ 4117850 w 5626101"/>
                <a:gd name="connsiteY2736" fmla="*/ 1796977 h 3314701"/>
                <a:gd name="connsiteX2737" fmla="*/ 4101349 w 5626101"/>
                <a:gd name="connsiteY2737" fmla="*/ 1760701 h 3314701"/>
                <a:gd name="connsiteX2738" fmla="*/ 4081547 w 5626101"/>
                <a:gd name="connsiteY2738" fmla="*/ 1740915 h 3314701"/>
                <a:gd name="connsiteX2739" fmla="*/ 4078246 w 5626101"/>
                <a:gd name="connsiteY2739" fmla="*/ 1714533 h 3314701"/>
                <a:gd name="connsiteX2740" fmla="*/ 4058444 w 5626101"/>
                <a:gd name="connsiteY2740" fmla="*/ 1698044 h 3314701"/>
                <a:gd name="connsiteX2741" fmla="*/ 4028741 w 5626101"/>
                <a:gd name="connsiteY2741" fmla="*/ 1721128 h 3314701"/>
                <a:gd name="connsiteX2742" fmla="*/ 4015540 w 5626101"/>
                <a:gd name="connsiteY2742" fmla="*/ 1714533 h 3314701"/>
                <a:gd name="connsiteX2743" fmla="*/ 3995738 w 5626101"/>
                <a:gd name="connsiteY2743" fmla="*/ 1731022 h 3314701"/>
                <a:gd name="connsiteX2744" fmla="*/ 3989137 w 5626101"/>
                <a:gd name="connsiteY2744" fmla="*/ 1754106 h 3314701"/>
                <a:gd name="connsiteX2745" fmla="*/ 3956134 w 5626101"/>
                <a:gd name="connsiteY2745" fmla="*/ 1780488 h 3314701"/>
                <a:gd name="connsiteX2746" fmla="*/ 3923131 w 5626101"/>
                <a:gd name="connsiteY2746" fmla="*/ 1820061 h 3314701"/>
                <a:gd name="connsiteX2747" fmla="*/ 3909929 w 5626101"/>
                <a:gd name="connsiteY2747" fmla="*/ 1833252 h 3314701"/>
                <a:gd name="connsiteX2748" fmla="*/ 3886827 w 5626101"/>
                <a:gd name="connsiteY2748" fmla="*/ 1853038 h 3314701"/>
                <a:gd name="connsiteX2749" fmla="*/ 3893428 w 5626101"/>
                <a:gd name="connsiteY2749" fmla="*/ 1882718 h 3314701"/>
                <a:gd name="connsiteX2750" fmla="*/ 3886827 w 5626101"/>
                <a:gd name="connsiteY2750" fmla="*/ 1922291 h 3314701"/>
                <a:gd name="connsiteX2751" fmla="*/ 3886827 w 5626101"/>
                <a:gd name="connsiteY2751" fmla="*/ 1938780 h 3314701"/>
                <a:gd name="connsiteX2752" fmla="*/ 3880227 w 5626101"/>
                <a:gd name="connsiteY2752" fmla="*/ 1942077 h 3314701"/>
                <a:gd name="connsiteX2753" fmla="*/ 3870326 w 5626101"/>
                <a:gd name="connsiteY2753" fmla="*/ 1961864 h 3314701"/>
                <a:gd name="connsiteX2754" fmla="*/ 3860425 w 5626101"/>
                <a:gd name="connsiteY2754" fmla="*/ 1971757 h 3314701"/>
                <a:gd name="connsiteX2755" fmla="*/ 3850524 w 5626101"/>
                <a:gd name="connsiteY2755" fmla="*/ 1984948 h 3314701"/>
                <a:gd name="connsiteX2756" fmla="*/ 3843923 w 5626101"/>
                <a:gd name="connsiteY2756" fmla="*/ 1978353 h 3314701"/>
                <a:gd name="connsiteX2757" fmla="*/ 3837322 w 5626101"/>
                <a:gd name="connsiteY2757" fmla="*/ 1971757 h 3314701"/>
                <a:gd name="connsiteX2758" fmla="*/ 3824121 w 5626101"/>
                <a:gd name="connsiteY2758" fmla="*/ 1928886 h 3314701"/>
                <a:gd name="connsiteX2759" fmla="*/ 3810920 w 5626101"/>
                <a:gd name="connsiteY2759" fmla="*/ 1909100 h 3314701"/>
                <a:gd name="connsiteX2760" fmla="*/ 3804319 w 5626101"/>
                <a:gd name="connsiteY2760" fmla="*/ 1879420 h 3314701"/>
                <a:gd name="connsiteX2761" fmla="*/ 3797718 w 5626101"/>
                <a:gd name="connsiteY2761" fmla="*/ 1859634 h 3314701"/>
                <a:gd name="connsiteX2762" fmla="*/ 3781217 w 5626101"/>
                <a:gd name="connsiteY2762" fmla="*/ 1813465 h 3314701"/>
                <a:gd name="connsiteX2763" fmla="*/ 3774616 w 5626101"/>
                <a:gd name="connsiteY2763" fmla="*/ 1777190 h 3314701"/>
                <a:gd name="connsiteX2764" fmla="*/ 3771316 w 5626101"/>
                <a:gd name="connsiteY2764" fmla="*/ 1767297 h 3314701"/>
                <a:gd name="connsiteX2765" fmla="*/ 3774616 w 5626101"/>
                <a:gd name="connsiteY2765" fmla="*/ 1747510 h 3314701"/>
                <a:gd name="connsiteX2766" fmla="*/ 3771316 w 5626101"/>
                <a:gd name="connsiteY2766" fmla="*/ 1721128 h 3314701"/>
                <a:gd name="connsiteX2767" fmla="*/ 3774616 w 5626101"/>
                <a:gd name="connsiteY2767" fmla="*/ 1711235 h 3314701"/>
                <a:gd name="connsiteX2768" fmla="*/ 3768015 w 5626101"/>
                <a:gd name="connsiteY2768" fmla="*/ 1711235 h 3314701"/>
                <a:gd name="connsiteX2769" fmla="*/ 3748213 w 5626101"/>
                <a:gd name="connsiteY2769" fmla="*/ 1744213 h 3314701"/>
                <a:gd name="connsiteX2770" fmla="*/ 3715210 w 5626101"/>
                <a:gd name="connsiteY2770" fmla="*/ 1714533 h 3314701"/>
                <a:gd name="connsiteX2771" fmla="*/ 3721811 w 5626101"/>
                <a:gd name="connsiteY2771" fmla="*/ 1711235 h 3314701"/>
                <a:gd name="connsiteX2772" fmla="*/ 3725111 w 5626101"/>
                <a:gd name="connsiteY2772" fmla="*/ 1711235 h 3314701"/>
                <a:gd name="connsiteX2773" fmla="*/ 3728411 w 5626101"/>
                <a:gd name="connsiteY2773" fmla="*/ 1711235 h 3314701"/>
                <a:gd name="connsiteX2774" fmla="*/ 3735012 w 5626101"/>
                <a:gd name="connsiteY2774" fmla="*/ 1701342 h 3314701"/>
                <a:gd name="connsiteX2775" fmla="*/ 3721811 w 5626101"/>
                <a:gd name="connsiteY2775" fmla="*/ 1698044 h 3314701"/>
                <a:gd name="connsiteX2776" fmla="*/ 3688807 w 5626101"/>
                <a:gd name="connsiteY2776" fmla="*/ 1674960 h 3314701"/>
                <a:gd name="connsiteX2777" fmla="*/ 3675606 w 5626101"/>
                <a:gd name="connsiteY2777" fmla="*/ 1651876 h 3314701"/>
                <a:gd name="connsiteX2778" fmla="*/ 3669005 w 5626101"/>
                <a:gd name="connsiteY2778" fmla="*/ 1648578 h 3314701"/>
                <a:gd name="connsiteX2779" fmla="*/ 3659104 w 5626101"/>
                <a:gd name="connsiteY2779" fmla="*/ 1648578 h 3314701"/>
                <a:gd name="connsiteX2780" fmla="*/ 3645903 w 5626101"/>
                <a:gd name="connsiteY2780" fmla="*/ 1655174 h 3314701"/>
                <a:gd name="connsiteX2781" fmla="*/ 3632702 w 5626101"/>
                <a:gd name="connsiteY2781" fmla="*/ 1651876 h 3314701"/>
                <a:gd name="connsiteX2782" fmla="*/ 3626101 w 5626101"/>
                <a:gd name="connsiteY2782" fmla="*/ 1655174 h 3314701"/>
                <a:gd name="connsiteX2783" fmla="*/ 3606299 w 5626101"/>
                <a:gd name="connsiteY2783" fmla="*/ 1655174 h 3314701"/>
                <a:gd name="connsiteX2784" fmla="*/ 3602999 w 5626101"/>
                <a:gd name="connsiteY2784" fmla="*/ 1655174 h 3314701"/>
                <a:gd name="connsiteX2785" fmla="*/ 3553494 w 5626101"/>
                <a:gd name="connsiteY2785" fmla="*/ 1648578 h 3314701"/>
                <a:gd name="connsiteX2786" fmla="*/ 3533692 w 5626101"/>
                <a:gd name="connsiteY2786" fmla="*/ 1641983 h 3314701"/>
                <a:gd name="connsiteX2787" fmla="*/ 3517190 w 5626101"/>
                <a:gd name="connsiteY2787" fmla="*/ 1615601 h 3314701"/>
                <a:gd name="connsiteX2788" fmla="*/ 3507289 w 5626101"/>
                <a:gd name="connsiteY2788" fmla="*/ 1625494 h 3314701"/>
                <a:gd name="connsiteX2789" fmla="*/ 3477586 w 5626101"/>
                <a:gd name="connsiteY2789" fmla="*/ 1625494 h 3314701"/>
                <a:gd name="connsiteX2790" fmla="*/ 3461084 w 5626101"/>
                <a:gd name="connsiteY2790" fmla="*/ 1609005 h 3314701"/>
                <a:gd name="connsiteX2791" fmla="*/ 3437982 w 5626101"/>
                <a:gd name="connsiteY2791" fmla="*/ 1595814 h 3314701"/>
                <a:gd name="connsiteX2792" fmla="*/ 3434682 w 5626101"/>
                <a:gd name="connsiteY2792" fmla="*/ 1585921 h 3314701"/>
                <a:gd name="connsiteX2793" fmla="*/ 3401679 w 5626101"/>
                <a:gd name="connsiteY2793" fmla="*/ 1549646 h 3314701"/>
                <a:gd name="connsiteX2794" fmla="*/ 3391778 w 5626101"/>
                <a:gd name="connsiteY2794" fmla="*/ 1572730 h 3314701"/>
                <a:gd name="connsiteX2795" fmla="*/ 3391778 w 5626101"/>
                <a:gd name="connsiteY2795" fmla="*/ 1585921 h 3314701"/>
                <a:gd name="connsiteX2796" fmla="*/ 3424781 w 5626101"/>
                <a:gd name="connsiteY2796" fmla="*/ 1632089 h 3314701"/>
                <a:gd name="connsiteX2797" fmla="*/ 3428081 w 5626101"/>
                <a:gd name="connsiteY2797" fmla="*/ 1648578 h 3314701"/>
                <a:gd name="connsiteX2798" fmla="*/ 3437982 w 5626101"/>
                <a:gd name="connsiteY2798" fmla="*/ 1635387 h 3314701"/>
                <a:gd name="connsiteX2799" fmla="*/ 3437982 w 5626101"/>
                <a:gd name="connsiteY2799" fmla="*/ 1645280 h 3314701"/>
                <a:gd name="connsiteX2800" fmla="*/ 3434682 w 5626101"/>
                <a:gd name="connsiteY2800" fmla="*/ 1665067 h 3314701"/>
                <a:gd name="connsiteX2801" fmla="*/ 3457784 w 5626101"/>
                <a:gd name="connsiteY2801" fmla="*/ 1678258 h 3314701"/>
                <a:gd name="connsiteX2802" fmla="*/ 3517190 w 5626101"/>
                <a:gd name="connsiteY2802" fmla="*/ 1635387 h 3314701"/>
                <a:gd name="connsiteX2803" fmla="*/ 3517190 w 5626101"/>
                <a:gd name="connsiteY2803" fmla="*/ 1658471 h 3314701"/>
                <a:gd name="connsiteX2804" fmla="*/ 3550194 w 5626101"/>
                <a:gd name="connsiteY2804" fmla="*/ 1684853 h 3314701"/>
                <a:gd name="connsiteX2805" fmla="*/ 3563395 w 5626101"/>
                <a:gd name="connsiteY2805" fmla="*/ 1701342 h 3314701"/>
                <a:gd name="connsiteX2806" fmla="*/ 3573296 w 5626101"/>
                <a:gd name="connsiteY2806" fmla="*/ 1711235 h 3314701"/>
                <a:gd name="connsiteX2807" fmla="*/ 3556794 w 5626101"/>
                <a:gd name="connsiteY2807" fmla="*/ 1747510 h 3314701"/>
                <a:gd name="connsiteX2808" fmla="*/ 3540293 w 5626101"/>
                <a:gd name="connsiteY2808" fmla="*/ 1757404 h 3314701"/>
                <a:gd name="connsiteX2809" fmla="*/ 3533692 w 5626101"/>
                <a:gd name="connsiteY2809" fmla="*/ 1777190 h 3314701"/>
                <a:gd name="connsiteX2810" fmla="*/ 3517190 w 5626101"/>
                <a:gd name="connsiteY2810" fmla="*/ 1796977 h 3314701"/>
                <a:gd name="connsiteX2811" fmla="*/ 3500689 w 5626101"/>
                <a:gd name="connsiteY2811" fmla="*/ 1816763 h 3314701"/>
                <a:gd name="connsiteX2812" fmla="*/ 3451183 w 5626101"/>
                <a:gd name="connsiteY2812" fmla="*/ 1839847 h 3314701"/>
                <a:gd name="connsiteX2813" fmla="*/ 3454484 w 5626101"/>
                <a:gd name="connsiteY2813" fmla="*/ 1846443 h 3314701"/>
                <a:gd name="connsiteX2814" fmla="*/ 3411580 w 5626101"/>
                <a:gd name="connsiteY2814" fmla="*/ 1862931 h 3314701"/>
                <a:gd name="connsiteX2815" fmla="*/ 3375276 w 5626101"/>
                <a:gd name="connsiteY2815" fmla="*/ 1886016 h 3314701"/>
                <a:gd name="connsiteX2816" fmla="*/ 3358774 w 5626101"/>
                <a:gd name="connsiteY2816" fmla="*/ 1886016 h 3314701"/>
                <a:gd name="connsiteX2817" fmla="*/ 3335672 w 5626101"/>
                <a:gd name="connsiteY2817" fmla="*/ 1899207 h 3314701"/>
                <a:gd name="connsiteX2818" fmla="*/ 3332372 w 5626101"/>
                <a:gd name="connsiteY2818" fmla="*/ 1902504 h 3314701"/>
                <a:gd name="connsiteX2819" fmla="*/ 3315870 w 5626101"/>
                <a:gd name="connsiteY2819" fmla="*/ 1892611 h 3314701"/>
                <a:gd name="connsiteX2820" fmla="*/ 3312570 w 5626101"/>
                <a:gd name="connsiteY2820" fmla="*/ 1886016 h 3314701"/>
                <a:gd name="connsiteX2821" fmla="*/ 3302669 w 5626101"/>
                <a:gd name="connsiteY2821" fmla="*/ 1853038 h 3314701"/>
                <a:gd name="connsiteX2822" fmla="*/ 3302669 w 5626101"/>
                <a:gd name="connsiteY2822" fmla="*/ 1833252 h 3314701"/>
                <a:gd name="connsiteX2823" fmla="*/ 3289467 w 5626101"/>
                <a:gd name="connsiteY2823" fmla="*/ 1806870 h 3314701"/>
                <a:gd name="connsiteX2824" fmla="*/ 3269665 w 5626101"/>
                <a:gd name="connsiteY2824" fmla="*/ 1760701 h 3314701"/>
                <a:gd name="connsiteX2825" fmla="*/ 3246563 w 5626101"/>
                <a:gd name="connsiteY2825" fmla="*/ 1714533 h 3314701"/>
                <a:gd name="connsiteX2826" fmla="*/ 3236662 w 5626101"/>
                <a:gd name="connsiteY2826" fmla="*/ 1684853 h 3314701"/>
                <a:gd name="connsiteX2827" fmla="*/ 3230061 w 5626101"/>
                <a:gd name="connsiteY2827" fmla="*/ 1674960 h 3314701"/>
                <a:gd name="connsiteX2828" fmla="*/ 3216860 w 5626101"/>
                <a:gd name="connsiteY2828" fmla="*/ 1674960 h 3314701"/>
                <a:gd name="connsiteX2829" fmla="*/ 3213560 w 5626101"/>
                <a:gd name="connsiteY2829" fmla="*/ 1655174 h 3314701"/>
                <a:gd name="connsiteX2830" fmla="*/ 3206959 w 5626101"/>
                <a:gd name="connsiteY2830" fmla="*/ 1638685 h 3314701"/>
                <a:gd name="connsiteX2831" fmla="*/ 3187157 w 5626101"/>
                <a:gd name="connsiteY2831" fmla="*/ 1605707 h 3314701"/>
                <a:gd name="connsiteX2832" fmla="*/ 3177256 w 5626101"/>
                <a:gd name="connsiteY2832" fmla="*/ 1592516 h 3314701"/>
                <a:gd name="connsiteX2833" fmla="*/ 3180557 w 5626101"/>
                <a:gd name="connsiteY2833" fmla="*/ 1569432 h 3314701"/>
                <a:gd name="connsiteX2834" fmla="*/ 3170656 w 5626101"/>
                <a:gd name="connsiteY2834" fmla="*/ 1602410 h 3314701"/>
                <a:gd name="connsiteX2835" fmla="*/ 3140953 w 5626101"/>
                <a:gd name="connsiteY2835" fmla="*/ 1559539 h 3314701"/>
                <a:gd name="connsiteX2836" fmla="*/ 3140953 w 5626101"/>
                <a:gd name="connsiteY2836" fmla="*/ 1572730 h 3314701"/>
                <a:gd name="connsiteX2837" fmla="*/ 3193758 w 5626101"/>
                <a:gd name="connsiteY2837" fmla="*/ 1681555 h 3314701"/>
                <a:gd name="connsiteX2838" fmla="*/ 3216860 w 5626101"/>
                <a:gd name="connsiteY2838" fmla="*/ 1731022 h 3314701"/>
                <a:gd name="connsiteX2839" fmla="*/ 3216860 w 5626101"/>
                <a:gd name="connsiteY2839" fmla="*/ 1767297 h 3314701"/>
                <a:gd name="connsiteX2840" fmla="*/ 3239962 w 5626101"/>
                <a:gd name="connsiteY2840" fmla="*/ 1796977 h 3314701"/>
                <a:gd name="connsiteX2841" fmla="*/ 3253164 w 5626101"/>
                <a:gd name="connsiteY2841" fmla="*/ 1843145 h 3314701"/>
                <a:gd name="connsiteX2842" fmla="*/ 3279566 w 5626101"/>
                <a:gd name="connsiteY2842" fmla="*/ 1862931 h 3314701"/>
                <a:gd name="connsiteX2843" fmla="*/ 3312570 w 5626101"/>
                <a:gd name="connsiteY2843" fmla="*/ 1895909 h 3314701"/>
                <a:gd name="connsiteX2844" fmla="*/ 3312570 w 5626101"/>
                <a:gd name="connsiteY2844" fmla="*/ 1918993 h 3314701"/>
                <a:gd name="connsiteX2845" fmla="*/ 3335672 w 5626101"/>
                <a:gd name="connsiteY2845" fmla="*/ 1945375 h 3314701"/>
                <a:gd name="connsiteX2846" fmla="*/ 3352174 w 5626101"/>
                <a:gd name="connsiteY2846" fmla="*/ 1932184 h 3314701"/>
                <a:gd name="connsiteX2847" fmla="*/ 3358774 w 5626101"/>
                <a:gd name="connsiteY2847" fmla="*/ 1932184 h 3314701"/>
                <a:gd name="connsiteX2848" fmla="*/ 3365375 w 5626101"/>
                <a:gd name="connsiteY2848" fmla="*/ 1932184 h 3314701"/>
                <a:gd name="connsiteX2849" fmla="*/ 3368675 w 5626101"/>
                <a:gd name="connsiteY2849" fmla="*/ 1935482 h 3314701"/>
                <a:gd name="connsiteX2850" fmla="*/ 3371976 w 5626101"/>
                <a:gd name="connsiteY2850" fmla="*/ 1932184 h 3314701"/>
                <a:gd name="connsiteX2851" fmla="*/ 3434682 w 5626101"/>
                <a:gd name="connsiteY2851" fmla="*/ 1915695 h 3314701"/>
                <a:gd name="connsiteX2852" fmla="*/ 3437982 w 5626101"/>
                <a:gd name="connsiteY2852" fmla="*/ 1922291 h 3314701"/>
                <a:gd name="connsiteX2853" fmla="*/ 3398378 w 5626101"/>
                <a:gd name="connsiteY2853" fmla="*/ 2031116 h 3314701"/>
                <a:gd name="connsiteX2854" fmla="*/ 3355474 w 5626101"/>
                <a:gd name="connsiteY2854" fmla="*/ 2100369 h 3314701"/>
                <a:gd name="connsiteX2855" fmla="*/ 3266365 w 5626101"/>
                <a:gd name="connsiteY2855" fmla="*/ 2202599 h 3314701"/>
                <a:gd name="connsiteX2856" fmla="*/ 3246563 w 5626101"/>
                <a:gd name="connsiteY2856" fmla="*/ 2242172 h 3314701"/>
                <a:gd name="connsiteX2857" fmla="*/ 3253164 w 5626101"/>
                <a:gd name="connsiteY2857" fmla="*/ 2291638 h 3314701"/>
                <a:gd name="connsiteX2858" fmla="*/ 3272966 w 5626101"/>
                <a:gd name="connsiteY2858" fmla="*/ 2337807 h 3314701"/>
                <a:gd name="connsiteX2859" fmla="*/ 3269665 w 5626101"/>
                <a:gd name="connsiteY2859" fmla="*/ 2347700 h 3314701"/>
                <a:gd name="connsiteX2860" fmla="*/ 3269665 w 5626101"/>
                <a:gd name="connsiteY2860" fmla="*/ 2364189 h 3314701"/>
                <a:gd name="connsiteX2861" fmla="*/ 3266365 w 5626101"/>
                <a:gd name="connsiteY2861" fmla="*/ 2403762 h 3314701"/>
                <a:gd name="connsiteX2862" fmla="*/ 3269665 w 5626101"/>
                <a:gd name="connsiteY2862" fmla="*/ 2416953 h 3314701"/>
                <a:gd name="connsiteX2863" fmla="*/ 3190458 w 5626101"/>
                <a:gd name="connsiteY2863" fmla="*/ 2505992 h 3314701"/>
                <a:gd name="connsiteX2864" fmla="*/ 3173956 w 5626101"/>
                <a:gd name="connsiteY2864" fmla="*/ 2525778 h 3314701"/>
                <a:gd name="connsiteX2865" fmla="*/ 3190458 w 5626101"/>
                <a:gd name="connsiteY2865" fmla="*/ 2568649 h 3314701"/>
                <a:gd name="connsiteX2866" fmla="*/ 3187157 w 5626101"/>
                <a:gd name="connsiteY2866" fmla="*/ 2608222 h 3314701"/>
                <a:gd name="connsiteX2867" fmla="*/ 3170656 w 5626101"/>
                <a:gd name="connsiteY2867" fmla="*/ 2611519 h 3314701"/>
                <a:gd name="connsiteX2868" fmla="*/ 3140953 w 5626101"/>
                <a:gd name="connsiteY2868" fmla="*/ 2644497 h 3314701"/>
                <a:gd name="connsiteX2869" fmla="*/ 3150853 w 5626101"/>
                <a:gd name="connsiteY2869" fmla="*/ 2657688 h 3314701"/>
                <a:gd name="connsiteX2870" fmla="*/ 3127751 w 5626101"/>
                <a:gd name="connsiteY2870" fmla="*/ 2697261 h 3314701"/>
                <a:gd name="connsiteX2871" fmla="*/ 3107949 w 5626101"/>
                <a:gd name="connsiteY2871" fmla="*/ 2740132 h 3314701"/>
                <a:gd name="connsiteX2872" fmla="*/ 3065045 w 5626101"/>
                <a:gd name="connsiteY2872" fmla="*/ 2792895 h 3314701"/>
                <a:gd name="connsiteX2873" fmla="*/ 3038642 w 5626101"/>
                <a:gd name="connsiteY2873" fmla="*/ 2802789 h 3314701"/>
                <a:gd name="connsiteX2874" fmla="*/ 3022141 w 5626101"/>
                <a:gd name="connsiteY2874" fmla="*/ 2809384 h 3314701"/>
                <a:gd name="connsiteX2875" fmla="*/ 3005639 w 5626101"/>
                <a:gd name="connsiteY2875" fmla="*/ 2802789 h 3314701"/>
                <a:gd name="connsiteX2876" fmla="*/ 2949533 w 5626101"/>
                <a:gd name="connsiteY2876" fmla="*/ 2822575 h 3314701"/>
                <a:gd name="connsiteX2877" fmla="*/ 2929731 w 5626101"/>
                <a:gd name="connsiteY2877" fmla="*/ 2809384 h 3314701"/>
                <a:gd name="connsiteX2878" fmla="*/ 2926431 w 5626101"/>
                <a:gd name="connsiteY2878" fmla="*/ 2812682 h 3314701"/>
                <a:gd name="connsiteX2879" fmla="*/ 2916530 w 5626101"/>
                <a:gd name="connsiteY2879" fmla="*/ 2779704 h 3314701"/>
                <a:gd name="connsiteX2880" fmla="*/ 2923131 w 5626101"/>
                <a:gd name="connsiteY2880" fmla="*/ 2763216 h 3314701"/>
                <a:gd name="connsiteX2881" fmla="*/ 2903329 w 5626101"/>
                <a:gd name="connsiteY2881" fmla="*/ 2726941 h 3314701"/>
                <a:gd name="connsiteX2882" fmla="*/ 2860424 w 5626101"/>
                <a:gd name="connsiteY2882" fmla="*/ 2588435 h 3314701"/>
                <a:gd name="connsiteX2883" fmla="*/ 2860424 w 5626101"/>
                <a:gd name="connsiteY2883" fmla="*/ 2571947 h 3314701"/>
                <a:gd name="connsiteX2884" fmla="*/ 2847223 w 5626101"/>
                <a:gd name="connsiteY2884" fmla="*/ 2548862 h 3314701"/>
                <a:gd name="connsiteX2885" fmla="*/ 2817520 w 5626101"/>
                <a:gd name="connsiteY2885" fmla="*/ 2453228 h 3314701"/>
                <a:gd name="connsiteX2886" fmla="*/ 2850524 w 5626101"/>
                <a:gd name="connsiteY2886" fmla="*/ 2360891 h 3314701"/>
                <a:gd name="connsiteX2887" fmla="*/ 2843923 w 5626101"/>
                <a:gd name="connsiteY2887" fmla="*/ 2324616 h 3314701"/>
                <a:gd name="connsiteX2888" fmla="*/ 2830722 w 5626101"/>
                <a:gd name="connsiteY2888" fmla="*/ 2268554 h 3314701"/>
                <a:gd name="connsiteX2889" fmla="*/ 2820821 w 5626101"/>
                <a:gd name="connsiteY2889" fmla="*/ 2228981 h 3314701"/>
                <a:gd name="connsiteX2890" fmla="*/ 2774625 w 5626101"/>
                <a:gd name="connsiteY2890" fmla="*/ 2153133 h 3314701"/>
                <a:gd name="connsiteX2891" fmla="*/ 2787826 w 5626101"/>
                <a:gd name="connsiteY2891" fmla="*/ 2126751 h 3314701"/>
                <a:gd name="connsiteX2892" fmla="*/ 2787826 w 5626101"/>
                <a:gd name="connsiteY2892" fmla="*/ 2116858 h 3314701"/>
                <a:gd name="connsiteX2893" fmla="*/ 2794427 w 5626101"/>
                <a:gd name="connsiteY2893" fmla="*/ 2087178 h 3314701"/>
                <a:gd name="connsiteX2894" fmla="*/ 2758123 w 5626101"/>
                <a:gd name="connsiteY2894" fmla="*/ 2057498 h 3314701"/>
                <a:gd name="connsiteX2895" fmla="*/ 2735021 w 5626101"/>
                <a:gd name="connsiteY2895" fmla="*/ 2057498 h 3314701"/>
                <a:gd name="connsiteX2896" fmla="*/ 2692117 w 5626101"/>
                <a:gd name="connsiteY2896" fmla="*/ 2021223 h 3314701"/>
                <a:gd name="connsiteX2897" fmla="*/ 2622810 w 5626101"/>
                <a:gd name="connsiteY2897" fmla="*/ 2044307 h 3314701"/>
                <a:gd name="connsiteX2898" fmla="*/ 2603008 w 5626101"/>
                <a:gd name="connsiteY2898" fmla="*/ 2054201 h 3314701"/>
                <a:gd name="connsiteX2899" fmla="*/ 2570005 w 5626101"/>
                <a:gd name="connsiteY2899" fmla="*/ 2044307 h 3314701"/>
                <a:gd name="connsiteX2900" fmla="*/ 2517199 w 5626101"/>
                <a:gd name="connsiteY2900" fmla="*/ 2057498 h 3314701"/>
                <a:gd name="connsiteX2901" fmla="*/ 2500698 w 5626101"/>
                <a:gd name="connsiteY2901" fmla="*/ 2054201 h 3314701"/>
                <a:gd name="connsiteX2902" fmla="*/ 2441292 w 5626101"/>
                <a:gd name="connsiteY2902" fmla="*/ 1994841 h 3314701"/>
                <a:gd name="connsiteX2903" fmla="*/ 2414889 w 5626101"/>
                <a:gd name="connsiteY2903" fmla="*/ 1948673 h 3314701"/>
                <a:gd name="connsiteX2904" fmla="*/ 2381886 w 5626101"/>
                <a:gd name="connsiteY2904" fmla="*/ 1912398 h 3314701"/>
                <a:gd name="connsiteX2905" fmla="*/ 2375285 w 5626101"/>
                <a:gd name="connsiteY2905" fmla="*/ 1902504 h 3314701"/>
                <a:gd name="connsiteX2906" fmla="*/ 2371985 w 5626101"/>
                <a:gd name="connsiteY2906" fmla="*/ 1882718 h 3314701"/>
                <a:gd name="connsiteX2907" fmla="*/ 2365384 w 5626101"/>
                <a:gd name="connsiteY2907" fmla="*/ 1859634 h 3314701"/>
                <a:gd name="connsiteX2908" fmla="*/ 2388486 w 5626101"/>
                <a:gd name="connsiteY2908" fmla="*/ 1800274 h 3314701"/>
                <a:gd name="connsiteX2909" fmla="*/ 2375285 w 5626101"/>
                <a:gd name="connsiteY2909" fmla="*/ 1727724 h 3314701"/>
                <a:gd name="connsiteX2910" fmla="*/ 2391787 w 5626101"/>
                <a:gd name="connsiteY2910" fmla="*/ 1694746 h 3314701"/>
                <a:gd name="connsiteX2911" fmla="*/ 2428090 w 5626101"/>
                <a:gd name="connsiteY2911" fmla="*/ 1615601 h 3314701"/>
                <a:gd name="connsiteX2912" fmla="*/ 2461094 w 5626101"/>
                <a:gd name="connsiteY2912" fmla="*/ 1595814 h 3314701"/>
                <a:gd name="connsiteX2913" fmla="*/ 2487496 w 5626101"/>
                <a:gd name="connsiteY2913" fmla="*/ 1566134 h 3314701"/>
                <a:gd name="connsiteX2914" fmla="*/ 2494097 w 5626101"/>
                <a:gd name="connsiteY2914" fmla="*/ 1516668 h 3314701"/>
                <a:gd name="connsiteX2915" fmla="*/ 2543602 w 5626101"/>
                <a:gd name="connsiteY2915" fmla="*/ 1454011 h 3314701"/>
                <a:gd name="connsiteX2916" fmla="*/ 2540302 w 5626101"/>
                <a:gd name="connsiteY2916" fmla="*/ 1454011 h 3314701"/>
                <a:gd name="connsiteX2917" fmla="*/ 2553503 w 5626101"/>
                <a:gd name="connsiteY2917" fmla="*/ 1437522 h 3314701"/>
                <a:gd name="connsiteX2918" fmla="*/ 2599708 w 5626101"/>
                <a:gd name="connsiteY2918" fmla="*/ 1454011 h 3314701"/>
                <a:gd name="connsiteX2919" fmla="*/ 2619509 w 5626101"/>
                <a:gd name="connsiteY2919" fmla="*/ 1440820 h 3314701"/>
                <a:gd name="connsiteX2920" fmla="*/ 2708618 w 5626101"/>
                <a:gd name="connsiteY2920" fmla="*/ 1411140 h 3314701"/>
                <a:gd name="connsiteX2921" fmla="*/ 2725120 w 5626101"/>
                <a:gd name="connsiteY2921" fmla="*/ 1417736 h 3314701"/>
                <a:gd name="connsiteX2922" fmla="*/ 2748222 w 5626101"/>
                <a:gd name="connsiteY2922" fmla="*/ 1407843 h 3314701"/>
                <a:gd name="connsiteX2923" fmla="*/ 2768024 w 5626101"/>
                <a:gd name="connsiteY2923" fmla="*/ 1411140 h 3314701"/>
                <a:gd name="connsiteX2924" fmla="*/ 2787826 w 5626101"/>
                <a:gd name="connsiteY2924" fmla="*/ 1401247 h 3314701"/>
                <a:gd name="connsiteX2925" fmla="*/ 2804328 w 5626101"/>
                <a:gd name="connsiteY2925" fmla="*/ 1414438 h 3314701"/>
                <a:gd name="connsiteX2926" fmla="*/ 2814223 w 5626101"/>
                <a:gd name="connsiteY2926" fmla="*/ 1407843 h 3314701"/>
                <a:gd name="connsiteX2927" fmla="*/ 2804328 w 5626101"/>
                <a:gd name="connsiteY2927" fmla="*/ 1427629 h 3314701"/>
                <a:gd name="connsiteX2928" fmla="*/ 2810929 w 5626101"/>
                <a:gd name="connsiteY2928" fmla="*/ 1440820 h 3314701"/>
                <a:gd name="connsiteX2929" fmla="*/ 2804328 w 5626101"/>
                <a:gd name="connsiteY2929" fmla="*/ 1467202 h 3314701"/>
                <a:gd name="connsiteX2930" fmla="*/ 2830722 w 5626101"/>
                <a:gd name="connsiteY2930" fmla="*/ 1496882 h 3314701"/>
                <a:gd name="connsiteX2931" fmla="*/ 2843923 w 5626101"/>
                <a:gd name="connsiteY2931" fmla="*/ 1496882 h 3314701"/>
                <a:gd name="connsiteX2932" fmla="*/ 2936332 w 5626101"/>
                <a:gd name="connsiteY2932" fmla="*/ 1549646 h 3314701"/>
                <a:gd name="connsiteX2933" fmla="*/ 2946233 w 5626101"/>
                <a:gd name="connsiteY2933" fmla="*/ 1539752 h 3314701"/>
                <a:gd name="connsiteX2934" fmla="*/ 2946233 w 5626101"/>
                <a:gd name="connsiteY2934" fmla="*/ 1526561 h 3314701"/>
                <a:gd name="connsiteX2935" fmla="*/ 2975936 w 5626101"/>
                <a:gd name="connsiteY2935" fmla="*/ 1500180 h 3314701"/>
                <a:gd name="connsiteX2936" fmla="*/ 2979236 w 5626101"/>
                <a:gd name="connsiteY2936" fmla="*/ 1500180 h 3314701"/>
                <a:gd name="connsiteX2937" fmla="*/ 2989137 w 5626101"/>
                <a:gd name="connsiteY2937" fmla="*/ 1500180 h 3314701"/>
                <a:gd name="connsiteX2938" fmla="*/ 2999038 w 5626101"/>
                <a:gd name="connsiteY2938" fmla="*/ 1513370 h 3314701"/>
                <a:gd name="connsiteX2939" fmla="*/ 3025441 w 5626101"/>
                <a:gd name="connsiteY2939" fmla="*/ 1519966 h 3314701"/>
                <a:gd name="connsiteX2940" fmla="*/ 3088147 w 5626101"/>
                <a:gd name="connsiteY2940" fmla="*/ 1539752 h 3314701"/>
                <a:gd name="connsiteX2941" fmla="*/ 3127751 w 5626101"/>
                <a:gd name="connsiteY2941" fmla="*/ 1529859 h 3314701"/>
                <a:gd name="connsiteX2942" fmla="*/ 3157454 w 5626101"/>
                <a:gd name="connsiteY2942" fmla="*/ 1536455 h 3314701"/>
                <a:gd name="connsiteX2943" fmla="*/ 3170656 w 5626101"/>
                <a:gd name="connsiteY2943" fmla="*/ 1533157 h 3314701"/>
                <a:gd name="connsiteX2944" fmla="*/ 3173956 w 5626101"/>
                <a:gd name="connsiteY2944" fmla="*/ 1536455 h 3314701"/>
                <a:gd name="connsiteX2945" fmla="*/ 3170656 w 5626101"/>
                <a:gd name="connsiteY2945" fmla="*/ 1529859 h 3314701"/>
                <a:gd name="connsiteX2946" fmla="*/ 3173956 w 5626101"/>
                <a:gd name="connsiteY2946" fmla="*/ 1519966 h 3314701"/>
                <a:gd name="connsiteX2947" fmla="*/ 3183857 w 5626101"/>
                <a:gd name="connsiteY2947" fmla="*/ 1486989 h 3314701"/>
                <a:gd name="connsiteX2948" fmla="*/ 3197058 w 5626101"/>
                <a:gd name="connsiteY2948" fmla="*/ 1454011 h 3314701"/>
                <a:gd name="connsiteX2949" fmla="*/ 3197058 w 5626101"/>
                <a:gd name="connsiteY2949" fmla="*/ 1427629 h 3314701"/>
                <a:gd name="connsiteX2950" fmla="*/ 3200359 w 5626101"/>
                <a:gd name="connsiteY2950" fmla="*/ 1421034 h 3314701"/>
                <a:gd name="connsiteX2951" fmla="*/ 3200359 w 5626101"/>
                <a:gd name="connsiteY2951" fmla="*/ 1414438 h 3314701"/>
                <a:gd name="connsiteX2952" fmla="*/ 3187157 w 5626101"/>
                <a:gd name="connsiteY2952" fmla="*/ 1421034 h 3314701"/>
                <a:gd name="connsiteX2953" fmla="*/ 3177256 w 5626101"/>
                <a:gd name="connsiteY2953" fmla="*/ 1414438 h 3314701"/>
                <a:gd name="connsiteX2954" fmla="*/ 3150853 w 5626101"/>
                <a:gd name="connsiteY2954" fmla="*/ 1430927 h 3314701"/>
                <a:gd name="connsiteX2955" fmla="*/ 3121151 w 5626101"/>
                <a:gd name="connsiteY2955" fmla="*/ 1414438 h 3314701"/>
                <a:gd name="connsiteX2956" fmla="*/ 3104649 w 5626101"/>
                <a:gd name="connsiteY2956" fmla="*/ 1430927 h 3314701"/>
                <a:gd name="connsiteX2957" fmla="*/ 3081547 w 5626101"/>
                <a:gd name="connsiteY2957" fmla="*/ 1417736 h 3314701"/>
                <a:gd name="connsiteX2958" fmla="*/ 3074946 w 5626101"/>
                <a:gd name="connsiteY2958" fmla="*/ 1417736 h 3314701"/>
                <a:gd name="connsiteX2959" fmla="*/ 3071646 w 5626101"/>
                <a:gd name="connsiteY2959" fmla="*/ 1417736 h 3314701"/>
                <a:gd name="connsiteX2960" fmla="*/ 3074946 w 5626101"/>
                <a:gd name="connsiteY2960" fmla="*/ 1414438 h 3314701"/>
                <a:gd name="connsiteX2961" fmla="*/ 3061745 w 5626101"/>
                <a:gd name="connsiteY2961" fmla="*/ 1394652 h 3314701"/>
                <a:gd name="connsiteX2962" fmla="*/ 3041943 w 5626101"/>
                <a:gd name="connsiteY2962" fmla="*/ 1381461 h 3314701"/>
                <a:gd name="connsiteX2963" fmla="*/ 3055144 w 5626101"/>
                <a:gd name="connsiteY2963" fmla="*/ 1364972 h 3314701"/>
                <a:gd name="connsiteX2964" fmla="*/ 3055144 w 5626101"/>
                <a:gd name="connsiteY2964" fmla="*/ 1355079 h 3314701"/>
                <a:gd name="connsiteX2965" fmla="*/ 3051844 w 5626101"/>
                <a:gd name="connsiteY2965" fmla="*/ 1355079 h 3314701"/>
                <a:gd name="connsiteX2966" fmla="*/ 3045243 w 5626101"/>
                <a:gd name="connsiteY2966" fmla="*/ 1351781 h 3314701"/>
                <a:gd name="connsiteX2967" fmla="*/ 3094748 w 5626101"/>
                <a:gd name="connsiteY2967" fmla="*/ 1328697 h 3314701"/>
                <a:gd name="connsiteX2968" fmla="*/ 3091448 w 5626101"/>
                <a:gd name="connsiteY2968" fmla="*/ 1322101 h 3314701"/>
                <a:gd name="connsiteX2969" fmla="*/ 3094748 w 5626101"/>
                <a:gd name="connsiteY2969" fmla="*/ 1318804 h 3314701"/>
                <a:gd name="connsiteX2970" fmla="*/ 3104649 w 5626101"/>
                <a:gd name="connsiteY2970" fmla="*/ 1318804 h 3314701"/>
                <a:gd name="connsiteX2971" fmla="*/ 3121151 w 5626101"/>
                <a:gd name="connsiteY2971" fmla="*/ 1318804 h 3314701"/>
                <a:gd name="connsiteX2972" fmla="*/ 3144253 w 5626101"/>
                <a:gd name="connsiteY2972" fmla="*/ 1305613 h 3314701"/>
                <a:gd name="connsiteX2973" fmla="*/ 3173956 w 5626101"/>
                <a:gd name="connsiteY2973" fmla="*/ 1299017 h 3314701"/>
                <a:gd name="connsiteX2974" fmla="*/ 3203659 w 5626101"/>
                <a:gd name="connsiteY2974" fmla="*/ 1308910 h 3314701"/>
                <a:gd name="connsiteX2975" fmla="*/ 3230061 w 5626101"/>
                <a:gd name="connsiteY2975" fmla="*/ 1322101 h 3314701"/>
                <a:gd name="connsiteX2976" fmla="*/ 3259764 w 5626101"/>
                <a:gd name="connsiteY2976" fmla="*/ 1322101 h 3314701"/>
                <a:gd name="connsiteX2977" fmla="*/ 3289467 w 5626101"/>
                <a:gd name="connsiteY2977" fmla="*/ 1308910 h 3314701"/>
                <a:gd name="connsiteX2978" fmla="*/ 3286167 w 5626101"/>
                <a:gd name="connsiteY2978" fmla="*/ 1308910 h 3314701"/>
                <a:gd name="connsiteX2979" fmla="*/ 3210260 w 5626101"/>
                <a:gd name="connsiteY2979" fmla="*/ 1226467 h 3314701"/>
                <a:gd name="connsiteX2980" fmla="*/ 3226761 w 5626101"/>
                <a:gd name="connsiteY2980" fmla="*/ 1193489 h 3314701"/>
                <a:gd name="connsiteX2981" fmla="*/ 3236662 w 5626101"/>
                <a:gd name="connsiteY2981" fmla="*/ 1183596 h 3314701"/>
                <a:gd name="connsiteX2982" fmla="*/ 3180557 w 5626101"/>
                <a:gd name="connsiteY2982" fmla="*/ 1213276 h 3314701"/>
                <a:gd name="connsiteX2983" fmla="*/ 3190458 w 5626101"/>
                <a:gd name="connsiteY2983" fmla="*/ 1223169 h 3314701"/>
                <a:gd name="connsiteX2984" fmla="*/ 3203659 w 5626101"/>
                <a:gd name="connsiteY2984" fmla="*/ 1223169 h 3314701"/>
                <a:gd name="connsiteX2985" fmla="*/ 3167355 w 5626101"/>
                <a:gd name="connsiteY2985" fmla="*/ 1242955 h 3314701"/>
                <a:gd name="connsiteX2986" fmla="*/ 3124451 w 5626101"/>
                <a:gd name="connsiteY2986" fmla="*/ 1196787 h 3314701"/>
                <a:gd name="connsiteX2987" fmla="*/ 3098048 w 5626101"/>
                <a:gd name="connsiteY2987" fmla="*/ 1216573 h 3314701"/>
                <a:gd name="connsiteX2988" fmla="*/ 3098048 w 5626101"/>
                <a:gd name="connsiteY2988" fmla="*/ 1226467 h 3314701"/>
                <a:gd name="connsiteX2989" fmla="*/ 3088147 w 5626101"/>
                <a:gd name="connsiteY2989" fmla="*/ 1236360 h 3314701"/>
                <a:gd name="connsiteX2990" fmla="*/ 3081547 w 5626101"/>
                <a:gd name="connsiteY2990" fmla="*/ 1246253 h 3314701"/>
                <a:gd name="connsiteX2991" fmla="*/ 3081547 w 5626101"/>
                <a:gd name="connsiteY2991" fmla="*/ 1262742 h 3314701"/>
                <a:gd name="connsiteX2992" fmla="*/ 3068345 w 5626101"/>
                <a:gd name="connsiteY2992" fmla="*/ 1292422 h 3314701"/>
                <a:gd name="connsiteX2993" fmla="*/ 3084847 w 5626101"/>
                <a:gd name="connsiteY2993" fmla="*/ 1318804 h 3314701"/>
                <a:gd name="connsiteX2994" fmla="*/ 3078246 w 5626101"/>
                <a:gd name="connsiteY2994" fmla="*/ 1322101 h 3314701"/>
                <a:gd name="connsiteX2995" fmla="*/ 3074946 w 5626101"/>
                <a:gd name="connsiteY2995" fmla="*/ 1325399 h 3314701"/>
                <a:gd name="connsiteX2996" fmla="*/ 3071646 w 5626101"/>
                <a:gd name="connsiteY2996" fmla="*/ 1325399 h 3314701"/>
                <a:gd name="connsiteX2997" fmla="*/ 3065045 w 5626101"/>
                <a:gd name="connsiteY2997" fmla="*/ 1325399 h 3314701"/>
                <a:gd name="connsiteX2998" fmla="*/ 3048543 w 5626101"/>
                <a:gd name="connsiteY2998" fmla="*/ 1338590 h 3314701"/>
                <a:gd name="connsiteX2999" fmla="*/ 3025441 w 5626101"/>
                <a:gd name="connsiteY2999" fmla="*/ 1325399 h 3314701"/>
                <a:gd name="connsiteX3000" fmla="*/ 3008939 w 5626101"/>
                <a:gd name="connsiteY3000" fmla="*/ 1331995 h 3314701"/>
                <a:gd name="connsiteX3001" fmla="*/ 3008939 w 5626101"/>
                <a:gd name="connsiteY3001" fmla="*/ 1348483 h 3314701"/>
                <a:gd name="connsiteX3002" fmla="*/ 2992438 w 5626101"/>
                <a:gd name="connsiteY3002" fmla="*/ 1338590 h 3314701"/>
                <a:gd name="connsiteX3003" fmla="*/ 2985837 w 5626101"/>
                <a:gd name="connsiteY3003" fmla="*/ 1345185 h 3314701"/>
                <a:gd name="connsiteX3004" fmla="*/ 2999038 w 5626101"/>
                <a:gd name="connsiteY3004" fmla="*/ 1358376 h 3314701"/>
                <a:gd name="connsiteX3005" fmla="*/ 2995738 w 5626101"/>
                <a:gd name="connsiteY3005" fmla="*/ 1368270 h 3314701"/>
                <a:gd name="connsiteX3006" fmla="*/ 3015540 w 5626101"/>
                <a:gd name="connsiteY3006" fmla="*/ 1384758 h 3314701"/>
                <a:gd name="connsiteX3007" fmla="*/ 3015540 w 5626101"/>
                <a:gd name="connsiteY3007" fmla="*/ 1391354 h 3314701"/>
                <a:gd name="connsiteX3008" fmla="*/ 3008939 w 5626101"/>
                <a:gd name="connsiteY3008" fmla="*/ 1394652 h 3314701"/>
                <a:gd name="connsiteX3009" fmla="*/ 3005639 w 5626101"/>
                <a:gd name="connsiteY3009" fmla="*/ 1394652 h 3314701"/>
                <a:gd name="connsiteX3010" fmla="*/ 2992438 w 5626101"/>
                <a:gd name="connsiteY3010" fmla="*/ 1384758 h 3314701"/>
                <a:gd name="connsiteX3011" fmla="*/ 2992438 w 5626101"/>
                <a:gd name="connsiteY3011" fmla="*/ 1391354 h 3314701"/>
                <a:gd name="connsiteX3012" fmla="*/ 2995738 w 5626101"/>
                <a:gd name="connsiteY3012" fmla="*/ 1401247 h 3314701"/>
                <a:gd name="connsiteX3013" fmla="*/ 2995738 w 5626101"/>
                <a:gd name="connsiteY3013" fmla="*/ 1417736 h 3314701"/>
                <a:gd name="connsiteX3014" fmla="*/ 2989137 w 5626101"/>
                <a:gd name="connsiteY3014" fmla="*/ 1417736 h 3314701"/>
                <a:gd name="connsiteX3015" fmla="*/ 2969335 w 5626101"/>
                <a:gd name="connsiteY3015" fmla="*/ 1394652 h 3314701"/>
                <a:gd name="connsiteX3016" fmla="*/ 2979236 w 5626101"/>
                <a:gd name="connsiteY3016" fmla="*/ 1384758 h 3314701"/>
                <a:gd name="connsiteX3017" fmla="*/ 2969335 w 5626101"/>
                <a:gd name="connsiteY3017" fmla="*/ 1384758 h 3314701"/>
                <a:gd name="connsiteX3018" fmla="*/ 2966035 w 5626101"/>
                <a:gd name="connsiteY3018" fmla="*/ 1378163 h 3314701"/>
                <a:gd name="connsiteX3019" fmla="*/ 2952834 w 5626101"/>
                <a:gd name="connsiteY3019" fmla="*/ 1358376 h 3314701"/>
                <a:gd name="connsiteX3020" fmla="*/ 2939632 w 5626101"/>
                <a:gd name="connsiteY3020" fmla="*/ 1328697 h 3314701"/>
                <a:gd name="connsiteX3021" fmla="*/ 2939632 w 5626101"/>
                <a:gd name="connsiteY3021" fmla="*/ 1312208 h 3314701"/>
                <a:gd name="connsiteX3022" fmla="*/ 2919830 w 5626101"/>
                <a:gd name="connsiteY3022" fmla="*/ 1285826 h 3314701"/>
                <a:gd name="connsiteX3023" fmla="*/ 2903329 w 5626101"/>
                <a:gd name="connsiteY3023" fmla="*/ 1269337 h 3314701"/>
                <a:gd name="connsiteX3024" fmla="*/ 2893428 w 5626101"/>
                <a:gd name="connsiteY3024" fmla="*/ 1269337 h 3314701"/>
                <a:gd name="connsiteX3025" fmla="*/ 2867025 w 5626101"/>
                <a:gd name="connsiteY3025" fmla="*/ 1233062 h 3314701"/>
                <a:gd name="connsiteX3026" fmla="*/ 2850524 w 5626101"/>
                <a:gd name="connsiteY3026" fmla="*/ 1233062 h 3314701"/>
                <a:gd name="connsiteX3027" fmla="*/ 2843923 w 5626101"/>
                <a:gd name="connsiteY3027" fmla="*/ 1216573 h 3314701"/>
                <a:gd name="connsiteX3028" fmla="*/ 2827421 w 5626101"/>
                <a:gd name="connsiteY3028" fmla="*/ 1226467 h 3314701"/>
                <a:gd name="connsiteX3029" fmla="*/ 2827421 w 5626101"/>
                <a:gd name="connsiteY3029" fmla="*/ 1229764 h 3314701"/>
                <a:gd name="connsiteX3030" fmla="*/ 2827421 w 5626101"/>
                <a:gd name="connsiteY3030" fmla="*/ 1242955 h 3314701"/>
                <a:gd name="connsiteX3031" fmla="*/ 2837322 w 5626101"/>
                <a:gd name="connsiteY3031" fmla="*/ 1259444 h 3314701"/>
                <a:gd name="connsiteX3032" fmla="*/ 2853824 w 5626101"/>
                <a:gd name="connsiteY3032" fmla="*/ 1279231 h 3314701"/>
                <a:gd name="connsiteX3033" fmla="*/ 2863725 w 5626101"/>
                <a:gd name="connsiteY3033" fmla="*/ 1302315 h 3314701"/>
                <a:gd name="connsiteX3034" fmla="*/ 2873626 w 5626101"/>
                <a:gd name="connsiteY3034" fmla="*/ 1305613 h 3314701"/>
                <a:gd name="connsiteX3035" fmla="*/ 2886827 w 5626101"/>
                <a:gd name="connsiteY3035" fmla="*/ 1302315 h 3314701"/>
                <a:gd name="connsiteX3036" fmla="*/ 2883527 w 5626101"/>
                <a:gd name="connsiteY3036" fmla="*/ 1308910 h 3314701"/>
                <a:gd name="connsiteX3037" fmla="*/ 2900029 w 5626101"/>
                <a:gd name="connsiteY3037" fmla="*/ 1322101 h 3314701"/>
                <a:gd name="connsiteX3038" fmla="*/ 2919830 w 5626101"/>
                <a:gd name="connsiteY3038" fmla="*/ 1348483 h 3314701"/>
                <a:gd name="connsiteX3039" fmla="*/ 2903329 w 5626101"/>
                <a:gd name="connsiteY3039" fmla="*/ 1338590 h 3314701"/>
                <a:gd name="connsiteX3040" fmla="*/ 2890127 w 5626101"/>
                <a:gd name="connsiteY3040" fmla="*/ 1348483 h 3314701"/>
                <a:gd name="connsiteX3041" fmla="*/ 2900029 w 5626101"/>
                <a:gd name="connsiteY3041" fmla="*/ 1368270 h 3314701"/>
                <a:gd name="connsiteX3042" fmla="*/ 2893428 w 5626101"/>
                <a:gd name="connsiteY3042" fmla="*/ 1371567 h 3314701"/>
                <a:gd name="connsiteX3043" fmla="*/ 2883527 w 5626101"/>
                <a:gd name="connsiteY3043" fmla="*/ 1391354 h 3314701"/>
                <a:gd name="connsiteX3044" fmla="*/ 2876926 w 5626101"/>
                <a:gd name="connsiteY3044" fmla="*/ 1384758 h 3314701"/>
                <a:gd name="connsiteX3045" fmla="*/ 2886827 w 5626101"/>
                <a:gd name="connsiteY3045" fmla="*/ 1368270 h 3314701"/>
                <a:gd name="connsiteX3046" fmla="*/ 2880226 w 5626101"/>
                <a:gd name="connsiteY3046" fmla="*/ 1348483 h 3314701"/>
                <a:gd name="connsiteX3047" fmla="*/ 2863725 w 5626101"/>
                <a:gd name="connsiteY3047" fmla="*/ 1328697 h 3314701"/>
                <a:gd name="connsiteX3048" fmla="*/ 2853824 w 5626101"/>
                <a:gd name="connsiteY3048" fmla="*/ 1322101 h 3314701"/>
                <a:gd name="connsiteX3049" fmla="*/ 2824121 w 5626101"/>
                <a:gd name="connsiteY3049" fmla="*/ 1302315 h 3314701"/>
                <a:gd name="connsiteX3050" fmla="*/ 2810929 w 5626101"/>
                <a:gd name="connsiteY3050" fmla="*/ 1289124 h 3314701"/>
                <a:gd name="connsiteX3051" fmla="*/ 2777925 w 5626101"/>
                <a:gd name="connsiteY3051" fmla="*/ 1246253 h 3314701"/>
                <a:gd name="connsiteX3052" fmla="*/ 2761424 w 5626101"/>
                <a:gd name="connsiteY3052" fmla="*/ 1259444 h 3314701"/>
                <a:gd name="connsiteX3053" fmla="*/ 2731721 w 5626101"/>
                <a:gd name="connsiteY3053" fmla="*/ 1275933 h 3314701"/>
                <a:gd name="connsiteX3054" fmla="*/ 2698717 w 5626101"/>
                <a:gd name="connsiteY3054" fmla="*/ 1269337 h 3314701"/>
                <a:gd name="connsiteX3055" fmla="*/ 2682216 w 5626101"/>
                <a:gd name="connsiteY3055" fmla="*/ 1285826 h 3314701"/>
                <a:gd name="connsiteX3056" fmla="*/ 2685516 w 5626101"/>
                <a:gd name="connsiteY3056" fmla="*/ 1299017 h 3314701"/>
                <a:gd name="connsiteX3057" fmla="*/ 2659113 w 5626101"/>
                <a:gd name="connsiteY3057" fmla="*/ 1322101 h 3314701"/>
                <a:gd name="connsiteX3058" fmla="*/ 2632711 w 5626101"/>
                <a:gd name="connsiteY3058" fmla="*/ 1364972 h 3314701"/>
                <a:gd name="connsiteX3059" fmla="*/ 2639311 w 5626101"/>
                <a:gd name="connsiteY3059" fmla="*/ 1374865 h 3314701"/>
                <a:gd name="connsiteX3060" fmla="*/ 2616209 w 5626101"/>
                <a:gd name="connsiteY3060" fmla="*/ 1401247 h 3314701"/>
                <a:gd name="connsiteX3061" fmla="*/ 2599708 w 5626101"/>
                <a:gd name="connsiteY3061" fmla="*/ 1417736 h 3314701"/>
                <a:gd name="connsiteX3062" fmla="*/ 2596407 w 5626101"/>
                <a:gd name="connsiteY3062" fmla="*/ 1417736 h 3314701"/>
                <a:gd name="connsiteX3063" fmla="*/ 2593107 w 5626101"/>
                <a:gd name="connsiteY3063" fmla="*/ 1417736 h 3314701"/>
                <a:gd name="connsiteX3064" fmla="*/ 2579906 w 5626101"/>
                <a:gd name="connsiteY3064" fmla="*/ 1417736 h 3314701"/>
                <a:gd name="connsiteX3065" fmla="*/ 2546902 w 5626101"/>
                <a:gd name="connsiteY3065" fmla="*/ 1430927 h 3314701"/>
                <a:gd name="connsiteX3066" fmla="*/ 2527100 w 5626101"/>
                <a:gd name="connsiteY3066" fmla="*/ 1407843 h 3314701"/>
                <a:gd name="connsiteX3067" fmla="*/ 2503998 w 5626101"/>
                <a:gd name="connsiteY3067" fmla="*/ 1411140 h 3314701"/>
                <a:gd name="connsiteX3068" fmla="*/ 2497397 w 5626101"/>
                <a:gd name="connsiteY3068" fmla="*/ 1407843 h 3314701"/>
                <a:gd name="connsiteX3069" fmla="*/ 2497397 w 5626101"/>
                <a:gd name="connsiteY3069" fmla="*/ 1381461 h 3314701"/>
                <a:gd name="connsiteX3070" fmla="*/ 2490797 w 5626101"/>
                <a:gd name="connsiteY3070" fmla="*/ 1371567 h 3314701"/>
                <a:gd name="connsiteX3071" fmla="*/ 2494097 w 5626101"/>
                <a:gd name="connsiteY3071" fmla="*/ 1358376 h 3314701"/>
                <a:gd name="connsiteX3072" fmla="*/ 2500698 w 5626101"/>
                <a:gd name="connsiteY3072" fmla="*/ 1305613 h 3314701"/>
                <a:gd name="connsiteX3073" fmla="*/ 2494097 w 5626101"/>
                <a:gd name="connsiteY3073" fmla="*/ 1282528 h 3314701"/>
                <a:gd name="connsiteX3074" fmla="*/ 2517199 w 5626101"/>
                <a:gd name="connsiteY3074" fmla="*/ 1262742 h 3314701"/>
                <a:gd name="connsiteX3075" fmla="*/ 2523800 w 5626101"/>
                <a:gd name="connsiteY3075" fmla="*/ 1266040 h 3314701"/>
                <a:gd name="connsiteX3076" fmla="*/ 2550203 w 5626101"/>
                <a:gd name="connsiteY3076" fmla="*/ 1266040 h 3314701"/>
                <a:gd name="connsiteX3077" fmla="*/ 2560104 w 5626101"/>
                <a:gd name="connsiteY3077" fmla="*/ 1269337 h 3314701"/>
                <a:gd name="connsiteX3078" fmla="*/ 2586506 w 5626101"/>
                <a:gd name="connsiteY3078" fmla="*/ 1269337 h 3314701"/>
                <a:gd name="connsiteX3079" fmla="*/ 2589807 w 5626101"/>
                <a:gd name="connsiteY3079" fmla="*/ 1269337 h 3314701"/>
                <a:gd name="connsiteX3080" fmla="*/ 2599708 w 5626101"/>
                <a:gd name="connsiteY3080" fmla="*/ 1272635 h 3314701"/>
                <a:gd name="connsiteX3081" fmla="*/ 2616209 w 5626101"/>
                <a:gd name="connsiteY3081" fmla="*/ 1269337 h 3314701"/>
                <a:gd name="connsiteX3082" fmla="*/ 2622810 w 5626101"/>
                <a:gd name="connsiteY3082" fmla="*/ 1239658 h 3314701"/>
                <a:gd name="connsiteX3083" fmla="*/ 2622810 w 5626101"/>
                <a:gd name="connsiteY3083" fmla="*/ 1223169 h 3314701"/>
                <a:gd name="connsiteX3084" fmla="*/ 2619509 w 5626101"/>
                <a:gd name="connsiteY3084" fmla="*/ 1223169 h 3314701"/>
                <a:gd name="connsiteX3085" fmla="*/ 2622810 w 5626101"/>
                <a:gd name="connsiteY3085" fmla="*/ 1213276 h 3314701"/>
                <a:gd name="connsiteX3086" fmla="*/ 2619509 w 5626101"/>
                <a:gd name="connsiteY3086" fmla="*/ 1203382 h 3314701"/>
                <a:gd name="connsiteX3087" fmla="*/ 2606308 w 5626101"/>
                <a:gd name="connsiteY3087" fmla="*/ 1180298 h 3314701"/>
                <a:gd name="connsiteX3088" fmla="*/ 2599708 w 5626101"/>
                <a:gd name="connsiteY3088" fmla="*/ 1177000 h 3314701"/>
                <a:gd name="connsiteX3089" fmla="*/ 2566704 w 5626101"/>
                <a:gd name="connsiteY3089" fmla="*/ 1157214 h 3314701"/>
                <a:gd name="connsiteX3090" fmla="*/ 2563404 w 5626101"/>
                <a:gd name="connsiteY3090" fmla="*/ 1157214 h 3314701"/>
                <a:gd name="connsiteX3091" fmla="*/ 2586506 w 5626101"/>
                <a:gd name="connsiteY3091" fmla="*/ 1144023 h 3314701"/>
                <a:gd name="connsiteX3092" fmla="*/ 2599708 w 5626101"/>
                <a:gd name="connsiteY3092" fmla="*/ 1150619 h 3314701"/>
                <a:gd name="connsiteX3093" fmla="*/ 2612909 w 5626101"/>
                <a:gd name="connsiteY3093" fmla="*/ 1147321 h 3314701"/>
                <a:gd name="connsiteX3094" fmla="*/ 2612909 w 5626101"/>
                <a:gd name="connsiteY3094" fmla="*/ 1144023 h 3314701"/>
                <a:gd name="connsiteX3095" fmla="*/ 2609608 w 5626101"/>
                <a:gd name="connsiteY3095" fmla="*/ 1130832 h 3314701"/>
                <a:gd name="connsiteX3096" fmla="*/ 2609608 w 5626101"/>
                <a:gd name="connsiteY3096" fmla="*/ 1124237 h 3314701"/>
                <a:gd name="connsiteX3097" fmla="*/ 2616209 w 5626101"/>
                <a:gd name="connsiteY3097" fmla="*/ 1124237 h 3314701"/>
                <a:gd name="connsiteX3098" fmla="*/ 2632711 w 5626101"/>
                <a:gd name="connsiteY3098" fmla="*/ 1134130 h 3314701"/>
                <a:gd name="connsiteX3099" fmla="*/ 2642612 w 5626101"/>
                <a:gd name="connsiteY3099" fmla="*/ 1124237 h 3314701"/>
                <a:gd name="connsiteX3100" fmla="*/ 2665714 w 5626101"/>
                <a:gd name="connsiteY3100" fmla="*/ 1094557 h 3314701"/>
                <a:gd name="connsiteX3101" fmla="*/ 2675615 w 5626101"/>
                <a:gd name="connsiteY3101" fmla="*/ 1091259 h 3314701"/>
                <a:gd name="connsiteX3102" fmla="*/ 2702018 w 5626101"/>
                <a:gd name="connsiteY3102" fmla="*/ 1078068 h 3314701"/>
                <a:gd name="connsiteX3103" fmla="*/ 2705318 w 5626101"/>
                <a:gd name="connsiteY3103" fmla="*/ 1058282 h 3314701"/>
                <a:gd name="connsiteX3104" fmla="*/ 2708618 w 5626101"/>
                <a:gd name="connsiteY3104" fmla="*/ 1048388 h 3314701"/>
                <a:gd name="connsiteX3105" fmla="*/ 2738321 w 5626101"/>
                <a:gd name="connsiteY3105" fmla="*/ 1028602 h 3314701"/>
                <a:gd name="connsiteX3106" fmla="*/ 2744922 w 5626101"/>
                <a:gd name="connsiteY3106" fmla="*/ 1031900 h 3314701"/>
                <a:gd name="connsiteX3107" fmla="*/ 2744922 w 5626101"/>
                <a:gd name="connsiteY3107" fmla="*/ 1028602 h 3314701"/>
                <a:gd name="connsiteX3108" fmla="*/ 2748222 w 5626101"/>
                <a:gd name="connsiteY3108" fmla="*/ 1031900 h 3314701"/>
                <a:gd name="connsiteX3109" fmla="*/ 2751523 w 5626101"/>
                <a:gd name="connsiteY3109" fmla="*/ 1025304 h 3314701"/>
                <a:gd name="connsiteX3110" fmla="*/ 2754823 w 5626101"/>
                <a:gd name="connsiteY3110" fmla="*/ 1022006 h 3314701"/>
                <a:gd name="connsiteX3111" fmla="*/ 2764724 w 5626101"/>
                <a:gd name="connsiteY3111" fmla="*/ 1025304 h 3314701"/>
                <a:gd name="connsiteX3112" fmla="*/ 2777925 w 5626101"/>
                <a:gd name="connsiteY3112" fmla="*/ 1012113 h 3314701"/>
                <a:gd name="connsiteX3113" fmla="*/ 2771325 w 5626101"/>
                <a:gd name="connsiteY3113" fmla="*/ 995625 h 3314701"/>
                <a:gd name="connsiteX3114" fmla="*/ 2761424 w 5626101"/>
                <a:gd name="connsiteY3114" fmla="*/ 959349 h 3314701"/>
                <a:gd name="connsiteX3115" fmla="*/ 2797727 w 5626101"/>
                <a:gd name="connsiteY3115" fmla="*/ 916479 h 3314701"/>
                <a:gd name="connsiteX3116" fmla="*/ 2797727 w 5626101"/>
                <a:gd name="connsiteY3116" fmla="*/ 926372 h 3314701"/>
                <a:gd name="connsiteX3117" fmla="*/ 2794427 w 5626101"/>
                <a:gd name="connsiteY3117" fmla="*/ 942861 h 3314701"/>
                <a:gd name="connsiteX3118" fmla="*/ 2804328 w 5626101"/>
                <a:gd name="connsiteY3118" fmla="*/ 949456 h 3314701"/>
                <a:gd name="connsiteX3119" fmla="*/ 2804328 w 5626101"/>
                <a:gd name="connsiteY3119" fmla="*/ 956052 h 3314701"/>
                <a:gd name="connsiteX3120" fmla="*/ 2797727 w 5626101"/>
                <a:gd name="connsiteY3120" fmla="*/ 962647 h 3314701"/>
                <a:gd name="connsiteX3121" fmla="*/ 2784526 w 5626101"/>
                <a:gd name="connsiteY3121" fmla="*/ 985731 h 3314701"/>
                <a:gd name="connsiteX3122" fmla="*/ 2791127 w 5626101"/>
                <a:gd name="connsiteY3122" fmla="*/ 995625 h 3314701"/>
                <a:gd name="connsiteX3123" fmla="*/ 2791127 w 5626101"/>
                <a:gd name="connsiteY3123" fmla="*/ 1005518 h 3314701"/>
                <a:gd name="connsiteX3124" fmla="*/ 2804328 w 5626101"/>
                <a:gd name="connsiteY3124" fmla="*/ 1005518 h 3314701"/>
                <a:gd name="connsiteX3125" fmla="*/ 2807628 w 5626101"/>
                <a:gd name="connsiteY3125" fmla="*/ 1015411 h 3314701"/>
                <a:gd name="connsiteX3126" fmla="*/ 2843923 w 5626101"/>
                <a:gd name="connsiteY3126" fmla="*/ 1002220 h 3314701"/>
                <a:gd name="connsiteX3127" fmla="*/ 2847223 w 5626101"/>
                <a:gd name="connsiteY3127" fmla="*/ 1002220 h 3314701"/>
                <a:gd name="connsiteX3128" fmla="*/ 2843923 w 5626101"/>
                <a:gd name="connsiteY3128" fmla="*/ 1008815 h 3314701"/>
                <a:gd name="connsiteX3129" fmla="*/ 2853824 w 5626101"/>
                <a:gd name="connsiteY3129" fmla="*/ 1018709 h 3314701"/>
                <a:gd name="connsiteX3130" fmla="*/ 2860424 w 5626101"/>
                <a:gd name="connsiteY3130" fmla="*/ 1012113 h 3314701"/>
                <a:gd name="connsiteX3131" fmla="*/ 2886827 w 5626101"/>
                <a:gd name="connsiteY3131" fmla="*/ 1005518 h 3314701"/>
                <a:gd name="connsiteX3132" fmla="*/ 2906629 w 5626101"/>
                <a:gd name="connsiteY3132" fmla="*/ 992327 h 3314701"/>
                <a:gd name="connsiteX3133" fmla="*/ 2926431 w 5626101"/>
                <a:gd name="connsiteY3133" fmla="*/ 995625 h 3314701"/>
                <a:gd name="connsiteX3134" fmla="*/ 2923131 w 5626101"/>
                <a:gd name="connsiteY3134" fmla="*/ 1002220 h 3314701"/>
                <a:gd name="connsiteX3135" fmla="*/ 2942933 w 5626101"/>
                <a:gd name="connsiteY3135" fmla="*/ 998922 h 3314701"/>
                <a:gd name="connsiteX3136" fmla="*/ 2962735 w 5626101"/>
                <a:gd name="connsiteY3136" fmla="*/ 956052 h 3314701"/>
                <a:gd name="connsiteX3137" fmla="*/ 2985837 w 5626101"/>
                <a:gd name="connsiteY3137" fmla="*/ 909883 h 3314701"/>
                <a:gd name="connsiteX3138" fmla="*/ 3005639 w 5626101"/>
                <a:gd name="connsiteY3138" fmla="*/ 926372 h 3314701"/>
                <a:gd name="connsiteX3139" fmla="*/ 2999038 w 5626101"/>
                <a:gd name="connsiteY3139" fmla="*/ 883501 h 3314701"/>
                <a:gd name="connsiteX3140" fmla="*/ 3032042 w 5626101"/>
                <a:gd name="connsiteY3140" fmla="*/ 860417 h 3314701"/>
                <a:gd name="connsiteX3141" fmla="*/ 3058444 w 5626101"/>
                <a:gd name="connsiteY3141" fmla="*/ 863715 h 3314701"/>
                <a:gd name="connsiteX3142" fmla="*/ 3091448 w 5626101"/>
                <a:gd name="connsiteY3142" fmla="*/ 850523 h 3314701"/>
                <a:gd name="connsiteX3143" fmla="*/ 3074946 w 5626101"/>
                <a:gd name="connsiteY3143" fmla="*/ 827439 h 3314701"/>
                <a:gd name="connsiteX3144" fmla="*/ 3041943 w 5626101"/>
                <a:gd name="connsiteY3144" fmla="*/ 840630 h 3314701"/>
                <a:gd name="connsiteX3145" fmla="*/ 3035342 w 5626101"/>
                <a:gd name="connsiteY3145" fmla="*/ 840630 h 3314701"/>
                <a:gd name="connsiteX3146" fmla="*/ 3002339 w 5626101"/>
                <a:gd name="connsiteY3146" fmla="*/ 850523 h 3314701"/>
                <a:gd name="connsiteX3147" fmla="*/ 2989137 w 5626101"/>
                <a:gd name="connsiteY3147" fmla="*/ 840630 h 3314701"/>
                <a:gd name="connsiteX3148" fmla="*/ 2966035 w 5626101"/>
                <a:gd name="connsiteY3148" fmla="*/ 817546 h 3314701"/>
                <a:gd name="connsiteX3149" fmla="*/ 2972636 w 5626101"/>
                <a:gd name="connsiteY3149" fmla="*/ 804355 h 3314701"/>
                <a:gd name="connsiteX3150" fmla="*/ 2962735 w 5626101"/>
                <a:gd name="connsiteY3150" fmla="*/ 781271 h 3314701"/>
                <a:gd name="connsiteX3151" fmla="*/ 2962735 w 5626101"/>
                <a:gd name="connsiteY3151" fmla="*/ 768080 h 3314701"/>
                <a:gd name="connsiteX3152" fmla="*/ 3012240 w 5626101"/>
                <a:gd name="connsiteY3152" fmla="*/ 721911 h 3314701"/>
                <a:gd name="connsiteX3153" fmla="*/ 3032042 w 5626101"/>
                <a:gd name="connsiteY3153" fmla="*/ 702125 h 3314701"/>
                <a:gd name="connsiteX3154" fmla="*/ 3002339 w 5626101"/>
                <a:gd name="connsiteY3154" fmla="*/ 682339 h 3314701"/>
                <a:gd name="connsiteX3155" fmla="*/ 2969335 w 5626101"/>
                <a:gd name="connsiteY3155" fmla="*/ 708721 h 3314701"/>
                <a:gd name="connsiteX3156" fmla="*/ 2969335 w 5626101"/>
                <a:gd name="connsiteY3156" fmla="*/ 721911 h 3314701"/>
                <a:gd name="connsiteX3157" fmla="*/ 2929731 w 5626101"/>
                <a:gd name="connsiteY3157" fmla="*/ 758187 h 3314701"/>
                <a:gd name="connsiteX3158" fmla="*/ 2906629 w 5626101"/>
                <a:gd name="connsiteY3158" fmla="*/ 781271 h 3314701"/>
                <a:gd name="connsiteX3159" fmla="*/ 2900029 w 5626101"/>
                <a:gd name="connsiteY3159" fmla="*/ 804355 h 3314701"/>
                <a:gd name="connsiteX3160" fmla="*/ 2900029 w 5626101"/>
                <a:gd name="connsiteY3160" fmla="*/ 817546 h 3314701"/>
                <a:gd name="connsiteX3161" fmla="*/ 2903329 w 5626101"/>
                <a:gd name="connsiteY3161" fmla="*/ 830737 h 3314701"/>
                <a:gd name="connsiteX3162" fmla="*/ 2929731 w 5626101"/>
                <a:gd name="connsiteY3162" fmla="*/ 857119 h 3314701"/>
                <a:gd name="connsiteX3163" fmla="*/ 2906629 w 5626101"/>
                <a:gd name="connsiteY3163" fmla="*/ 883501 h 3314701"/>
                <a:gd name="connsiteX3164" fmla="*/ 2890127 w 5626101"/>
                <a:gd name="connsiteY3164" fmla="*/ 916479 h 3314701"/>
                <a:gd name="connsiteX3165" fmla="*/ 2900029 w 5626101"/>
                <a:gd name="connsiteY3165" fmla="*/ 926372 h 3314701"/>
                <a:gd name="connsiteX3166" fmla="*/ 2883527 w 5626101"/>
                <a:gd name="connsiteY3166" fmla="*/ 959349 h 3314701"/>
                <a:gd name="connsiteX3167" fmla="*/ 2867025 w 5626101"/>
                <a:gd name="connsiteY3167" fmla="*/ 959349 h 3314701"/>
                <a:gd name="connsiteX3168" fmla="*/ 2840622 w 5626101"/>
                <a:gd name="connsiteY3168" fmla="*/ 979136 h 3314701"/>
                <a:gd name="connsiteX3169" fmla="*/ 2827421 w 5626101"/>
                <a:gd name="connsiteY3169" fmla="*/ 949456 h 3314701"/>
                <a:gd name="connsiteX3170" fmla="*/ 2830722 w 5626101"/>
                <a:gd name="connsiteY3170" fmla="*/ 942861 h 3314701"/>
                <a:gd name="connsiteX3171" fmla="*/ 2817520 w 5626101"/>
                <a:gd name="connsiteY3171" fmla="*/ 906585 h 3314701"/>
                <a:gd name="connsiteX3172" fmla="*/ 2807628 w 5626101"/>
                <a:gd name="connsiteY3172" fmla="*/ 883501 h 3314701"/>
                <a:gd name="connsiteX3173" fmla="*/ 2810929 w 5626101"/>
                <a:gd name="connsiteY3173" fmla="*/ 873608 h 3314701"/>
                <a:gd name="connsiteX3174" fmla="*/ 2797727 w 5626101"/>
                <a:gd name="connsiteY3174" fmla="*/ 857119 h 3314701"/>
                <a:gd name="connsiteX3175" fmla="*/ 2744922 w 5626101"/>
                <a:gd name="connsiteY3175" fmla="*/ 903288 h 3314701"/>
                <a:gd name="connsiteX3176" fmla="*/ 2721820 w 5626101"/>
                <a:gd name="connsiteY3176" fmla="*/ 883501 h 3314701"/>
                <a:gd name="connsiteX3177" fmla="*/ 2731721 w 5626101"/>
                <a:gd name="connsiteY3177" fmla="*/ 873608 h 3314701"/>
                <a:gd name="connsiteX3178" fmla="*/ 2731721 w 5626101"/>
                <a:gd name="connsiteY3178" fmla="*/ 863715 h 3314701"/>
                <a:gd name="connsiteX3179" fmla="*/ 2715219 w 5626101"/>
                <a:gd name="connsiteY3179" fmla="*/ 867012 h 3314701"/>
                <a:gd name="connsiteX3180" fmla="*/ 2725120 w 5626101"/>
                <a:gd name="connsiteY3180" fmla="*/ 850523 h 3314701"/>
                <a:gd name="connsiteX3181" fmla="*/ 2715219 w 5626101"/>
                <a:gd name="connsiteY3181" fmla="*/ 804355 h 3314701"/>
                <a:gd name="connsiteX3182" fmla="*/ 2728420 w 5626101"/>
                <a:gd name="connsiteY3182" fmla="*/ 791164 h 3314701"/>
                <a:gd name="connsiteX3183" fmla="*/ 2751523 w 5626101"/>
                <a:gd name="connsiteY3183" fmla="*/ 768080 h 3314701"/>
                <a:gd name="connsiteX3184" fmla="*/ 2781226 w 5626101"/>
                <a:gd name="connsiteY3184" fmla="*/ 751591 h 3314701"/>
                <a:gd name="connsiteX3185" fmla="*/ 2784526 w 5626101"/>
                <a:gd name="connsiteY3185" fmla="*/ 751591 h 3314701"/>
                <a:gd name="connsiteX3186" fmla="*/ 2771325 w 5626101"/>
                <a:gd name="connsiteY3186" fmla="*/ 744996 h 3314701"/>
                <a:gd name="connsiteX3187" fmla="*/ 2820821 w 5626101"/>
                <a:gd name="connsiteY3187" fmla="*/ 698827 h 3314701"/>
                <a:gd name="connsiteX3188" fmla="*/ 2830722 w 5626101"/>
                <a:gd name="connsiteY3188" fmla="*/ 672445 h 3314701"/>
                <a:gd name="connsiteX3189" fmla="*/ 2837322 w 5626101"/>
                <a:gd name="connsiteY3189" fmla="*/ 659254 h 3314701"/>
                <a:gd name="connsiteX3190" fmla="*/ 2863725 w 5626101"/>
                <a:gd name="connsiteY3190" fmla="*/ 629575 h 3314701"/>
                <a:gd name="connsiteX3191" fmla="*/ 2881052 w 5626101"/>
                <a:gd name="connsiteY3191" fmla="*/ 613498 h 3314701"/>
                <a:gd name="connsiteX3192" fmla="*/ 2893141 w 5626101"/>
                <a:gd name="connsiteY3192" fmla="*/ 590547 h 3314701"/>
                <a:gd name="connsiteX3193" fmla="*/ 2900029 w 5626101"/>
                <a:gd name="connsiteY3193" fmla="*/ 593300 h 3314701"/>
                <a:gd name="connsiteX3194" fmla="*/ 2909929 w 5626101"/>
                <a:gd name="connsiteY3194" fmla="*/ 576811 h 3314701"/>
                <a:gd name="connsiteX3195" fmla="*/ 2903329 w 5626101"/>
                <a:gd name="connsiteY3195" fmla="*/ 573513 h 3314701"/>
                <a:gd name="connsiteX3196" fmla="*/ 2913230 w 5626101"/>
                <a:gd name="connsiteY3196" fmla="*/ 563620 h 3314701"/>
                <a:gd name="connsiteX3197" fmla="*/ 2919830 w 5626101"/>
                <a:gd name="connsiteY3197" fmla="*/ 563620 h 3314701"/>
                <a:gd name="connsiteX3198" fmla="*/ 2926431 w 5626101"/>
                <a:gd name="connsiteY3198" fmla="*/ 563620 h 3314701"/>
                <a:gd name="connsiteX3199" fmla="*/ 2919830 w 5626101"/>
                <a:gd name="connsiteY3199" fmla="*/ 557025 h 3314701"/>
                <a:gd name="connsiteX3200" fmla="*/ 2946233 w 5626101"/>
                <a:gd name="connsiteY3200" fmla="*/ 550429 h 3314701"/>
                <a:gd name="connsiteX3201" fmla="*/ 2946233 w 5626101"/>
                <a:gd name="connsiteY3201" fmla="*/ 557025 h 3314701"/>
                <a:gd name="connsiteX3202" fmla="*/ 2966035 w 5626101"/>
                <a:gd name="connsiteY3202" fmla="*/ 540535 h 3314701"/>
                <a:gd name="connsiteX3203" fmla="*/ 2966035 w 5626101"/>
                <a:gd name="connsiteY3203" fmla="*/ 550429 h 3314701"/>
                <a:gd name="connsiteX3204" fmla="*/ 2992438 w 5626101"/>
                <a:gd name="connsiteY3204" fmla="*/ 533940 h 3314701"/>
                <a:gd name="connsiteX3205" fmla="*/ 2982537 w 5626101"/>
                <a:gd name="connsiteY3205" fmla="*/ 524047 h 3314701"/>
                <a:gd name="connsiteX3206" fmla="*/ 2995738 w 5626101"/>
                <a:gd name="connsiteY3206" fmla="*/ 514154 h 3314701"/>
                <a:gd name="connsiteX3207" fmla="*/ 3005639 w 5626101"/>
                <a:gd name="connsiteY3207" fmla="*/ 524047 h 3314701"/>
                <a:gd name="connsiteX3208" fmla="*/ 3035342 w 5626101"/>
                <a:gd name="connsiteY3208" fmla="*/ 514154 h 3314701"/>
                <a:gd name="connsiteX3209" fmla="*/ 3035342 w 5626101"/>
                <a:gd name="connsiteY3209" fmla="*/ 517451 h 3314701"/>
                <a:gd name="connsiteX3210" fmla="*/ 3025441 w 5626101"/>
                <a:gd name="connsiteY3210" fmla="*/ 537238 h 3314701"/>
                <a:gd name="connsiteX3211" fmla="*/ 3048543 w 5626101"/>
                <a:gd name="connsiteY3211" fmla="*/ 517451 h 3314701"/>
                <a:gd name="connsiteX3212" fmla="*/ 3051844 w 5626101"/>
                <a:gd name="connsiteY3212" fmla="*/ 530643 h 3314701"/>
                <a:gd name="connsiteX3213" fmla="*/ 3071646 w 5626101"/>
                <a:gd name="connsiteY3213" fmla="*/ 510856 h 3314701"/>
                <a:gd name="connsiteX3214" fmla="*/ 3078246 w 5626101"/>
                <a:gd name="connsiteY3214" fmla="*/ 527345 h 3314701"/>
                <a:gd name="connsiteX3215" fmla="*/ 3084847 w 5626101"/>
                <a:gd name="connsiteY3215" fmla="*/ 517451 h 3314701"/>
                <a:gd name="connsiteX3216" fmla="*/ 3104649 w 5626101"/>
                <a:gd name="connsiteY3216" fmla="*/ 527345 h 3314701"/>
                <a:gd name="connsiteX3217" fmla="*/ 3081547 w 5626101"/>
                <a:gd name="connsiteY3217" fmla="*/ 543833 h 3314701"/>
                <a:gd name="connsiteX3218" fmla="*/ 3091448 w 5626101"/>
                <a:gd name="connsiteY3218" fmla="*/ 553727 h 3314701"/>
                <a:gd name="connsiteX3219" fmla="*/ 3111250 w 5626101"/>
                <a:gd name="connsiteY3219" fmla="*/ 553727 h 3314701"/>
                <a:gd name="connsiteX3220" fmla="*/ 3117850 w 5626101"/>
                <a:gd name="connsiteY3220" fmla="*/ 553727 h 3314701"/>
                <a:gd name="connsiteX3221" fmla="*/ 3124451 w 5626101"/>
                <a:gd name="connsiteY3221" fmla="*/ 557025 h 3314701"/>
                <a:gd name="connsiteX3222" fmla="*/ 3230061 w 5626101"/>
                <a:gd name="connsiteY3222" fmla="*/ 603193 h 3314701"/>
                <a:gd name="connsiteX3223" fmla="*/ 3243263 w 5626101"/>
                <a:gd name="connsiteY3223" fmla="*/ 675743 h 3314701"/>
                <a:gd name="connsiteX3224" fmla="*/ 3233362 w 5626101"/>
                <a:gd name="connsiteY3224" fmla="*/ 672445 h 3314701"/>
                <a:gd name="connsiteX3225" fmla="*/ 3187157 w 5626101"/>
                <a:gd name="connsiteY3225" fmla="*/ 665850 h 3314701"/>
                <a:gd name="connsiteX3226" fmla="*/ 3173956 w 5626101"/>
                <a:gd name="connsiteY3226" fmla="*/ 665850 h 3314701"/>
                <a:gd name="connsiteX3227" fmla="*/ 3210260 w 5626101"/>
                <a:gd name="connsiteY3227" fmla="*/ 728507 h 3314701"/>
                <a:gd name="connsiteX3228" fmla="*/ 3210260 w 5626101"/>
                <a:gd name="connsiteY3228" fmla="*/ 702125 h 3314701"/>
                <a:gd name="connsiteX3229" fmla="*/ 3243263 w 5626101"/>
                <a:gd name="connsiteY3229" fmla="*/ 712018 h 3314701"/>
                <a:gd name="connsiteX3230" fmla="*/ 3282867 w 5626101"/>
                <a:gd name="connsiteY3230" fmla="*/ 665850 h 3314701"/>
                <a:gd name="connsiteX3231" fmla="*/ 3292768 w 5626101"/>
                <a:gd name="connsiteY3231" fmla="*/ 665850 h 3314701"/>
                <a:gd name="connsiteX3232" fmla="*/ 3302669 w 5626101"/>
                <a:gd name="connsiteY3232" fmla="*/ 665850 h 3314701"/>
                <a:gd name="connsiteX3233" fmla="*/ 3312570 w 5626101"/>
                <a:gd name="connsiteY3233" fmla="*/ 665850 h 3314701"/>
                <a:gd name="connsiteX3234" fmla="*/ 3329071 w 5626101"/>
                <a:gd name="connsiteY3234" fmla="*/ 652659 h 3314701"/>
                <a:gd name="connsiteX3235" fmla="*/ 3319170 w 5626101"/>
                <a:gd name="connsiteY3235" fmla="*/ 632873 h 3314701"/>
                <a:gd name="connsiteX3236" fmla="*/ 3342273 w 5626101"/>
                <a:gd name="connsiteY3236" fmla="*/ 586704 h 3314701"/>
                <a:gd name="connsiteX3237" fmla="*/ 3345573 w 5626101"/>
                <a:gd name="connsiteY3237" fmla="*/ 629575 h 3314701"/>
                <a:gd name="connsiteX3238" fmla="*/ 3362075 w 5626101"/>
                <a:gd name="connsiteY3238" fmla="*/ 642766 h 3314701"/>
                <a:gd name="connsiteX3239" fmla="*/ 3464385 w 5626101"/>
                <a:gd name="connsiteY3239" fmla="*/ 586704 h 3314701"/>
                <a:gd name="connsiteX3240" fmla="*/ 3477586 w 5626101"/>
                <a:gd name="connsiteY3240" fmla="*/ 596597 h 3314701"/>
                <a:gd name="connsiteX3241" fmla="*/ 3494088 w 5626101"/>
                <a:gd name="connsiteY3241" fmla="*/ 599895 h 3314701"/>
                <a:gd name="connsiteX3242" fmla="*/ 3553494 w 5626101"/>
                <a:gd name="connsiteY3242" fmla="*/ 583406 h 3314701"/>
                <a:gd name="connsiteX3243" fmla="*/ 3576596 w 5626101"/>
                <a:gd name="connsiteY3243" fmla="*/ 596597 h 3314701"/>
                <a:gd name="connsiteX3244" fmla="*/ 3583197 w 5626101"/>
                <a:gd name="connsiteY3244" fmla="*/ 573513 h 3314701"/>
                <a:gd name="connsiteX3245" fmla="*/ 3593098 w 5626101"/>
                <a:gd name="connsiteY3245" fmla="*/ 550429 h 3314701"/>
                <a:gd name="connsiteX3246" fmla="*/ 3636002 w 5626101"/>
                <a:gd name="connsiteY3246" fmla="*/ 560322 h 3314701"/>
                <a:gd name="connsiteX3247" fmla="*/ 3708609 w 5626101"/>
                <a:gd name="connsiteY3247" fmla="*/ 599895 h 3314701"/>
                <a:gd name="connsiteX3248" fmla="*/ 3705309 w 5626101"/>
                <a:gd name="connsiteY3248" fmla="*/ 576811 h 3314701"/>
                <a:gd name="connsiteX3249" fmla="*/ 3682207 w 5626101"/>
                <a:gd name="connsiteY3249" fmla="*/ 510856 h 3314701"/>
                <a:gd name="connsiteX3250" fmla="*/ 3744913 w 5626101"/>
                <a:gd name="connsiteY3250" fmla="*/ 444901 h 3314701"/>
                <a:gd name="connsiteX3251" fmla="*/ 3751514 w 5626101"/>
                <a:gd name="connsiteY3251" fmla="*/ 444901 h 3314701"/>
                <a:gd name="connsiteX3252" fmla="*/ 3768015 w 5626101"/>
                <a:gd name="connsiteY3252" fmla="*/ 487772 h 3314701"/>
                <a:gd name="connsiteX3253" fmla="*/ 3797718 w 5626101"/>
                <a:gd name="connsiteY3253" fmla="*/ 606491 h 3314701"/>
                <a:gd name="connsiteX3254" fmla="*/ 3791117 w 5626101"/>
                <a:gd name="connsiteY3254" fmla="*/ 543833 h 3314701"/>
                <a:gd name="connsiteX3255" fmla="*/ 3781217 w 5626101"/>
                <a:gd name="connsiteY3255" fmla="*/ 484474 h 3314701"/>
                <a:gd name="connsiteX3256" fmla="*/ 3810920 w 5626101"/>
                <a:gd name="connsiteY3256" fmla="*/ 444901 h 3314701"/>
                <a:gd name="connsiteX3257" fmla="*/ 3827421 w 5626101"/>
                <a:gd name="connsiteY3257" fmla="*/ 484474 h 3314701"/>
                <a:gd name="connsiteX3258" fmla="*/ 3847223 w 5626101"/>
                <a:gd name="connsiteY3258" fmla="*/ 464688 h 3314701"/>
                <a:gd name="connsiteX3259" fmla="*/ 3890128 w 5626101"/>
                <a:gd name="connsiteY3259" fmla="*/ 467985 h 3314701"/>
                <a:gd name="connsiteX3260" fmla="*/ 3903329 w 5626101"/>
                <a:gd name="connsiteY3260" fmla="*/ 464688 h 3314701"/>
                <a:gd name="connsiteX3261" fmla="*/ 3893428 w 5626101"/>
                <a:gd name="connsiteY3261" fmla="*/ 438306 h 3314701"/>
                <a:gd name="connsiteX3262" fmla="*/ 3956134 w 5626101"/>
                <a:gd name="connsiteY3262" fmla="*/ 408626 h 3314701"/>
                <a:gd name="connsiteX3263" fmla="*/ 3982537 w 5626101"/>
                <a:gd name="connsiteY3263" fmla="*/ 408626 h 3314701"/>
                <a:gd name="connsiteX3264" fmla="*/ 4005639 w 5626101"/>
                <a:gd name="connsiteY3264" fmla="*/ 372351 h 3314701"/>
                <a:gd name="connsiteX3265" fmla="*/ 4140953 w 5626101"/>
                <a:gd name="connsiteY3265" fmla="*/ 316289 h 3314701"/>
                <a:gd name="connsiteX3266" fmla="*/ 4154154 w 5626101"/>
                <a:gd name="connsiteY3266" fmla="*/ 329480 h 3314701"/>
                <a:gd name="connsiteX3267" fmla="*/ 4216860 w 5626101"/>
                <a:gd name="connsiteY3267" fmla="*/ 303098 h 3314701"/>
                <a:gd name="connsiteX3268" fmla="*/ 4272966 w 5626101"/>
                <a:gd name="connsiteY3268" fmla="*/ 263525 h 3314701"/>
                <a:gd name="connsiteX3269" fmla="*/ 1023144 w 5626101"/>
                <a:gd name="connsiteY3269" fmla="*/ 257175 h 3314701"/>
                <a:gd name="connsiteX3270" fmla="*/ 1036638 w 5626101"/>
                <a:gd name="connsiteY3270" fmla="*/ 260350 h 3314701"/>
                <a:gd name="connsiteX3271" fmla="*/ 1019771 w 5626101"/>
                <a:gd name="connsiteY3271" fmla="*/ 266700 h 3314701"/>
                <a:gd name="connsiteX3272" fmla="*/ 1023144 w 5626101"/>
                <a:gd name="connsiteY3272" fmla="*/ 257175 h 3314701"/>
                <a:gd name="connsiteX3273" fmla="*/ 821003 w 5626101"/>
                <a:gd name="connsiteY3273" fmla="*/ 257175 h 3314701"/>
                <a:gd name="connsiteX3274" fmla="*/ 838201 w 5626101"/>
                <a:gd name="connsiteY3274" fmla="*/ 263525 h 3314701"/>
                <a:gd name="connsiteX3275" fmla="*/ 827882 w 5626101"/>
                <a:gd name="connsiteY3275" fmla="*/ 273050 h 3314701"/>
                <a:gd name="connsiteX3276" fmla="*/ 817563 w 5626101"/>
                <a:gd name="connsiteY3276" fmla="*/ 263525 h 3314701"/>
                <a:gd name="connsiteX3277" fmla="*/ 821003 w 5626101"/>
                <a:gd name="connsiteY3277" fmla="*/ 257175 h 3314701"/>
                <a:gd name="connsiteX3278" fmla="*/ 890308 w 5626101"/>
                <a:gd name="connsiteY3278" fmla="*/ 250825 h 3314701"/>
                <a:gd name="connsiteX3279" fmla="*/ 900113 w 5626101"/>
                <a:gd name="connsiteY3279" fmla="*/ 257464 h 3314701"/>
                <a:gd name="connsiteX3280" fmla="*/ 877234 w 5626101"/>
                <a:gd name="connsiteY3280" fmla="*/ 267422 h 3314701"/>
                <a:gd name="connsiteX3281" fmla="*/ 890308 w 5626101"/>
                <a:gd name="connsiteY3281" fmla="*/ 267422 h 3314701"/>
                <a:gd name="connsiteX3282" fmla="*/ 860892 w 5626101"/>
                <a:gd name="connsiteY3282" fmla="*/ 287338 h 3314701"/>
                <a:gd name="connsiteX3283" fmla="*/ 844550 w 5626101"/>
                <a:gd name="connsiteY3283" fmla="*/ 267422 h 3314701"/>
                <a:gd name="connsiteX3284" fmla="*/ 890308 w 5626101"/>
                <a:gd name="connsiteY3284" fmla="*/ 250825 h 3314701"/>
                <a:gd name="connsiteX3285" fmla="*/ 4325938 w 5626101"/>
                <a:gd name="connsiteY3285" fmla="*/ 236538 h 3314701"/>
                <a:gd name="connsiteX3286" fmla="*/ 4319588 w 5626101"/>
                <a:gd name="connsiteY3286" fmla="*/ 247651 h 3314701"/>
                <a:gd name="connsiteX3287" fmla="*/ 4310063 w 5626101"/>
                <a:gd name="connsiteY3287" fmla="*/ 240242 h 3314701"/>
                <a:gd name="connsiteX3288" fmla="*/ 4319588 w 5626101"/>
                <a:gd name="connsiteY3288" fmla="*/ 240242 h 3314701"/>
                <a:gd name="connsiteX3289" fmla="*/ 4322763 w 5626101"/>
                <a:gd name="connsiteY3289" fmla="*/ 240242 h 3314701"/>
                <a:gd name="connsiteX3290" fmla="*/ 4325938 w 5626101"/>
                <a:gd name="connsiteY3290" fmla="*/ 236538 h 3314701"/>
                <a:gd name="connsiteX3291" fmla="*/ 884714 w 5626101"/>
                <a:gd name="connsiteY3291" fmla="*/ 223838 h 3314701"/>
                <a:gd name="connsiteX3292" fmla="*/ 908050 w 5626101"/>
                <a:gd name="connsiteY3292" fmla="*/ 240847 h 3314701"/>
                <a:gd name="connsiteX3293" fmla="*/ 891381 w 5626101"/>
                <a:gd name="connsiteY3293" fmla="*/ 247651 h 3314701"/>
                <a:gd name="connsiteX3294" fmla="*/ 868045 w 5626101"/>
                <a:gd name="connsiteY3294" fmla="*/ 247651 h 3314701"/>
                <a:gd name="connsiteX3295" fmla="*/ 854710 w 5626101"/>
                <a:gd name="connsiteY3295" fmla="*/ 244249 h 3314701"/>
                <a:gd name="connsiteX3296" fmla="*/ 841375 w 5626101"/>
                <a:gd name="connsiteY3296" fmla="*/ 247651 h 3314701"/>
                <a:gd name="connsiteX3297" fmla="*/ 884714 w 5626101"/>
                <a:gd name="connsiteY3297" fmla="*/ 223838 h 3314701"/>
                <a:gd name="connsiteX3298" fmla="*/ 1098947 w 5626101"/>
                <a:gd name="connsiteY3298" fmla="*/ 217488 h 3314701"/>
                <a:gd name="connsiteX3299" fmla="*/ 1118593 w 5626101"/>
                <a:gd name="connsiteY3299" fmla="*/ 227353 h 3314701"/>
                <a:gd name="connsiteX3300" fmla="*/ 1138238 w 5626101"/>
                <a:gd name="connsiteY3300" fmla="*/ 240507 h 3314701"/>
                <a:gd name="connsiteX3301" fmla="*/ 1138238 w 5626101"/>
                <a:gd name="connsiteY3301" fmla="*/ 256949 h 3314701"/>
                <a:gd name="connsiteX3302" fmla="*/ 1108770 w 5626101"/>
                <a:gd name="connsiteY3302" fmla="*/ 263526 h 3314701"/>
                <a:gd name="connsiteX3303" fmla="*/ 1098947 w 5626101"/>
                <a:gd name="connsiteY3303" fmla="*/ 256949 h 3314701"/>
                <a:gd name="connsiteX3304" fmla="*/ 1105496 w 5626101"/>
                <a:gd name="connsiteY3304" fmla="*/ 250372 h 3314701"/>
                <a:gd name="connsiteX3305" fmla="*/ 1085850 w 5626101"/>
                <a:gd name="connsiteY3305" fmla="*/ 227353 h 3314701"/>
                <a:gd name="connsiteX3306" fmla="*/ 1098947 w 5626101"/>
                <a:gd name="connsiteY3306" fmla="*/ 217488 h 3314701"/>
                <a:gd name="connsiteX3307" fmla="*/ 2800953 w 5626101"/>
                <a:gd name="connsiteY3307" fmla="*/ 214313 h 3314701"/>
                <a:gd name="connsiteX3308" fmla="*/ 2801945 w 5626101"/>
                <a:gd name="connsiteY3308" fmla="*/ 215564 h 3314701"/>
                <a:gd name="connsiteX3309" fmla="*/ 2801945 w 5626101"/>
                <a:gd name="connsiteY3309" fmla="*/ 214313 h 3314701"/>
                <a:gd name="connsiteX3310" fmla="*/ 2803533 w 5626101"/>
                <a:gd name="connsiteY3310" fmla="*/ 214313 h 3314701"/>
                <a:gd name="connsiteX3311" fmla="*/ 2803533 w 5626101"/>
                <a:gd name="connsiteY3311" fmla="*/ 214313 h 3314701"/>
                <a:gd name="connsiteX3312" fmla="*/ 2803533 w 5626101"/>
                <a:gd name="connsiteY3312" fmla="*/ 215901 h 3314701"/>
                <a:gd name="connsiteX3313" fmla="*/ 2803533 w 5626101"/>
                <a:gd name="connsiteY3313" fmla="*/ 215901 h 3314701"/>
                <a:gd name="connsiteX3314" fmla="*/ 2802212 w 5626101"/>
                <a:gd name="connsiteY3314" fmla="*/ 215901 h 3314701"/>
                <a:gd name="connsiteX3315" fmla="*/ 2810652 w 5626101"/>
                <a:gd name="connsiteY3315" fmla="*/ 226542 h 3314701"/>
                <a:gd name="connsiteX3316" fmla="*/ 2817813 w 5626101"/>
                <a:gd name="connsiteY3316" fmla="*/ 241301 h 3314701"/>
                <a:gd name="connsiteX3317" fmla="*/ 2800953 w 5626101"/>
                <a:gd name="connsiteY3317" fmla="*/ 214313 h 3314701"/>
                <a:gd name="connsiteX3318" fmla="*/ 986350 w 5626101"/>
                <a:gd name="connsiteY3318" fmla="*/ 201613 h 3314701"/>
                <a:gd name="connsiteX3319" fmla="*/ 1006015 w 5626101"/>
                <a:gd name="connsiteY3319" fmla="*/ 211389 h 3314701"/>
                <a:gd name="connsiteX3320" fmla="*/ 1019124 w 5626101"/>
                <a:gd name="connsiteY3320" fmla="*/ 208130 h 3314701"/>
                <a:gd name="connsiteX3321" fmla="*/ 1035512 w 5626101"/>
                <a:gd name="connsiteY3321" fmla="*/ 221164 h 3314701"/>
                <a:gd name="connsiteX3322" fmla="*/ 1042066 w 5626101"/>
                <a:gd name="connsiteY3322" fmla="*/ 217906 h 3314701"/>
                <a:gd name="connsiteX3323" fmla="*/ 1058453 w 5626101"/>
                <a:gd name="connsiteY3323" fmla="*/ 230940 h 3314701"/>
                <a:gd name="connsiteX3324" fmla="*/ 1055176 w 5626101"/>
                <a:gd name="connsiteY3324" fmla="*/ 237457 h 3314701"/>
                <a:gd name="connsiteX3325" fmla="*/ 1071563 w 5626101"/>
                <a:gd name="connsiteY3325" fmla="*/ 257009 h 3314701"/>
                <a:gd name="connsiteX3326" fmla="*/ 1061731 w 5626101"/>
                <a:gd name="connsiteY3326" fmla="*/ 263526 h 3314701"/>
                <a:gd name="connsiteX3327" fmla="*/ 1035512 w 5626101"/>
                <a:gd name="connsiteY3327" fmla="*/ 247233 h 3314701"/>
                <a:gd name="connsiteX3328" fmla="*/ 1015847 w 5626101"/>
                <a:gd name="connsiteY3328" fmla="*/ 247233 h 3314701"/>
                <a:gd name="connsiteX3329" fmla="*/ 1009292 w 5626101"/>
                <a:gd name="connsiteY3329" fmla="*/ 247233 h 3314701"/>
                <a:gd name="connsiteX3330" fmla="*/ 1002737 w 5626101"/>
                <a:gd name="connsiteY3330" fmla="*/ 243975 h 3314701"/>
                <a:gd name="connsiteX3331" fmla="*/ 992905 w 5626101"/>
                <a:gd name="connsiteY3331" fmla="*/ 243975 h 3314701"/>
                <a:gd name="connsiteX3332" fmla="*/ 989628 w 5626101"/>
                <a:gd name="connsiteY3332" fmla="*/ 243975 h 3314701"/>
                <a:gd name="connsiteX3333" fmla="*/ 976518 w 5626101"/>
                <a:gd name="connsiteY3333" fmla="*/ 237457 h 3314701"/>
                <a:gd name="connsiteX3334" fmla="*/ 992905 w 5626101"/>
                <a:gd name="connsiteY3334" fmla="*/ 230940 h 3314701"/>
                <a:gd name="connsiteX3335" fmla="*/ 992905 w 5626101"/>
                <a:gd name="connsiteY3335" fmla="*/ 221164 h 3314701"/>
                <a:gd name="connsiteX3336" fmla="*/ 979795 w 5626101"/>
                <a:gd name="connsiteY3336" fmla="*/ 224423 h 3314701"/>
                <a:gd name="connsiteX3337" fmla="*/ 973241 w 5626101"/>
                <a:gd name="connsiteY3337" fmla="*/ 221164 h 3314701"/>
                <a:gd name="connsiteX3338" fmla="*/ 979795 w 5626101"/>
                <a:gd name="connsiteY3338" fmla="*/ 214647 h 3314701"/>
                <a:gd name="connsiteX3339" fmla="*/ 969963 w 5626101"/>
                <a:gd name="connsiteY3339" fmla="*/ 204872 h 3314701"/>
                <a:gd name="connsiteX3340" fmla="*/ 986350 w 5626101"/>
                <a:gd name="connsiteY3340" fmla="*/ 201613 h 3314701"/>
                <a:gd name="connsiteX3341" fmla="*/ 4246618 w 5626101"/>
                <a:gd name="connsiteY3341" fmla="*/ 190500 h 3314701"/>
                <a:gd name="connsiteX3342" fmla="*/ 4253187 w 5626101"/>
                <a:gd name="connsiteY3342" fmla="*/ 190500 h 3314701"/>
                <a:gd name="connsiteX3343" fmla="*/ 4249903 w 5626101"/>
                <a:gd name="connsiteY3343" fmla="*/ 203869 h 3314701"/>
                <a:gd name="connsiteX3344" fmla="*/ 4259756 w 5626101"/>
                <a:gd name="connsiteY3344" fmla="*/ 197184 h 3314701"/>
                <a:gd name="connsiteX3345" fmla="*/ 4292601 w 5626101"/>
                <a:gd name="connsiteY3345" fmla="*/ 223921 h 3314701"/>
                <a:gd name="connsiteX3346" fmla="*/ 4259756 w 5626101"/>
                <a:gd name="connsiteY3346" fmla="*/ 240632 h 3314701"/>
                <a:gd name="connsiteX3347" fmla="*/ 4253187 w 5626101"/>
                <a:gd name="connsiteY3347" fmla="*/ 240632 h 3314701"/>
                <a:gd name="connsiteX3348" fmla="*/ 4233480 w 5626101"/>
                <a:gd name="connsiteY3348" fmla="*/ 243974 h 3314701"/>
                <a:gd name="connsiteX3349" fmla="*/ 4203920 w 5626101"/>
                <a:gd name="connsiteY3349" fmla="*/ 254000 h 3314701"/>
                <a:gd name="connsiteX3350" fmla="*/ 4197351 w 5626101"/>
                <a:gd name="connsiteY3350" fmla="*/ 243974 h 3314701"/>
                <a:gd name="connsiteX3351" fmla="*/ 4207204 w 5626101"/>
                <a:gd name="connsiteY3351" fmla="*/ 227263 h 3314701"/>
                <a:gd name="connsiteX3352" fmla="*/ 4246618 w 5626101"/>
                <a:gd name="connsiteY3352" fmla="*/ 190500 h 3314701"/>
                <a:gd name="connsiteX3353" fmla="*/ 1075532 w 5626101"/>
                <a:gd name="connsiteY3353" fmla="*/ 171450 h 3314701"/>
                <a:gd name="connsiteX3354" fmla="*/ 1085851 w 5626101"/>
                <a:gd name="connsiteY3354" fmla="*/ 174625 h 3314701"/>
                <a:gd name="connsiteX3355" fmla="*/ 1085851 w 5626101"/>
                <a:gd name="connsiteY3355" fmla="*/ 187325 h 3314701"/>
                <a:gd name="connsiteX3356" fmla="*/ 1075532 w 5626101"/>
                <a:gd name="connsiteY3356" fmla="*/ 187325 h 3314701"/>
                <a:gd name="connsiteX3357" fmla="*/ 1065213 w 5626101"/>
                <a:gd name="connsiteY3357" fmla="*/ 174625 h 3314701"/>
                <a:gd name="connsiteX3358" fmla="*/ 1075532 w 5626101"/>
                <a:gd name="connsiteY3358" fmla="*/ 171450 h 3314701"/>
                <a:gd name="connsiteX3359" fmla="*/ 2890910 w 5626101"/>
                <a:gd name="connsiteY3359" fmla="*/ 168275 h 3314701"/>
                <a:gd name="connsiteX3360" fmla="*/ 2913977 w 5626101"/>
                <a:gd name="connsiteY3360" fmla="*/ 181418 h 3314701"/>
                <a:gd name="connsiteX3361" fmla="*/ 2910682 w 5626101"/>
                <a:gd name="connsiteY3361" fmla="*/ 194561 h 3314701"/>
                <a:gd name="connsiteX3362" fmla="*/ 2920568 w 5626101"/>
                <a:gd name="connsiteY3362" fmla="*/ 184704 h 3314701"/>
                <a:gd name="connsiteX3363" fmla="*/ 2927158 w 5626101"/>
                <a:gd name="connsiteY3363" fmla="*/ 201133 h 3314701"/>
                <a:gd name="connsiteX3364" fmla="*/ 2933749 w 5626101"/>
                <a:gd name="connsiteY3364" fmla="*/ 201133 h 3314701"/>
                <a:gd name="connsiteX3365" fmla="*/ 2976587 w 5626101"/>
                <a:gd name="connsiteY3365" fmla="*/ 227419 h 3314701"/>
                <a:gd name="connsiteX3366" fmla="*/ 2969997 w 5626101"/>
                <a:gd name="connsiteY3366" fmla="*/ 227419 h 3314701"/>
                <a:gd name="connsiteX3367" fmla="*/ 2976587 w 5626101"/>
                <a:gd name="connsiteY3367" fmla="*/ 230705 h 3314701"/>
                <a:gd name="connsiteX3368" fmla="*/ 2983178 w 5626101"/>
                <a:gd name="connsiteY3368" fmla="*/ 227419 h 3314701"/>
                <a:gd name="connsiteX3369" fmla="*/ 2983178 w 5626101"/>
                <a:gd name="connsiteY3369" fmla="*/ 237276 h 3314701"/>
                <a:gd name="connsiteX3370" fmla="*/ 2999654 w 5626101"/>
                <a:gd name="connsiteY3370" fmla="*/ 237276 h 3314701"/>
                <a:gd name="connsiteX3371" fmla="*/ 3019426 w 5626101"/>
                <a:gd name="connsiteY3371" fmla="*/ 263562 h 3314701"/>
                <a:gd name="connsiteX3372" fmla="*/ 2986473 w 5626101"/>
                <a:gd name="connsiteY3372" fmla="*/ 283277 h 3314701"/>
                <a:gd name="connsiteX3373" fmla="*/ 2986473 w 5626101"/>
                <a:gd name="connsiteY3373" fmla="*/ 273420 h 3314701"/>
                <a:gd name="connsiteX3374" fmla="*/ 2960111 w 5626101"/>
                <a:gd name="connsiteY3374" fmla="*/ 270134 h 3314701"/>
                <a:gd name="connsiteX3375" fmla="*/ 2969997 w 5626101"/>
                <a:gd name="connsiteY3375" fmla="*/ 253705 h 3314701"/>
                <a:gd name="connsiteX3376" fmla="*/ 2956816 w 5626101"/>
                <a:gd name="connsiteY3376" fmla="*/ 233990 h 3314701"/>
                <a:gd name="connsiteX3377" fmla="*/ 2966702 w 5626101"/>
                <a:gd name="connsiteY3377" fmla="*/ 233990 h 3314701"/>
                <a:gd name="connsiteX3378" fmla="*/ 2953521 w 5626101"/>
                <a:gd name="connsiteY3378" fmla="*/ 224133 h 3314701"/>
                <a:gd name="connsiteX3379" fmla="*/ 2920568 w 5626101"/>
                <a:gd name="connsiteY3379" fmla="*/ 270134 h 3314701"/>
                <a:gd name="connsiteX3380" fmla="*/ 2913977 w 5626101"/>
                <a:gd name="connsiteY3380" fmla="*/ 273420 h 3314701"/>
                <a:gd name="connsiteX3381" fmla="*/ 2897501 w 5626101"/>
                <a:gd name="connsiteY3381" fmla="*/ 309563 h 3314701"/>
                <a:gd name="connsiteX3382" fmla="*/ 2854662 w 5626101"/>
                <a:gd name="connsiteY3382" fmla="*/ 270134 h 3314701"/>
                <a:gd name="connsiteX3383" fmla="*/ 2861253 w 5626101"/>
                <a:gd name="connsiteY3383" fmla="*/ 270134 h 3314701"/>
                <a:gd name="connsiteX3384" fmla="*/ 2874434 w 5626101"/>
                <a:gd name="connsiteY3384" fmla="*/ 270134 h 3314701"/>
                <a:gd name="connsiteX3385" fmla="*/ 2894206 w 5626101"/>
                <a:gd name="connsiteY3385" fmla="*/ 263562 h 3314701"/>
                <a:gd name="connsiteX3386" fmla="*/ 2867843 w 5626101"/>
                <a:gd name="connsiteY3386" fmla="*/ 260276 h 3314701"/>
                <a:gd name="connsiteX3387" fmla="*/ 2854662 w 5626101"/>
                <a:gd name="connsiteY3387" fmla="*/ 263562 h 3314701"/>
                <a:gd name="connsiteX3388" fmla="*/ 2848072 w 5626101"/>
                <a:gd name="connsiteY3388" fmla="*/ 253705 h 3314701"/>
                <a:gd name="connsiteX3389" fmla="*/ 2861253 w 5626101"/>
                <a:gd name="connsiteY3389" fmla="*/ 247133 h 3314701"/>
                <a:gd name="connsiteX3390" fmla="*/ 2890910 w 5626101"/>
                <a:gd name="connsiteY3390" fmla="*/ 230705 h 3314701"/>
                <a:gd name="connsiteX3391" fmla="*/ 2877729 w 5626101"/>
                <a:gd name="connsiteY3391" fmla="*/ 230705 h 3314701"/>
                <a:gd name="connsiteX3392" fmla="*/ 2867843 w 5626101"/>
                <a:gd name="connsiteY3392" fmla="*/ 224133 h 3314701"/>
                <a:gd name="connsiteX3393" fmla="*/ 2864548 w 5626101"/>
                <a:gd name="connsiteY3393" fmla="*/ 224133 h 3314701"/>
                <a:gd name="connsiteX3394" fmla="*/ 2848072 w 5626101"/>
                <a:gd name="connsiteY3394" fmla="*/ 240562 h 3314701"/>
                <a:gd name="connsiteX3395" fmla="*/ 2828300 w 5626101"/>
                <a:gd name="connsiteY3395" fmla="*/ 230705 h 3314701"/>
                <a:gd name="connsiteX3396" fmla="*/ 2834891 w 5626101"/>
                <a:gd name="connsiteY3396" fmla="*/ 230705 h 3314701"/>
                <a:gd name="connsiteX3397" fmla="*/ 2818414 w 5626101"/>
                <a:gd name="connsiteY3397" fmla="*/ 207704 h 3314701"/>
                <a:gd name="connsiteX3398" fmla="*/ 2815121 w 5626101"/>
                <a:gd name="connsiteY3398" fmla="*/ 204418 h 3314701"/>
                <a:gd name="connsiteX3399" fmla="*/ 2801945 w 5626101"/>
                <a:gd name="connsiteY3399" fmla="*/ 191276 h 3314701"/>
                <a:gd name="connsiteX3400" fmla="*/ 2818414 w 5626101"/>
                <a:gd name="connsiteY3400" fmla="*/ 174846 h 3314701"/>
                <a:gd name="connsiteX3401" fmla="*/ 2848072 w 5626101"/>
                <a:gd name="connsiteY3401" fmla="*/ 178132 h 3314701"/>
                <a:gd name="connsiteX3402" fmla="*/ 2841481 w 5626101"/>
                <a:gd name="connsiteY3402" fmla="*/ 187990 h 3314701"/>
                <a:gd name="connsiteX3403" fmla="*/ 2854662 w 5626101"/>
                <a:gd name="connsiteY3403" fmla="*/ 194561 h 3314701"/>
                <a:gd name="connsiteX3404" fmla="*/ 2851367 w 5626101"/>
                <a:gd name="connsiteY3404" fmla="*/ 187990 h 3314701"/>
                <a:gd name="connsiteX3405" fmla="*/ 2861253 w 5626101"/>
                <a:gd name="connsiteY3405" fmla="*/ 178132 h 3314701"/>
                <a:gd name="connsiteX3406" fmla="*/ 2887615 w 5626101"/>
                <a:gd name="connsiteY3406" fmla="*/ 204418 h 3314701"/>
                <a:gd name="connsiteX3407" fmla="*/ 2881025 w 5626101"/>
                <a:gd name="connsiteY3407" fmla="*/ 178132 h 3314701"/>
                <a:gd name="connsiteX3408" fmla="*/ 2890910 w 5626101"/>
                <a:gd name="connsiteY3408" fmla="*/ 168275 h 3314701"/>
                <a:gd name="connsiteX3409" fmla="*/ 4079010 w 5626101"/>
                <a:gd name="connsiteY3409" fmla="*/ 158750 h 3314701"/>
                <a:gd name="connsiteX3410" fmla="*/ 4098926 w 5626101"/>
                <a:gd name="connsiteY3410" fmla="*/ 168275 h 3314701"/>
                <a:gd name="connsiteX3411" fmla="*/ 4072371 w 5626101"/>
                <a:gd name="connsiteY3411" fmla="*/ 180975 h 3314701"/>
                <a:gd name="connsiteX3412" fmla="*/ 4062413 w 5626101"/>
                <a:gd name="connsiteY3412" fmla="*/ 165100 h 3314701"/>
                <a:gd name="connsiteX3413" fmla="*/ 4079010 w 5626101"/>
                <a:gd name="connsiteY3413" fmla="*/ 158750 h 3314701"/>
                <a:gd name="connsiteX3414" fmla="*/ 3418636 w 5626101"/>
                <a:gd name="connsiteY3414" fmla="*/ 148432 h 3314701"/>
                <a:gd name="connsiteX3415" fmla="*/ 3418636 w 5626101"/>
                <a:gd name="connsiteY3415" fmla="*/ 150673 h 3314701"/>
                <a:gd name="connsiteX3416" fmla="*/ 3420428 w 5626101"/>
                <a:gd name="connsiteY3416" fmla="*/ 148432 h 3314701"/>
                <a:gd name="connsiteX3417" fmla="*/ 3537928 w 5626101"/>
                <a:gd name="connsiteY3417" fmla="*/ 147638 h 3314701"/>
                <a:gd name="connsiteX3418" fmla="*/ 3554414 w 5626101"/>
                <a:gd name="connsiteY3418" fmla="*/ 154623 h 3314701"/>
                <a:gd name="connsiteX3419" fmla="*/ 3534631 w 5626101"/>
                <a:gd name="connsiteY3419" fmla="*/ 165101 h 3314701"/>
                <a:gd name="connsiteX3420" fmla="*/ 3524740 w 5626101"/>
                <a:gd name="connsiteY3420" fmla="*/ 158116 h 3314701"/>
                <a:gd name="connsiteX3421" fmla="*/ 3514848 w 5626101"/>
                <a:gd name="connsiteY3421" fmla="*/ 165101 h 3314701"/>
                <a:gd name="connsiteX3422" fmla="*/ 3511551 w 5626101"/>
                <a:gd name="connsiteY3422" fmla="*/ 161609 h 3314701"/>
                <a:gd name="connsiteX3423" fmla="*/ 3537928 w 5626101"/>
                <a:gd name="connsiteY3423" fmla="*/ 147638 h 3314701"/>
                <a:gd name="connsiteX3424" fmla="*/ 2992727 w 5626101"/>
                <a:gd name="connsiteY3424" fmla="*/ 144463 h 3314701"/>
                <a:gd name="connsiteX3425" fmla="*/ 2999365 w 5626101"/>
                <a:gd name="connsiteY3425" fmla="*/ 144463 h 3314701"/>
                <a:gd name="connsiteX3426" fmla="*/ 2999365 w 5626101"/>
                <a:gd name="connsiteY3426" fmla="*/ 161220 h 3314701"/>
                <a:gd name="connsiteX3427" fmla="*/ 3015962 w 5626101"/>
                <a:gd name="connsiteY3427" fmla="*/ 154517 h 3314701"/>
                <a:gd name="connsiteX3428" fmla="*/ 3032558 w 5626101"/>
                <a:gd name="connsiteY3428" fmla="*/ 154517 h 3314701"/>
                <a:gd name="connsiteX3429" fmla="*/ 3059113 w 5626101"/>
                <a:gd name="connsiteY3429" fmla="*/ 171274 h 3314701"/>
                <a:gd name="connsiteX3430" fmla="*/ 3002685 w 5626101"/>
                <a:gd name="connsiteY3430" fmla="*/ 204788 h 3314701"/>
                <a:gd name="connsiteX3431" fmla="*/ 2982769 w 5626101"/>
                <a:gd name="connsiteY3431" fmla="*/ 194734 h 3314701"/>
                <a:gd name="connsiteX3432" fmla="*/ 2949576 w 5626101"/>
                <a:gd name="connsiteY3432" fmla="*/ 194734 h 3314701"/>
                <a:gd name="connsiteX3433" fmla="*/ 2942937 w 5626101"/>
                <a:gd name="connsiteY3433" fmla="*/ 184680 h 3314701"/>
                <a:gd name="connsiteX3434" fmla="*/ 2952895 w 5626101"/>
                <a:gd name="connsiteY3434" fmla="*/ 184680 h 3314701"/>
                <a:gd name="connsiteX3435" fmla="*/ 2969491 w 5626101"/>
                <a:gd name="connsiteY3435" fmla="*/ 181328 h 3314701"/>
                <a:gd name="connsiteX3436" fmla="*/ 2942937 w 5626101"/>
                <a:gd name="connsiteY3436" fmla="*/ 177977 h 3314701"/>
                <a:gd name="connsiteX3437" fmla="*/ 2929660 w 5626101"/>
                <a:gd name="connsiteY3437" fmla="*/ 181328 h 3314701"/>
                <a:gd name="connsiteX3438" fmla="*/ 2923021 w 5626101"/>
                <a:gd name="connsiteY3438" fmla="*/ 171274 h 3314701"/>
                <a:gd name="connsiteX3439" fmla="*/ 2913063 w 5626101"/>
                <a:gd name="connsiteY3439" fmla="*/ 154517 h 3314701"/>
                <a:gd name="connsiteX3440" fmla="*/ 2923021 w 5626101"/>
                <a:gd name="connsiteY3440" fmla="*/ 154517 h 3314701"/>
                <a:gd name="connsiteX3441" fmla="*/ 2929660 w 5626101"/>
                <a:gd name="connsiteY3441" fmla="*/ 157868 h 3314701"/>
                <a:gd name="connsiteX3442" fmla="*/ 2932979 w 5626101"/>
                <a:gd name="connsiteY3442" fmla="*/ 157868 h 3314701"/>
                <a:gd name="connsiteX3443" fmla="*/ 2932979 w 5626101"/>
                <a:gd name="connsiteY3443" fmla="*/ 154517 h 3314701"/>
                <a:gd name="connsiteX3444" fmla="*/ 2942937 w 5626101"/>
                <a:gd name="connsiteY3444" fmla="*/ 154517 h 3314701"/>
                <a:gd name="connsiteX3445" fmla="*/ 2939618 w 5626101"/>
                <a:gd name="connsiteY3445" fmla="*/ 147815 h 3314701"/>
                <a:gd name="connsiteX3446" fmla="*/ 2956214 w 5626101"/>
                <a:gd name="connsiteY3446" fmla="*/ 147815 h 3314701"/>
                <a:gd name="connsiteX3447" fmla="*/ 2979449 w 5626101"/>
                <a:gd name="connsiteY3447" fmla="*/ 161220 h 3314701"/>
                <a:gd name="connsiteX3448" fmla="*/ 2992727 w 5626101"/>
                <a:gd name="connsiteY3448" fmla="*/ 144463 h 3314701"/>
                <a:gd name="connsiteX3449" fmla="*/ 3368909 w 5626101"/>
                <a:gd name="connsiteY3449" fmla="*/ 128588 h 3314701"/>
                <a:gd name="connsiteX3450" fmla="*/ 3402060 w 5626101"/>
                <a:gd name="connsiteY3450" fmla="*/ 138510 h 3314701"/>
                <a:gd name="connsiteX3451" fmla="*/ 3421951 w 5626101"/>
                <a:gd name="connsiteY3451" fmla="*/ 128588 h 3314701"/>
                <a:gd name="connsiteX3452" fmla="*/ 3438526 w 5626101"/>
                <a:gd name="connsiteY3452" fmla="*/ 135203 h 3314701"/>
                <a:gd name="connsiteX3453" fmla="*/ 3425266 w 5626101"/>
                <a:gd name="connsiteY3453" fmla="*/ 148432 h 3314701"/>
                <a:gd name="connsiteX3454" fmla="*/ 3421951 w 5626101"/>
                <a:gd name="connsiteY3454" fmla="*/ 148432 h 3314701"/>
                <a:gd name="connsiteX3455" fmla="*/ 3420745 w 5626101"/>
                <a:gd name="connsiteY3455" fmla="*/ 148432 h 3314701"/>
                <a:gd name="connsiteX3456" fmla="*/ 3420666 w 5626101"/>
                <a:gd name="connsiteY3456" fmla="*/ 148630 h 3314701"/>
                <a:gd name="connsiteX3457" fmla="*/ 3417888 w 5626101"/>
                <a:gd name="connsiteY3457" fmla="*/ 155576 h 3314701"/>
                <a:gd name="connsiteX3458" fmla="*/ 3417888 w 5626101"/>
                <a:gd name="connsiteY3458" fmla="*/ 151740 h 3314701"/>
                <a:gd name="connsiteX3459" fmla="*/ 3412005 w 5626101"/>
                <a:gd name="connsiteY3459" fmla="*/ 151740 h 3314701"/>
                <a:gd name="connsiteX3460" fmla="*/ 3408690 w 5626101"/>
                <a:gd name="connsiteY3460" fmla="*/ 151740 h 3314701"/>
                <a:gd name="connsiteX3461" fmla="*/ 3405375 w 5626101"/>
                <a:gd name="connsiteY3461" fmla="*/ 151740 h 3314701"/>
                <a:gd name="connsiteX3462" fmla="*/ 3398745 w 5626101"/>
                <a:gd name="connsiteY3462" fmla="*/ 155047 h 3314701"/>
                <a:gd name="connsiteX3463" fmla="*/ 3388800 w 5626101"/>
                <a:gd name="connsiteY3463" fmla="*/ 168276 h 3314701"/>
                <a:gd name="connsiteX3464" fmla="*/ 3382169 w 5626101"/>
                <a:gd name="connsiteY3464" fmla="*/ 161661 h 3314701"/>
                <a:gd name="connsiteX3465" fmla="*/ 3365594 w 5626101"/>
                <a:gd name="connsiteY3465" fmla="*/ 155047 h 3314701"/>
                <a:gd name="connsiteX3466" fmla="*/ 3378854 w 5626101"/>
                <a:gd name="connsiteY3466" fmla="*/ 148432 h 3314701"/>
                <a:gd name="connsiteX3467" fmla="*/ 3368909 w 5626101"/>
                <a:gd name="connsiteY3467" fmla="*/ 148432 h 3314701"/>
                <a:gd name="connsiteX3468" fmla="*/ 3375539 w 5626101"/>
                <a:gd name="connsiteY3468" fmla="*/ 141817 h 3314701"/>
                <a:gd name="connsiteX3469" fmla="*/ 3362279 w 5626101"/>
                <a:gd name="connsiteY3469" fmla="*/ 135203 h 3314701"/>
                <a:gd name="connsiteX3470" fmla="*/ 3339073 w 5626101"/>
                <a:gd name="connsiteY3470" fmla="*/ 145125 h 3314701"/>
                <a:gd name="connsiteX3471" fmla="*/ 3325813 w 5626101"/>
                <a:gd name="connsiteY3471" fmla="*/ 141817 h 3314701"/>
                <a:gd name="connsiteX3472" fmla="*/ 3368909 w 5626101"/>
                <a:gd name="connsiteY3472" fmla="*/ 128588 h 3314701"/>
                <a:gd name="connsiteX3473" fmla="*/ 3577035 w 5626101"/>
                <a:gd name="connsiteY3473" fmla="*/ 122238 h 3314701"/>
                <a:gd name="connsiteX3474" fmla="*/ 3593572 w 5626101"/>
                <a:gd name="connsiteY3474" fmla="*/ 122238 h 3314701"/>
                <a:gd name="connsiteX3475" fmla="*/ 3590264 w 5626101"/>
                <a:gd name="connsiteY3475" fmla="*/ 128588 h 3314701"/>
                <a:gd name="connsiteX3476" fmla="*/ 3600186 w 5626101"/>
                <a:gd name="connsiteY3476" fmla="*/ 128588 h 3314701"/>
                <a:gd name="connsiteX3477" fmla="*/ 3606801 w 5626101"/>
                <a:gd name="connsiteY3477" fmla="*/ 128588 h 3314701"/>
                <a:gd name="connsiteX3478" fmla="*/ 3606801 w 5626101"/>
                <a:gd name="connsiteY3478" fmla="*/ 138113 h 3314701"/>
                <a:gd name="connsiteX3479" fmla="*/ 3600186 w 5626101"/>
                <a:gd name="connsiteY3479" fmla="*/ 141288 h 3314701"/>
                <a:gd name="connsiteX3480" fmla="*/ 3593572 w 5626101"/>
                <a:gd name="connsiteY3480" fmla="*/ 141288 h 3314701"/>
                <a:gd name="connsiteX3481" fmla="*/ 3596879 w 5626101"/>
                <a:gd name="connsiteY3481" fmla="*/ 147638 h 3314701"/>
                <a:gd name="connsiteX3482" fmla="*/ 3577035 w 5626101"/>
                <a:gd name="connsiteY3482" fmla="*/ 150813 h 3314701"/>
                <a:gd name="connsiteX3483" fmla="*/ 3567113 w 5626101"/>
                <a:gd name="connsiteY3483" fmla="*/ 147638 h 3314701"/>
                <a:gd name="connsiteX3484" fmla="*/ 3577035 w 5626101"/>
                <a:gd name="connsiteY3484" fmla="*/ 131763 h 3314701"/>
                <a:gd name="connsiteX3485" fmla="*/ 3577035 w 5626101"/>
                <a:gd name="connsiteY3485" fmla="*/ 122238 h 3314701"/>
                <a:gd name="connsiteX3486" fmla="*/ 1152037 w 5626101"/>
                <a:gd name="connsiteY3486" fmla="*/ 115888 h 3314701"/>
                <a:gd name="connsiteX3487" fmla="*/ 1188306 w 5626101"/>
                <a:gd name="connsiteY3487" fmla="*/ 122470 h 3314701"/>
                <a:gd name="connsiteX3488" fmla="*/ 1204794 w 5626101"/>
                <a:gd name="connsiteY3488" fmla="*/ 152091 h 3314701"/>
                <a:gd name="connsiteX3489" fmla="*/ 1211385 w 5626101"/>
                <a:gd name="connsiteY3489" fmla="*/ 152091 h 3314701"/>
                <a:gd name="connsiteX3490" fmla="*/ 1217979 w 5626101"/>
                <a:gd name="connsiteY3490" fmla="*/ 152091 h 3314701"/>
                <a:gd name="connsiteX3491" fmla="*/ 1221277 w 5626101"/>
                <a:gd name="connsiteY3491" fmla="*/ 152091 h 3314701"/>
                <a:gd name="connsiteX3492" fmla="*/ 1227871 w 5626101"/>
                <a:gd name="connsiteY3492" fmla="*/ 152091 h 3314701"/>
                <a:gd name="connsiteX3493" fmla="*/ 1237764 w 5626101"/>
                <a:gd name="connsiteY3493" fmla="*/ 171838 h 3314701"/>
                <a:gd name="connsiteX3494" fmla="*/ 1244359 w 5626101"/>
                <a:gd name="connsiteY3494" fmla="*/ 171838 h 3314701"/>
                <a:gd name="connsiteX3495" fmla="*/ 1244359 w 5626101"/>
                <a:gd name="connsiteY3495" fmla="*/ 161964 h 3314701"/>
                <a:gd name="connsiteX3496" fmla="*/ 1241061 w 5626101"/>
                <a:gd name="connsiteY3496" fmla="*/ 158673 h 3314701"/>
                <a:gd name="connsiteX3497" fmla="*/ 1247656 w 5626101"/>
                <a:gd name="connsiteY3497" fmla="*/ 158673 h 3314701"/>
                <a:gd name="connsiteX3498" fmla="*/ 1254248 w 5626101"/>
                <a:gd name="connsiteY3498" fmla="*/ 168547 h 3314701"/>
                <a:gd name="connsiteX3499" fmla="*/ 1260842 w 5626101"/>
                <a:gd name="connsiteY3499" fmla="*/ 178420 h 3314701"/>
                <a:gd name="connsiteX3500" fmla="*/ 1257545 w 5626101"/>
                <a:gd name="connsiteY3500" fmla="*/ 188294 h 3314701"/>
                <a:gd name="connsiteX3501" fmla="*/ 1257545 w 5626101"/>
                <a:gd name="connsiteY3501" fmla="*/ 191585 h 3314701"/>
                <a:gd name="connsiteX3502" fmla="*/ 1267436 w 5626101"/>
                <a:gd name="connsiteY3502" fmla="*/ 188294 h 3314701"/>
                <a:gd name="connsiteX3503" fmla="*/ 1293816 w 5626101"/>
                <a:gd name="connsiteY3503" fmla="*/ 198168 h 3314701"/>
                <a:gd name="connsiteX3504" fmla="*/ 1293816 w 5626101"/>
                <a:gd name="connsiteY3504" fmla="*/ 204750 h 3314701"/>
                <a:gd name="connsiteX3505" fmla="*/ 1280626 w 5626101"/>
                <a:gd name="connsiteY3505" fmla="*/ 208041 h 3314701"/>
                <a:gd name="connsiteX3506" fmla="*/ 1254248 w 5626101"/>
                <a:gd name="connsiteY3506" fmla="*/ 231079 h 3314701"/>
                <a:gd name="connsiteX3507" fmla="*/ 1244359 w 5626101"/>
                <a:gd name="connsiteY3507" fmla="*/ 217914 h 3314701"/>
                <a:gd name="connsiteX3508" fmla="*/ 1237764 w 5626101"/>
                <a:gd name="connsiteY3508" fmla="*/ 227788 h 3314701"/>
                <a:gd name="connsiteX3509" fmla="*/ 1244359 w 5626101"/>
                <a:gd name="connsiteY3509" fmla="*/ 240953 h 3314701"/>
                <a:gd name="connsiteX3510" fmla="*/ 1234466 w 5626101"/>
                <a:gd name="connsiteY3510" fmla="*/ 240953 h 3314701"/>
                <a:gd name="connsiteX3511" fmla="*/ 1234466 w 5626101"/>
                <a:gd name="connsiteY3511" fmla="*/ 247535 h 3314701"/>
                <a:gd name="connsiteX3512" fmla="*/ 1214682 w 5626101"/>
                <a:gd name="connsiteY3512" fmla="*/ 237661 h 3314701"/>
                <a:gd name="connsiteX3513" fmla="*/ 1201497 w 5626101"/>
                <a:gd name="connsiteY3513" fmla="*/ 250826 h 3314701"/>
                <a:gd name="connsiteX3514" fmla="*/ 1181711 w 5626101"/>
                <a:gd name="connsiteY3514" fmla="*/ 240953 h 3314701"/>
                <a:gd name="connsiteX3515" fmla="*/ 1188306 w 5626101"/>
                <a:gd name="connsiteY3515" fmla="*/ 234370 h 3314701"/>
                <a:gd name="connsiteX3516" fmla="*/ 1161929 w 5626101"/>
                <a:gd name="connsiteY3516" fmla="*/ 217914 h 3314701"/>
                <a:gd name="connsiteX3517" fmla="*/ 1204794 w 5626101"/>
                <a:gd name="connsiteY3517" fmla="*/ 204750 h 3314701"/>
                <a:gd name="connsiteX3518" fmla="*/ 1181711 w 5626101"/>
                <a:gd name="connsiteY3518" fmla="*/ 201458 h 3314701"/>
                <a:gd name="connsiteX3519" fmla="*/ 1165226 w 5626101"/>
                <a:gd name="connsiteY3519" fmla="*/ 204750 h 3314701"/>
                <a:gd name="connsiteX3520" fmla="*/ 1158631 w 5626101"/>
                <a:gd name="connsiteY3520" fmla="*/ 198168 h 3314701"/>
                <a:gd name="connsiteX3521" fmla="*/ 1145443 w 5626101"/>
                <a:gd name="connsiteY3521" fmla="*/ 201458 h 3314701"/>
                <a:gd name="connsiteX3522" fmla="*/ 1142146 w 5626101"/>
                <a:gd name="connsiteY3522" fmla="*/ 198168 h 3314701"/>
                <a:gd name="connsiteX3523" fmla="*/ 1155334 w 5626101"/>
                <a:gd name="connsiteY3523" fmla="*/ 188294 h 3314701"/>
                <a:gd name="connsiteX3524" fmla="*/ 1122363 w 5626101"/>
                <a:gd name="connsiteY3524" fmla="*/ 168547 h 3314701"/>
                <a:gd name="connsiteX3525" fmla="*/ 1132254 w 5626101"/>
                <a:gd name="connsiteY3525" fmla="*/ 168547 h 3314701"/>
                <a:gd name="connsiteX3526" fmla="*/ 1148740 w 5626101"/>
                <a:gd name="connsiteY3526" fmla="*/ 175129 h 3314701"/>
                <a:gd name="connsiteX3527" fmla="*/ 1152037 w 5626101"/>
                <a:gd name="connsiteY3527" fmla="*/ 168547 h 3314701"/>
                <a:gd name="connsiteX3528" fmla="*/ 1128957 w 5626101"/>
                <a:gd name="connsiteY3528" fmla="*/ 155382 h 3314701"/>
                <a:gd name="connsiteX3529" fmla="*/ 1138849 w 5626101"/>
                <a:gd name="connsiteY3529" fmla="*/ 148800 h 3314701"/>
                <a:gd name="connsiteX3530" fmla="*/ 1142146 w 5626101"/>
                <a:gd name="connsiteY3530" fmla="*/ 148800 h 3314701"/>
                <a:gd name="connsiteX3531" fmla="*/ 1155334 w 5626101"/>
                <a:gd name="connsiteY3531" fmla="*/ 152091 h 3314701"/>
                <a:gd name="connsiteX3532" fmla="*/ 1161929 w 5626101"/>
                <a:gd name="connsiteY3532" fmla="*/ 145509 h 3314701"/>
                <a:gd name="connsiteX3533" fmla="*/ 1155334 w 5626101"/>
                <a:gd name="connsiteY3533" fmla="*/ 142218 h 3314701"/>
                <a:gd name="connsiteX3534" fmla="*/ 1145443 w 5626101"/>
                <a:gd name="connsiteY3534" fmla="*/ 145509 h 3314701"/>
                <a:gd name="connsiteX3535" fmla="*/ 1138849 w 5626101"/>
                <a:gd name="connsiteY3535" fmla="*/ 135635 h 3314701"/>
                <a:gd name="connsiteX3536" fmla="*/ 1155334 w 5626101"/>
                <a:gd name="connsiteY3536" fmla="*/ 129053 h 3314701"/>
                <a:gd name="connsiteX3537" fmla="*/ 1158631 w 5626101"/>
                <a:gd name="connsiteY3537" fmla="*/ 129053 h 3314701"/>
                <a:gd name="connsiteX3538" fmla="*/ 1168523 w 5626101"/>
                <a:gd name="connsiteY3538" fmla="*/ 129053 h 3314701"/>
                <a:gd name="connsiteX3539" fmla="*/ 1152037 w 5626101"/>
                <a:gd name="connsiteY3539" fmla="*/ 115888 h 3314701"/>
                <a:gd name="connsiteX3540" fmla="*/ 4048126 w 5626101"/>
                <a:gd name="connsiteY3540" fmla="*/ 111125 h 3314701"/>
                <a:gd name="connsiteX3541" fmla="*/ 4068537 w 5626101"/>
                <a:gd name="connsiteY3541" fmla="*/ 111125 h 3314701"/>
                <a:gd name="connsiteX3542" fmla="*/ 4071939 w 5626101"/>
                <a:gd name="connsiteY3542" fmla="*/ 119063 h 3314701"/>
                <a:gd name="connsiteX3543" fmla="*/ 4058332 w 5626101"/>
                <a:gd name="connsiteY3543" fmla="*/ 119063 h 3314701"/>
                <a:gd name="connsiteX3544" fmla="*/ 4048126 w 5626101"/>
                <a:gd name="connsiteY3544" fmla="*/ 111125 h 3314701"/>
                <a:gd name="connsiteX3545" fmla="*/ 4131112 w 5626101"/>
                <a:gd name="connsiteY3545" fmla="*/ 107950 h 3314701"/>
                <a:gd name="connsiteX3546" fmla="*/ 4164053 w 5626101"/>
                <a:gd name="connsiteY3546" fmla="*/ 134505 h 3314701"/>
                <a:gd name="connsiteX3547" fmla="*/ 4160759 w 5626101"/>
                <a:gd name="connsiteY3547" fmla="*/ 134505 h 3314701"/>
                <a:gd name="connsiteX3548" fmla="*/ 4157465 w 5626101"/>
                <a:gd name="connsiteY3548" fmla="*/ 134505 h 3314701"/>
                <a:gd name="connsiteX3549" fmla="*/ 4157465 w 5626101"/>
                <a:gd name="connsiteY3549" fmla="*/ 147782 h 3314701"/>
                <a:gd name="connsiteX3550" fmla="*/ 4147583 w 5626101"/>
                <a:gd name="connsiteY3550" fmla="*/ 161059 h 3314701"/>
                <a:gd name="connsiteX3551" fmla="*/ 4154171 w 5626101"/>
                <a:gd name="connsiteY3551" fmla="*/ 157740 h 3314701"/>
                <a:gd name="connsiteX3552" fmla="*/ 4160759 w 5626101"/>
                <a:gd name="connsiteY3552" fmla="*/ 161059 h 3314701"/>
                <a:gd name="connsiteX3553" fmla="*/ 4177229 w 5626101"/>
                <a:gd name="connsiteY3553" fmla="*/ 167698 h 3314701"/>
                <a:gd name="connsiteX3554" fmla="*/ 4187112 w 5626101"/>
                <a:gd name="connsiteY3554" fmla="*/ 167698 h 3314701"/>
                <a:gd name="connsiteX3555" fmla="*/ 4206876 w 5626101"/>
                <a:gd name="connsiteY3555" fmla="*/ 180975 h 3314701"/>
                <a:gd name="connsiteX3556" fmla="*/ 4200288 w 5626101"/>
                <a:gd name="connsiteY3556" fmla="*/ 194253 h 3314701"/>
                <a:gd name="connsiteX3557" fmla="*/ 4190406 w 5626101"/>
                <a:gd name="connsiteY3557" fmla="*/ 200891 h 3314701"/>
                <a:gd name="connsiteX3558" fmla="*/ 4196994 w 5626101"/>
                <a:gd name="connsiteY3558" fmla="*/ 207530 h 3314701"/>
                <a:gd name="connsiteX3559" fmla="*/ 4187112 w 5626101"/>
                <a:gd name="connsiteY3559" fmla="*/ 217488 h 3314701"/>
                <a:gd name="connsiteX3560" fmla="*/ 4124524 w 5626101"/>
                <a:gd name="connsiteY3560" fmla="*/ 207530 h 3314701"/>
                <a:gd name="connsiteX3561" fmla="*/ 4094877 w 5626101"/>
                <a:gd name="connsiteY3561" fmla="*/ 184295 h 3314701"/>
                <a:gd name="connsiteX3562" fmla="*/ 4137700 w 5626101"/>
                <a:gd name="connsiteY3562" fmla="*/ 161059 h 3314701"/>
                <a:gd name="connsiteX3563" fmla="*/ 4114642 w 5626101"/>
                <a:gd name="connsiteY3563" fmla="*/ 161059 h 3314701"/>
                <a:gd name="connsiteX3564" fmla="*/ 4075113 w 5626101"/>
                <a:gd name="connsiteY3564" fmla="*/ 147782 h 3314701"/>
                <a:gd name="connsiteX3565" fmla="*/ 4131112 w 5626101"/>
                <a:gd name="connsiteY3565" fmla="*/ 107950 h 3314701"/>
                <a:gd name="connsiteX3566" fmla="*/ 3649399 w 5626101"/>
                <a:gd name="connsiteY3566" fmla="*/ 101600 h 3314701"/>
                <a:gd name="connsiteX3567" fmla="*/ 3656014 w 5626101"/>
                <a:gd name="connsiteY3567" fmla="*/ 121709 h 3314701"/>
                <a:gd name="connsiteX3568" fmla="*/ 3626248 w 5626101"/>
                <a:gd name="connsiteY3568" fmla="*/ 131763 h 3314701"/>
                <a:gd name="connsiteX3569" fmla="*/ 3616326 w 5626101"/>
                <a:gd name="connsiteY3569" fmla="*/ 121709 h 3314701"/>
                <a:gd name="connsiteX3570" fmla="*/ 3649399 w 5626101"/>
                <a:gd name="connsiteY3570" fmla="*/ 101600 h 3314701"/>
                <a:gd name="connsiteX3571" fmla="*/ 3551238 w 5626101"/>
                <a:gd name="connsiteY3571" fmla="*/ 88900 h 3314701"/>
                <a:gd name="connsiteX3572" fmla="*/ 3551238 w 5626101"/>
                <a:gd name="connsiteY3572" fmla="*/ 95449 h 3314701"/>
                <a:gd name="connsiteX3573" fmla="*/ 3547904 w 5626101"/>
                <a:gd name="connsiteY3573" fmla="*/ 105271 h 3314701"/>
                <a:gd name="connsiteX3574" fmla="*/ 3521234 w 5626101"/>
                <a:gd name="connsiteY3574" fmla="*/ 121642 h 3314701"/>
                <a:gd name="connsiteX3575" fmla="*/ 3551238 w 5626101"/>
                <a:gd name="connsiteY3575" fmla="*/ 131465 h 3314701"/>
                <a:gd name="connsiteX3576" fmla="*/ 3544570 w 5626101"/>
                <a:gd name="connsiteY3576" fmla="*/ 134739 h 3314701"/>
                <a:gd name="connsiteX3577" fmla="*/ 3534569 w 5626101"/>
                <a:gd name="connsiteY3577" fmla="*/ 134739 h 3314701"/>
                <a:gd name="connsiteX3578" fmla="*/ 3514567 w 5626101"/>
                <a:gd name="connsiteY3578" fmla="*/ 141288 h 3314701"/>
                <a:gd name="connsiteX3579" fmla="*/ 3484563 w 5626101"/>
                <a:gd name="connsiteY3579" fmla="*/ 128191 h 3314701"/>
                <a:gd name="connsiteX3580" fmla="*/ 3491230 w 5626101"/>
                <a:gd name="connsiteY3580" fmla="*/ 121642 h 3314701"/>
                <a:gd name="connsiteX3581" fmla="*/ 3494148 w 5626101"/>
                <a:gd name="connsiteY3581" fmla="*/ 121642 h 3314701"/>
                <a:gd name="connsiteX3582" fmla="*/ 3507899 w 5626101"/>
                <a:gd name="connsiteY3582" fmla="*/ 121642 h 3314701"/>
                <a:gd name="connsiteX3583" fmla="*/ 3514567 w 5626101"/>
                <a:gd name="connsiteY3583" fmla="*/ 121642 h 3314701"/>
                <a:gd name="connsiteX3584" fmla="*/ 3511233 w 5626101"/>
                <a:gd name="connsiteY3584" fmla="*/ 118368 h 3314701"/>
                <a:gd name="connsiteX3585" fmla="*/ 3507899 w 5626101"/>
                <a:gd name="connsiteY3585" fmla="*/ 121642 h 3314701"/>
                <a:gd name="connsiteX3586" fmla="*/ 3507899 w 5626101"/>
                <a:gd name="connsiteY3586" fmla="*/ 111820 h 3314701"/>
                <a:gd name="connsiteX3587" fmla="*/ 3541237 w 5626101"/>
                <a:gd name="connsiteY3587" fmla="*/ 98723 h 3314701"/>
                <a:gd name="connsiteX3588" fmla="*/ 3551238 w 5626101"/>
                <a:gd name="connsiteY3588" fmla="*/ 88900 h 3314701"/>
                <a:gd name="connsiteX3589" fmla="*/ 1478254 w 5626101"/>
                <a:gd name="connsiteY3589" fmla="*/ 30163 h 3314701"/>
                <a:gd name="connsiteX3590" fmla="*/ 1494777 w 5626101"/>
                <a:gd name="connsiteY3590" fmla="*/ 33460 h 3314701"/>
                <a:gd name="connsiteX3591" fmla="*/ 1511300 w 5626101"/>
                <a:gd name="connsiteY3591" fmla="*/ 33460 h 3314701"/>
                <a:gd name="connsiteX3592" fmla="*/ 1524518 w 5626101"/>
                <a:gd name="connsiteY3592" fmla="*/ 33460 h 3314701"/>
                <a:gd name="connsiteX3593" fmla="*/ 1584001 w 5626101"/>
                <a:gd name="connsiteY3593" fmla="*/ 46649 h 3314701"/>
                <a:gd name="connsiteX3594" fmla="*/ 1574087 w 5626101"/>
                <a:gd name="connsiteY3594" fmla="*/ 53243 h 3314701"/>
                <a:gd name="connsiteX3595" fmla="*/ 1617047 w 5626101"/>
                <a:gd name="connsiteY3595" fmla="*/ 36757 h 3314701"/>
                <a:gd name="connsiteX3596" fmla="*/ 1626961 w 5626101"/>
                <a:gd name="connsiteY3596" fmla="*/ 43352 h 3314701"/>
                <a:gd name="connsiteX3597" fmla="*/ 1636875 w 5626101"/>
                <a:gd name="connsiteY3597" fmla="*/ 53243 h 3314701"/>
                <a:gd name="connsiteX3598" fmla="*/ 1673225 w 5626101"/>
                <a:gd name="connsiteY3598" fmla="*/ 69728 h 3314701"/>
                <a:gd name="connsiteX3599" fmla="*/ 1660007 w 5626101"/>
                <a:gd name="connsiteY3599" fmla="*/ 79620 h 3314701"/>
                <a:gd name="connsiteX3600" fmla="*/ 1580697 w 5626101"/>
                <a:gd name="connsiteY3600" fmla="*/ 105997 h 3314701"/>
                <a:gd name="connsiteX3601" fmla="*/ 1593915 w 5626101"/>
                <a:gd name="connsiteY3601" fmla="*/ 109294 h 3314701"/>
                <a:gd name="connsiteX3602" fmla="*/ 1607133 w 5626101"/>
                <a:gd name="connsiteY3602" fmla="*/ 109294 h 3314701"/>
                <a:gd name="connsiteX3603" fmla="*/ 1620352 w 5626101"/>
                <a:gd name="connsiteY3603" fmla="*/ 105997 h 3314701"/>
                <a:gd name="connsiteX3604" fmla="*/ 1557564 w 5626101"/>
                <a:gd name="connsiteY3604" fmla="*/ 138968 h 3314701"/>
                <a:gd name="connsiteX3605" fmla="*/ 1507996 w 5626101"/>
                <a:gd name="connsiteY3605" fmla="*/ 188425 h 3314701"/>
                <a:gd name="connsiteX3606" fmla="*/ 1498082 w 5626101"/>
                <a:gd name="connsiteY3606" fmla="*/ 191722 h 3314701"/>
                <a:gd name="connsiteX3607" fmla="*/ 1491473 w 5626101"/>
                <a:gd name="connsiteY3607" fmla="*/ 188425 h 3314701"/>
                <a:gd name="connsiteX3608" fmla="*/ 1481559 w 5626101"/>
                <a:gd name="connsiteY3608" fmla="*/ 188425 h 3314701"/>
                <a:gd name="connsiteX3609" fmla="*/ 1478254 w 5626101"/>
                <a:gd name="connsiteY3609" fmla="*/ 191722 h 3314701"/>
                <a:gd name="connsiteX3610" fmla="*/ 1441904 w 5626101"/>
                <a:gd name="connsiteY3610" fmla="*/ 204910 h 3314701"/>
                <a:gd name="connsiteX3611" fmla="*/ 1458427 w 5626101"/>
                <a:gd name="connsiteY3611" fmla="*/ 204910 h 3314701"/>
                <a:gd name="connsiteX3612" fmla="*/ 1451817 w 5626101"/>
                <a:gd name="connsiteY3612" fmla="*/ 218099 h 3314701"/>
                <a:gd name="connsiteX3613" fmla="*/ 1441904 w 5626101"/>
                <a:gd name="connsiteY3613" fmla="*/ 214802 h 3314701"/>
                <a:gd name="connsiteX3614" fmla="*/ 1458427 w 5626101"/>
                <a:gd name="connsiteY3614" fmla="*/ 231287 h 3314701"/>
                <a:gd name="connsiteX3615" fmla="*/ 1431990 w 5626101"/>
                <a:gd name="connsiteY3615" fmla="*/ 260962 h 3314701"/>
                <a:gd name="connsiteX3616" fmla="*/ 1405553 w 5626101"/>
                <a:gd name="connsiteY3616" fmla="*/ 260962 h 3314701"/>
                <a:gd name="connsiteX3617" fmla="*/ 1408858 w 5626101"/>
                <a:gd name="connsiteY3617" fmla="*/ 270853 h 3314701"/>
                <a:gd name="connsiteX3618" fmla="*/ 1385726 w 5626101"/>
                <a:gd name="connsiteY3618" fmla="*/ 303824 h 3314701"/>
                <a:gd name="connsiteX3619" fmla="*/ 1398944 w 5626101"/>
                <a:gd name="connsiteY3619" fmla="*/ 303824 h 3314701"/>
                <a:gd name="connsiteX3620" fmla="*/ 1402249 w 5626101"/>
                <a:gd name="connsiteY3620" fmla="*/ 303824 h 3314701"/>
                <a:gd name="connsiteX3621" fmla="*/ 1408858 w 5626101"/>
                <a:gd name="connsiteY3621" fmla="*/ 307121 h 3314701"/>
                <a:gd name="connsiteX3622" fmla="*/ 1362594 w 5626101"/>
                <a:gd name="connsiteY3622" fmla="*/ 330201 h 3314701"/>
                <a:gd name="connsiteX3623" fmla="*/ 1346070 w 5626101"/>
                <a:gd name="connsiteY3623" fmla="*/ 320310 h 3314701"/>
                <a:gd name="connsiteX3624" fmla="*/ 1303111 w 5626101"/>
                <a:gd name="connsiteY3624" fmla="*/ 320310 h 3314701"/>
                <a:gd name="connsiteX3625" fmla="*/ 1286588 w 5626101"/>
                <a:gd name="connsiteY3625" fmla="*/ 326904 h 3314701"/>
                <a:gd name="connsiteX3626" fmla="*/ 1233715 w 5626101"/>
                <a:gd name="connsiteY3626" fmla="*/ 313716 h 3314701"/>
                <a:gd name="connsiteX3627" fmla="*/ 1227105 w 5626101"/>
                <a:gd name="connsiteY3627" fmla="*/ 320310 h 3314701"/>
                <a:gd name="connsiteX3628" fmla="*/ 1223801 w 5626101"/>
                <a:gd name="connsiteY3628" fmla="*/ 317013 h 3314701"/>
                <a:gd name="connsiteX3629" fmla="*/ 1263456 w 5626101"/>
                <a:gd name="connsiteY3629" fmla="*/ 290635 h 3314701"/>
                <a:gd name="connsiteX3630" fmla="*/ 1243628 w 5626101"/>
                <a:gd name="connsiteY3630" fmla="*/ 270853 h 3314701"/>
                <a:gd name="connsiteX3631" fmla="*/ 1253542 w 5626101"/>
                <a:gd name="connsiteY3631" fmla="*/ 264259 h 3314701"/>
                <a:gd name="connsiteX3632" fmla="*/ 1260151 w 5626101"/>
                <a:gd name="connsiteY3632" fmla="*/ 264259 h 3314701"/>
                <a:gd name="connsiteX3633" fmla="*/ 1293197 w 5626101"/>
                <a:gd name="connsiteY3633" fmla="*/ 280744 h 3314701"/>
                <a:gd name="connsiteX3634" fmla="*/ 1303111 w 5626101"/>
                <a:gd name="connsiteY3634" fmla="*/ 280744 h 3314701"/>
                <a:gd name="connsiteX3635" fmla="*/ 1279979 w 5626101"/>
                <a:gd name="connsiteY3635" fmla="*/ 247773 h 3314701"/>
                <a:gd name="connsiteX3636" fmla="*/ 1270065 w 5626101"/>
                <a:gd name="connsiteY3636" fmla="*/ 247773 h 3314701"/>
                <a:gd name="connsiteX3637" fmla="*/ 1263456 w 5626101"/>
                <a:gd name="connsiteY3637" fmla="*/ 254367 h 3314701"/>
                <a:gd name="connsiteX3638" fmla="*/ 1256847 w 5626101"/>
                <a:gd name="connsiteY3638" fmla="*/ 254367 h 3314701"/>
                <a:gd name="connsiteX3639" fmla="*/ 1256847 w 5626101"/>
                <a:gd name="connsiteY3639" fmla="*/ 244476 h 3314701"/>
                <a:gd name="connsiteX3640" fmla="*/ 1273369 w 5626101"/>
                <a:gd name="connsiteY3640" fmla="*/ 224693 h 3314701"/>
                <a:gd name="connsiteX3641" fmla="*/ 1303111 w 5626101"/>
                <a:gd name="connsiteY3641" fmla="*/ 204910 h 3314701"/>
                <a:gd name="connsiteX3642" fmla="*/ 1266760 w 5626101"/>
                <a:gd name="connsiteY3642" fmla="*/ 175236 h 3314701"/>
                <a:gd name="connsiteX3643" fmla="*/ 1273369 w 5626101"/>
                <a:gd name="connsiteY3643" fmla="*/ 168642 h 3314701"/>
                <a:gd name="connsiteX3644" fmla="*/ 1279979 w 5626101"/>
                <a:gd name="connsiteY3644" fmla="*/ 168642 h 3314701"/>
                <a:gd name="connsiteX3645" fmla="*/ 1270065 w 5626101"/>
                <a:gd name="connsiteY3645" fmla="*/ 162048 h 3314701"/>
                <a:gd name="connsiteX3646" fmla="*/ 1273369 w 5626101"/>
                <a:gd name="connsiteY3646" fmla="*/ 158751 h 3314701"/>
                <a:gd name="connsiteX3647" fmla="*/ 1279979 w 5626101"/>
                <a:gd name="connsiteY3647" fmla="*/ 162048 h 3314701"/>
                <a:gd name="connsiteX3648" fmla="*/ 1293197 w 5626101"/>
                <a:gd name="connsiteY3648" fmla="*/ 158751 h 3314701"/>
                <a:gd name="connsiteX3649" fmla="*/ 1309720 w 5626101"/>
                <a:gd name="connsiteY3649" fmla="*/ 162048 h 3314701"/>
                <a:gd name="connsiteX3650" fmla="*/ 1339461 w 5626101"/>
                <a:gd name="connsiteY3650" fmla="*/ 185128 h 3314701"/>
                <a:gd name="connsiteX3651" fmla="*/ 1342766 w 5626101"/>
                <a:gd name="connsiteY3651" fmla="*/ 185128 h 3314701"/>
                <a:gd name="connsiteX3652" fmla="*/ 1322938 w 5626101"/>
                <a:gd name="connsiteY3652" fmla="*/ 165345 h 3314701"/>
                <a:gd name="connsiteX3653" fmla="*/ 1326243 w 5626101"/>
                <a:gd name="connsiteY3653" fmla="*/ 158751 h 3314701"/>
                <a:gd name="connsiteX3654" fmla="*/ 1352680 w 5626101"/>
                <a:gd name="connsiteY3654" fmla="*/ 158751 h 3314701"/>
                <a:gd name="connsiteX3655" fmla="*/ 1379116 w 5626101"/>
                <a:gd name="connsiteY3655" fmla="*/ 138968 h 3314701"/>
                <a:gd name="connsiteX3656" fmla="*/ 1372507 w 5626101"/>
                <a:gd name="connsiteY3656" fmla="*/ 138968 h 3314701"/>
                <a:gd name="connsiteX3657" fmla="*/ 1329548 w 5626101"/>
                <a:gd name="connsiteY3657" fmla="*/ 155454 h 3314701"/>
                <a:gd name="connsiteX3658" fmla="*/ 1313025 w 5626101"/>
                <a:gd name="connsiteY3658" fmla="*/ 148859 h 3314701"/>
                <a:gd name="connsiteX3659" fmla="*/ 1299806 w 5626101"/>
                <a:gd name="connsiteY3659" fmla="*/ 155454 h 3314701"/>
                <a:gd name="connsiteX3660" fmla="*/ 1279979 w 5626101"/>
                <a:gd name="connsiteY3660" fmla="*/ 142265 h 3314701"/>
                <a:gd name="connsiteX3661" fmla="*/ 1270065 w 5626101"/>
                <a:gd name="connsiteY3661" fmla="*/ 142265 h 3314701"/>
                <a:gd name="connsiteX3662" fmla="*/ 1260151 w 5626101"/>
                <a:gd name="connsiteY3662" fmla="*/ 148859 h 3314701"/>
                <a:gd name="connsiteX3663" fmla="*/ 1227105 w 5626101"/>
                <a:gd name="connsiteY3663" fmla="*/ 135671 h 3314701"/>
                <a:gd name="connsiteX3664" fmla="*/ 1243628 w 5626101"/>
                <a:gd name="connsiteY3664" fmla="*/ 129077 h 3314701"/>
                <a:gd name="connsiteX3665" fmla="*/ 1223801 w 5626101"/>
                <a:gd name="connsiteY3665" fmla="*/ 129077 h 3314701"/>
                <a:gd name="connsiteX3666" fmla="*/ 1217192 w 5626101"/>
                <a:gd name="connsiteY3666" fmla="*/ 129077 h 3314701"/>
                <a:gd name="connsiteX3667" fmla="*/ 1250238 w 5626101"/>
                <a:gd name="connsiteY3667" fmla="*/ 109294 h 3314701"/>
                <a:gd name="connsiteX3668" fmla="*/ 1240324 w 5626101"/>
                <a:gd name="connsiteY3668" fmla="*/ 105997 h 3314701"/>
                <a:gd name="connsiteX3669" fmla="*/ 1217192 w 5626101"/>
                <a:gd name="connsiteY3669" fmla="*/ 119185 h 3314701"/>
                <a:gd name="connsiteX3670" fmla="*/ 1207278 w 5626101"/>
                <a:gd name="connsiteY3670" fmla="*/ 112591 h 3314701"/>
                <a:gd name="connsiteX3671" fmla="*/ 1223801 w 5626101"/>
                <a:gd name="connsiteY3671" fmla="*/ 102700 h 3314701"/>
                <a:gd name="connsiteX3672" fmla="*/ 1207278 w 5626101"/>
                <a:gd name="connsiteY3672" fmla="*/ 102700 h 3314701"/>
                <a:gd name="connsiteX3673" fmla="*/ 1200669 w 5626101"/>
                <a:gd name="connsiteY3673" fmla="*/ 105997 h 3314701"/>
                <a:gd name="connsiteX3674" fmla="*/ 1187450 w 5626101"/>
                <a:gd name="connsiteY3674" fmla="*/ 105997 h 3314701"/>
                <a:gd name="connsiteX3675" fmla="*/ 1243628 w 5626101"/>
                <a:gd name="connsiteY3675" fmla="*/ 82917 h 3314701"/>
                <a:gd name="connsiteX3676" fmla="*/ 1253542 w 5626101"/>
                <a:gd name="connsiteY3676" fmla="*/ 82917 h 3314701"/>
                <a:gd name="connsiteX3677" fmla="*/ 1260151 w 5626101"/>
                <a:gd name="connsiteY3677" fmla="*/ 76323 h 3314701"/>
                <a:gd name="connsiteX3678" fmla="*/ 1279979 w 5626101"/>
                <a:gd name="connsiteY3678" fmla="*/ 63134 h 3314701"/>
                <a:gd name="connsiteX3679" fmla="*/ 1319634 w 5626101"/>
                <a:gd name="connsiteY3679" fmla="*/ 76323 h 3314701"/>
                <a:gd name="connsiteX3680" fmla="*/ 1346070 w 5626101"/>
                <a:gd name="connsiteY3680" fmla="*/ 46649 h 3314701"/>
                <a:gd name="connsiteX3681" fmla="*/ 1352680 w 5626101"/>
                <a:gd name="connsiteY3681" fmla="*/ 49946 h 3314701"/>
                <a:gd name="connsiteX3682" fmla="*/ 1355984 w 5626101"/>
                <a:gd name="connsiteY3682" fmla="*/ 46649 h 3314701"/>
                <a:gd name="connsiteX3683" fmla="*/ 1369203 w 5626101"/>
                <a:gd name="connsiteY3683" fmla="*/ 36757 h 3314701"/>
                <a:gd name="connsiteX3684" fmla="*/ 1431990 w 5626101"/>
                <a:gd name="connsiteY3684" fmla="*/ 36757 h 3314701"/>
                <a:gd name="connsiteX3685" fmla="*/ 1438599 w 5626101"/>
                <a:gd name="connsiteY3685" fmla="*/ 33460 h 3314701"/>
                <a:gd name="connsiteX3686" fmla="*/ 1461731 w 5626101"/>
                <a:gd name="connsiteY3686" fmla="*/ 40054 h 3314701"/>
                <a:gd name="connsiteX3687" fmla="*/ 1478254 w 5626101"/>
                <a:gd name="connsiteY3687" fmla="*/ 30163 h 3314701"/>
                <a:gd name="connsiteX3688" fmla="*/ 2078462 w 5626101"/>
                <a:gd name="connsiteY3688" fmla="*/ 0 h 3314701"/>
                <a:gd name="connsiteX3689" fmla="*/ 2161014 w 5626101"/>
                <a:gd name="connsiteY3689" fmla="*/ 0 h 3314701"/>
                <a:gd name="connsiteX3690" fmla="*/ 2243572 w 5626101"/>
                <a:gd name="connsiteY3690" fmla="*/ 39571 h 3314701"/>
                <a:gd name="connsiteX3691" fmla="*/ 2289803 w 5626101"/>
                <a:gd name="connsiteY3691" fmla="*/ 46166 h 3314701"/>
                <a:gd name="connsiteX3692" fmla="*/ 2236968 w 5626101"/>
                <a:gd name="connsiteY3692" fmla="*/ 72547 h 3314701"/>
                <a:gd name="connsiteX3693" fmla="*/ 2114784 w 5626101"/>
                <a:gd name="connsiteY3693" fmla="*/ 79142 h 3314701"/>
                <a:gd name="connsiteX3694" fmla="*/ 2134598 w 5626101"/>
                <a:gd name="connsiteY3694" fmla="*/ 82440 h 3314701"/>
                <a:gd name="connsiteX3695" fmla="*/ 2177526 w 5626101"/>
                <a:gd name="connsiteY3695" fmla="*/ 79142 h 3314701"/>
                <a:gd name="connsiteX3696" fmla="*/ 2217152 w 5626101"/>
                <a:gd name="connsiteY3696" fmla="*/ 79142 h 3314701"/>
                <a:gd name="connsiteX3697" fmla="*/ 2227061 w 5626101"/>
                <a:gd name="connsiteY3697" fmla="*/ 79142 h 3314701"/>
                <a:gd name="connsiteX3698" fmla="*/ 2207246 w 5626101"/>
                <a:gd name="connsiteY3698" fmla="*/ 112118 h 3314701"/>
                <a:gd name="connsiteX3699" fmla="*/ 2269990 w 5626101"/>
                <a:gd name="connsiteY3699" fmla="*/ 75844 h 3314701"/>
                <a:gd name="connsiteX3700" fmla="*/ 2283199 w 5626101"/>
                <a:gd name="connsiteY3700" fmla="*/ 95630 h 3314701"/>
                <a:gd name="connsiteX3701" fmla="*/ 2246875 w 5626101"/>
                <a:gd name="connsiteY3701" fmla="*/ 151689 h 3314701"/>
                <a:gd name="connsiteX3702" fmla="*/ 2299710 w 5626101"/>
                <a:gd name="connsiteY3702" fmla="*/ 95630 h 3314701"/>
                <a:gd name="connsiteX3703" fmla="*/ 2336035 w 5626101"/>
                <a:gd name="connsiteY3703" fmla="*/ 95630 h 3314701"/>
                <a:gd name="connsiteX3704" fmla="*/ 2345941 w 5626101"/>
                <a:gd name="connsiteY3704" fmla="*/ 98928 h 3314701"/>
                <a:gd name="connsiteX3705" fmla="*/ 2349243 w 5626101"/>
                <a:gd name="connsiteY3705" fmla="*/ 98928 h 3314701"/>
                <a:gd name="connsiteX3706" fmla="*/ 2369057 w 5626101"/>
                <a:gd name="connsiteY3706" fmla="*/ 85737 h 3314701"/>
                <a:gd name="connsiteX3707" fmla="*/ 2395475 w 5626101"/>
                <a:gd name="connsiteY3707" fmla="*/ 85737 h 3314701"/>
                <a:gd name="connsiteX3708" fmla="*/ 2405381 w 5626101"/>
                <a:gd name="connsiteY3708" fmla="*/ 75844 h 3314701"/>
                <a:gd name="connsiteX3709" fmla="*/ 2438403 w 5626101"/>
                <a:gd name="connsiteY3709" fmla="*/ 98928 h 3314701"/>
                <a:gd name="connsiteX3710" fmla="*/ 2425195 w 5626101"/>
                <a:gd name="connsiteY3710" fmla="*/ 115415 h 3314701"/>
                <a:gd name="connsiteX3711" fmla="*/ 2372359 w 5626101"/>
                <a:gd name="connsiteY3711" fmla="*/ 141796 h 3314701"/>
                <a:gd name="connsiteX3712" fmla="*/ 2378963 w 5626101"/>
                <a:gd name="connsiteY3712" fmla="*/ 145094 h 3314701"/>
                <a:gd name="connsiteX3713" fmla="*/ 2382266 w 5626101"/>
                <a:gd name="connsiteY3713" fmla="*/ 141796 h 3314701"/>
                <a:gd name="connsiteX3714" fmla="*/ 2359150 w 5626101"/>
                <a:gd name="connsiteY3714" fmla="*/ 161582 h 3314701"/>
                <a:gd name="connsiteX3715" fmla="*/ 2359150 w 5626101"/>
                <a:gd name="connsiteY3715" fmla="*/ 171474 h 3314701"/>
                <a:gd name="connsiteX3716" fmla="*/ 2332732 w 5626101"/>
                <a:gd name="connsiteY3716" fmla="*/ 187962 h 3314701"/>
                <a:gd name="connsiteX3717" fmla="*/ 2332732 w 5626101"/>
                <a:gd name="connsiteY3717" fmla="*/ 197855 h 3314701"/>
                <a:gd name="connsiteX3718" fmla="*/ 2309617 w 5626101"/>
                <a:gd name="connsiteY3718" fmla="*/ 224236 h 3314701"/>
                <a:gd name="connsiteX3719" fmla="*/ 2299710 w 5626101"/>
                <a:gd name="connsiteY3719" fmla="*/ 250617 h 3314701"/>
                <a:gd name="connsiteX3720" fmla="*/ 2306315 w 5626101"/>
                <a:gd name="connsiteY3720" fmla="*/ 253914 h 3314701"/>
                <a:gd name="connsiteX3721" fmla="*/ 2316221 w 5626101"/>
                <a:gd name="connsiteY3721" fmla="*/ 250617 h 3314701"/>
                <a:gd name="connsiteX3722" fmla="*/ 2339337 w 5626101"/>
                <a:gd name="connsiteY3722" fmla="*/ 263807 h 3314701"/>
                <a:gd name="connsiteX3723" fmla="*/ 2329430 w 5626101"/>
                <a:gd name="connsiteY3723" fmla="*/ 267104 h 3314701"/>
                <a:gd name="connsiteX3724" fmla="*/ 2352546 w 5626101"/>
                <a:gd name="connsiteY3724" fmla="*/ 290188 h 3314701"/>
                <a:gd name="connsiteX3725" fmla="*/ 2332732 w 5626101"/>
                <a:gd name="connsiteY3725" fmla="*/ 303378 h 3314701"/>
                <a:gd name="connsiteX3726" fmla="*/ 2316221 w 5626101"/>
                <a:gd name="connsiteY3726" fmla="*/ 300080 h 3314701"/>
                <a:gd name="connsiteX3727" fmla="*/ 2303012 w 5626101"/>
                <a:gd name="connsiteY3727" fmla="*/ 309973 h 3314701"/>
                <a:gd name="connsiteX3728" fmla="*/ 2322826 w 5626101"/>
                <a:gd name="connsiteY3728" fmla="*/ 323163 h 3314701"/>
                <a:gd name="connsiteX3729" fmla="*/ 2329430 w 5626101"/>
                <a:gd name="connsiteY3729" fmla="*/ 349544 h 3314701"/>
                <a:gd name="connsiteX3730" fmla="*/ 2329430 w 5626101"/>
                <a:gd name="connsiteY3730" fmla="*/ 366032 h 3314701"/>
                <a:gd name="connsiteX3731" fmla="*/ 2312919 w 5626101"/>
                <a:gd name="connsiteY3731" fmla="*/ 372627 h 3314701"/>
                <a:gd name="connsiteX3732" fmla="*/ 2332732 w 5626101"/>
                <a:gd name="connsiteY3732" fmla="*/ 385818 h 3314701"/>
                <a:gd name="connsiteX3733" fmla="*/ 2309617 w 5626101"/>
                <a:gd name="connsiteY3733" fmla="*/ 402306 h 3314701"/>
                <a:gd name="connsiteX3734" fmla="*/ 2316221 w 5626101"/>
                <a:gd name="connsiteY3734" fmla="*/ 412198 h 3314701"/>
                <a:gd name="connsiteX3735" fmla="*/ 2283199 w 5626101"/>
                <a:gd name="connsiteY3735" fmla="*/ 438579 h 3314701"/>
                <a:gd name="connsiteX3736" fmla="*/ 2266688 w 5626101"/>
                <a:gd name="connsiteY3736" fmla="*/ 422091 h 3314701"/>
                <a:gd name="connsiteX3737" fmla="*/ 2260083 w 5626101"/>
                <a:gd name="connsiteY3737" fmla="*/ 422091 h 3314701"/>
                <a:gd name="connsiteX3738" fmla="*/ 2289803 w 5626101"/>
                <a:gd name="connsiteY3738" fmla="*/ 451769 h 3314701"/>
                <a:gd name="connsiteX3739" fmla="*/ 2283199 w 5626101"/>
                <a:gd name="connsiteY3739" fmla="*/ 471555 h 3314701"/>
                <a:gd name="connsiteX3740" fmla="*/ 2250177 w 5626101"/>
                <a:gd name="connsiteY3740" fmla="*/ 441877 h 3314701"/>
                <a:gd name="connsiteX3741" fmla="*/ 2246875 w 5626101"/>
                <a:gd name="connsiteY3741" fmla="*/ 441877 h 3314701"/>
                <a:gd name="connsiteX3742" fmla="*/ 2243572 w 5626101"/>
                <a:gd name="connsiteY3742" fmla="*/ 441877 h 3314701"/>
                <a:gd name="connsiteX3743" fmla="*/ 2243572 w 5626101"/>
                <a:gd name="connsiteY3743" fmla="*/ 451769 h 3314701"/>
                <a:gd name="connsiteX3744" fmla="*/ 2299710 w 5626101"/>
                <a:gd name="connsiteY3744" fmla="*/ 524316 h 3314701"/>
                <a:gd name="connsiteX3745" fmla="*/ 2283199 w 5626101"/>
                <a:gd name="connsiteY3745" fmla="*/ 530911 h 3314701"/>
                <a:gd name="connsiteX3746" fmla="*/ 2240270 w 5626101"/>
                <a:gd name="connsiteY3746" fmla="*/ 497936 h 3314701"/>
                <a:gd name="connsiteX3747" fmla="*/ 2236968 w 5626101"/>
                <a:gd name="connsiteY3747" fmla="*/ 497936 h 3314701"/>
                <a:gd name="connsiteX3748" fmla="*/ 2233666 w 5626101"/>
                <a:gd name="connsiteY3748" fmla="*/ 497936 h 3314701"/>
                <a:gd name="connsiteX3749" fmla="*/ 2236968 w 5626101"/>
                <a:gd name="connsiteY3749" fmla="*/ 514423 h 3314701"/>
                <a:gd name="connsiteX3750" fmla="*/ 2227061 w 5626101"/>
                <a:gd name="connsiteY3750" fmla="*/ 524316 h 3314701"/>
                <a:gd name="connsiteX3751" fmla="*/ 2286501 w 5626101"/>
                <a:gd name="connsiteY3751" fmla="*/ 544102 h 3314701"/>
                <a:gd name="connsiteX3752" fmla="*/ 2263386 w 5626101"/>
                <a:gd name="connsiteY3752" fmla="*/ 557292 h 3314701"/>
                <a:gd name="connsiteX3753" fmla="*/ 2223759 w 5626101"/>
                <a:gd name="connsiteY3753" fmla="*/ 590268 h 3314701"/>
                <a:gd name="connsiteX3754" fmla="*/ 2167619 w 5626101"/>
                <a:gd name="connsiteY3754" fmla="*/ 606756 h 3314701"/>
                <a:gd name="connsiteX3755" fmla="*/ 2141201 w 5626101"/>
                <a:gd name="connsiteY3755" fmla="*/ 606756 h 3314701"/>
                <a:gd name="connsiteX3756" fmla="*/ 2131294 w 5626101"/>
                <a:gd name="connsiteY3756" fmla="*/ 616649 h 3314701"/>
                <a:gd name="connsiteX3757" fmla="*/ 2114784 w 5626101"/>
                <a:gd name="connsiteY3757" fmla="*/ 629839 h 3314701"/>
                <a:gd name="connsiteX3758" fmla="*/ 2094971 w 5626101"/>
                <a:gd name="connsiteY3758" fmla="*/ 659517 h 3314701"/>
                <a:gd name="connsiteX3759" fmla="*/ 2055344 w 5626101"/>
                <a:gd name="connsiteY3759" fmla="*/ 679303 h 3314701"/>
                <a:gd name="connsiteX3760" fmla="*/ 2045437 w 5626101"/>
                <a:gd name="connsiteY3760" fmla="*/ 679303 h 3314701"/>
                <a:gd name="connsiteX3761" fmla="*/ 2045437 w 5626101"/>
                <a:gd name="connsiteY3761" fmla="*/ 666112 h 3314701"/>
                <a:gd name="connsiteX3762" fmla="*/ 2035530 w 5626101"/>
                <a:gd name="connsiteY3762" fmla="*/ 682601 h 3314701"/>
                <a:gd name="connsiteX3763" fmla="*/ 1992601 w 5626101"/>
                <a:gd name="connsiteY3763" fmla="*/ 712279 h 3314701"/>
                <a:gd name="connsiteX3764" fmla="*/ 1995903 w 5626101"/>
                <a:gd name="connsiteY3764" fmla="*/ 718874 h 3314701"/>
                <a:gd name="connsiteX3765" fmla="*/ 1992601 w 5626101"/>
                <a:gd name="connsiteY3765" fmla="*/ 728767 h 3314701"/>
                <a:gd name="connsiteX3766" fmla="*/ 1999208 w 5626101"/>
                <a:gd name="connsiteY3766" fmla="*/ 741957 h 3314701"/>
                <a:gd name="connsiteX3767" fmla="*/ 1972788 w 5626101"/>
                <a:gd name="connsiteY3767" fmla="*/ 778230 h 3314701"/>
                <a:gd name="connsiteX3768" fmla="*/ 1972788 w 5626101"/>
                <a:gd name="connsiteY3768" fmla="*/ 811206 h 3314701"/>
                <a:gd name="connsiteX3769" fmla="*/ 1949674 w 5626101"/>
                <a:gd name="connsiteY3769" fmla="*/ 854075 h 3314701"/>
                <a:gd name="connsiteX3770" fmla="*/ 1943068 w 5626101"/>
                <a:gd name="connsiteY3770" fmla="*/ 847480 h 3314701"/>
                <a:gd name="connsiteX3771" fmla="*/ 1933161 w 5626101"/>
                <a:gd name="connsiteY3771" fmla="*/ 850777 h 3314701"/>
                <a:gd name="connsiteX3772" fmla="*/ 1906743 w 5626101"/>
                <a:gd name="connsiteY3772" fmla="*/ 821099 h 3314701"/>
                <a:gd name="connsiteX3773" fmla="*/ 1883631 w 5626101"/>
                <a:gd name="connsiteY3773" fmla="*/ 830992 h 3314701"/>
                <a:gd name="connsiteX3774" fmla="*/ 1863817 w 5626101"/>
                <a:gd name="connsiteY3774" fmla="*/ 811206 h 3314701"/>
                <a:gd name="connsiteX3775" fmla="*/ 1860513 w 5626101"/>
                <a:gd name="connsiteY3775" fmla="*/ 801313 h 3314701"/>
                <a:gd name="connsiteX3776" fmla="*/ 1830792 w 5626101"/>
                <a:gd name="connsiteY3776" fmla="*/ 741957 h 3314701"/>
                <a:gd name="connsiteX3777" fmla="*/ 1837397 w 5626101"/>
                <a:gd name="connsiteY3777" fmla="*/ 728767 h 3314701"/>
                <a:gd name="connsiteX3778" fmla="*/ 1830792 w 5626101"/>
                <a:gd name="connsiteY3778" fmla="*/ 722171 h 3314701"/>
                <a:gd name="connsiteX3779" fmla="*/ 1827490 w 5626101"/>
                <a:gd name="connsiteY3779" fmla="*/ 725469 h 3314701"/>
                <a:gd name="connsiteX3780" fmla="*/ 1820886 w 5626101"/>
                <a:gd name="connsiteY3780" fmla="*/ 728767 h 3314701"/>
                <a:gd name="connsiteX3781" fmla="*/ 1817583 w 5626101"/>
                <a:gd name="connsiteY3781" fmla="*/ 725469 h 3314701"/>
                <a:gd name="connsiteX3782" fmla="*/ 1810979 w 5626101"/>
                <a:gd name="connsiteY3782" fmla="*/ 705683 h 3314701"/>
                <a:gd name="connsiteX3783" fmla="*/ 1794470 w 5626101"/>
                <a:gd name="connsiteY3783" fmla="*/ 666112 h 3314701"/>
                <a:gd name="connsiteX3784" fmla="*/ 1797770 w 5626101"/>
                <a:gd name="connsiteY3784" fmla="*/ 649625 h 3314701"/>
                <a:gd name="connsiteX3785" fmla="*/ 1791165 w 5626101"/>
                <a:gd name="connsiteY3785" fmla="*/ 649625 h 3314701"/>
                <a:gd name="connsiteX3786" fmla="*/ 1787863 w 5626101"/>
                <a:gd name="connsiteY3786" fmla="*/ 649625 h 3314701"/>
                <a:gd name="connsiteX3787" fmla="*/ 1787863 w 5626101"/>
                <a:gd name="connsiteY3787" fmla="*/ 636434 h 3314701"/>
                <a:gd name="connsiteX3788" fmla="*/ 1810979 w 5626101"/>
                <a:gd name="connsiteY3788" fmla="*/ 600161 h 3314701"/>
                <a:gd name="connsiteX3789" fmla="*/ 1817583 w 5626101"/>
                <a:gd name="connsiteY3789" fmla="*/ 593566 h 3314701"/>
                <a:gd name="connsiteX3790" fmla="*/ 1824190 w 5626101"/>
                <a:gd name="connsiteY3790" fmla="*/ 596863 h 3314701"/>
                <a:gd name="connsiteX3791" fmla="*/ 1840699 w 5626101"/>
                <a:gd name="connsiteY3791" fmla="*/ 553995 h 3314701"/>
                <a:gd name="connsiteX3792" fmla="*/ 1781259 w 5626101"/>
                <a:gd name="connsiteY3792" fmla="*/ 524316 h 3314701"/>
                <a:gd name="connsiteX3793" fmla="*/ 1784563 w 5626101"/>
                <a:gd name="connsiteY3793" fmla="*/ 524316 h 3314701"/>
                <a:gd name="connsiteX3794" fmla="*/ 1791165 w 5626101"/>
                <a:gd name="connsiteY3794" fmla="*/ 524316 h 3314701"/>
                <a:gd name="connsiteX3795" fmla="*/ 1824190 w 5626101"/>
                <a:gd name="connsiteY3795" fmla="*/ 534209 h 3314701"/>
                <a:gd name="connsiteX3796" fmla="*/ 1830792 w 5626101"/>
                <a:gd name="connsiteY3796" fmla="*/ 524316 h 3314701"/>
                <a:gd name="connsiteX3797" fmla="*/ 1791165 w 5626101"/>
                <a:gd name="connsiteY3797" fmla="*/ 488043 h 3314701"/>
                <a:gd name="connsiteX3798" fmla="*/ 1777957 w 5626101"/>
                <a:gd name="connsiteY3798" fmla="*/ 497936 h 3314701"/>
                <a:gd name="connsiteX3799" fmla="*/ 1761445 w 5626101"/>
                <a:gd name="connsiteY3799" fmla="*/ 488043 h 3314701"/>
                <a:gd name="connsiteX3800" fmla="*/ 1774656 w 5626101"/>
                <a:gd name="connsiteY3800" fmla="*/ 458364 h 3314701"/>
                <a:gd name="connsiteX3801" fmla="*/ 1761445 w 5626101"/>
                <a:gd name="connsiteY3801" fmla="*/ 448472 h 3314701"/>
                <a:gd name="connsiteX3802" fmla="*/ 1761445 w 5626101"/>
                <a:gd name="connsiteY3802" fmla="*/ 438579 h 3314701"/>
                <a:gd name="connsiteX3803" fmla="*/ 1642565 w 5626101"/>
                <a:gd name="connsiteY3803" fmla="*/ 326461 h 3314701"/>
                <a:gd name="connsiteX3804" fmla="*/ 1626055 w 5626101"/>
                <a:gd name="connsiteY3804" fmla="*/ 326461 h 3314701"/>
                <a:gd name="connsiteX3805" fmla="*/ 1609546 w 5626101"/>
                <a:gd name="connsiteY3805" fmla="*/ 333056 h 3314701"/>
                <a:gd name="connsiteX3806" fmla="*/ 1593032 w 5626101"/>
                <a:gd name="connsiteY3806" fmla="*/ 329759 h 3314701"/>
                <a:gd name="connsiteX3807" fmla="*/ 1583125 w 5626101"/>
                <a:gd name="connsiteY3807" fmla="*/ 329759 h 3314701"/>
                <a:gd name="connsiteX3808" fmla="*/ 1586428 w 5626101"/>
                <a:gd name="connsiteY3808" fmla="*/ 336354 h 3314701"/>
                <a:gd name="connsiteX3809" fmla="*/ 1583125 w 5626101"/>
                <a:gd name="connsiteY3809" fmla="*/ 339651 h 3314701"/>
                <a:gd name="connsiteX3810" fmla="*/ 1579825 w 5626101"/>
                <a:gd name="connsiteY3810" fmla="*/ 339651 h 3314701"/>
                <a:gd name="connsiteX3811" fmla="*/ 1543499 w 5626101"/>
                <a:gd name="connsiteY3811" fmla="*/ 323163 h 3314701"/>
                <a:gd name="connsiteX3812" fmla="*/ 1556708 w 5626101"/>
                <a:gd name="connsiteY3812" fmla="*/ 313271 h 3314701"/>
                <a:gd name="connsiteX3813" fmla="*/ 1533592 w 5626101"/>
                <a:gd name="connsiteY3813" fmla="*/ 300080 h 3314701"/>
                <a:gd name="connsiteX3814" fmla="*/ 1520385 w 5626101"/>
                <a:gd name="connsiteY3814" fmla="*/ 303378 h 3314701"/>
                <a:gd name="connsiteX3815" fmla="*/ 1513779 w 5626101"/>
                <a:gd name="connsiteY3815" fmla="*/ 300080 h 3314701"/>
                <a:gd name="connsiteX3816" fmla="*/ 1530292 w 5626101"/>
                <a:gd name="connsiteY3816" fmla="*/ 286890 h 3314701"/>
                <a:gd name="connsiteX3817" fmla="*/ 1543499 w 5626101"/>
                <a:gd name="connsiteY3817" fmla="*/ 286890 h 3314701"/>
                <a:gd name="connsiteX3818" fmla="*/ 1553405 w 5626101"/>
                <a:gd name="connsiteY3818" fmla="*/ 283593 h 3314701"/>
                <a:gd name="connsiteX3819" fmla="*/ 1586428 w 5626101"/>
                <a:gd name="connsiteY3819" fmla="*/ 283593 h 3314701"/>
                <a:gd name="connsiteX3820" fmla="*/ 1593032 w 5626101"/>
                <a:gd name="connsiteY3820" fmla="*/ 267104 h 3314701"/>
                <a:gd name="connsiteX3821" fmla="*/ 1569919 w 5626101"/>
                <a:gd name="connsiteY3821" fmla="*/ 267104 h 3314701"/>
                <a:gd name="connsiteX3822" fmla="*/ 1566614 w 5626101"/>
                <a:gd name="connsiteY3822" fmla="*/ 273700 h 3314701"/>
                <a:gd name="connsiteX3823" fmla="*/ 1546801 w 5626101"/>
                <a:gd name="connsiteY3823" fmla="*/ 273700 h 3314701"/>
                <a:gd name="connsiteX3824" fmla="*/ 1490665 w 5626101"/>
                <a:gd name="connsiteY3824" fmla="*/ 247319 h 3314701"/>
                <a:gd name="connsiteX3825" fmla="*/ 1523685 w 5626101"/>
                <a:gd name="connsiteY3825" fmla="*/ 227534 h 3314701"/>
                <a:gd name="connsiteX3826" fmla="*/ 1550105 w 5626101"/>
                <a:gd name="connsiteY3826" fmla="*/ 214343 h 3314701"/>
                <a:gd name="connsiteX3827" fmla="*/ 1560012 w 5626101"/>
                <a:gd name="connsiteY3827" fmla="*/ 211045 h 3314701"/>
                <a:gd name="connsiteX3828" fmla="*/ 1569919 w 5626101"/>
                <a:gd name="connsiteY3828" fmla="*/ 211045 h 3314701"/>
                <a:gd name="connsiteX3829" fmla="*/ 1579825 w 5626101"/>
                <a:gd name="connsiteY3829" fmla="*/ 214343 h 3314701"/>
                <a:gd name="connsiteX3830" fmla="*/ 1596335 w 5626101"/>
                <a:gd name="connsiteY3830" fmla="*/ 207748 h 3314701"/>
                <a:gd name="connsiteX3831" fmla="*/ 1609546 w 5626101"/>
                <a:gd name="connsiteY3831" fmla="*/ 174772 h 3314701"/>
                <a:gd name="connsiteX3832" fmla="*/ 1569919 w 5626101"/>
                <a:gd name="connsiteY3832" fmla="*/ 161582 h 3314701"/>
                <a:gd name="connsiteX3833" fmla="*/ 1579825 w 5626101"/>
                <a:gd name="connsiteY3833" fmla="*/ 151689 h 3314701"/>
                <a:gd name="connsiteX3834" fmla="*/ 1635962 w 5626101"/>
                <a:gd name="connsiteY3834" fmla="*/ 115415 h 3314701"/>
                <a:gd name="connsiteX3835" fmla="*/ 1649173 w 5626101"/>
                <a:gd name="connsiteY3835" fmla="*/ 122011 h 3314701"/>
                <a:gd name="connsiteX3836" fmla="*/ 1672285 w 5626101"/>
                <a:gd name="connsiteY3836" fmla="*/ 89035 h 3314701"/>
                <a:gd name="connsiteX3837" fmla="*/ 1721819 w 5626101"/>
                <a:gd name="connsiteY3837" fmla="*/ 79142 h 3314701"/>
                <a:gd name="connsiteX3838" fmla="*/ 1764750 w 5626101"/>
                <a:gd name="connsiteY3838" fmla="*/ 62654 h 3314701"/>
                <a:gd name="connsiteX3839" fmla="*/ 1787863 w 5626101"/>
                <a:gd name="connsiteY3839" fmla="*/ 82440 h 3314701"/>
                <a:gd name="connsiteX3840" fmla="*/ 1784563 w 5626101"/>
                <a:gd name="connsiteY3840" fmla="*/ 69249 h 3314701"/>
                <a:gd name="connsiteX3841" fmla="*/ 1791165 w 5626101"/>
                <a:gd name="connsiteY3841" fmla="*/ 62654 h 3314701"/>
                <a:gd name="connsiteX3842" fmla="*/ 1817583 w 5626101"/>
                <a:gd name="connsiteY3842" fmla="*/ 79142 h 3314701"/>
                <a:gd name="connsiteX3843" fmla="*/ 1824190 w 5626101"/>
                <a:gd name="connsiteY3843" fmla="*/ 79142 h 3314701"/>
                <a:gd name="connsiteX3844" fmla="*/ 1820886 w 5626101"/>
                <a:gd name="connsiteY3844" fmla="*/ 65952 h 3314701"/>
                <a:gd name="connsiteX3845" fmla="*/ 1834097 w 5626101"/>
                <a:gd name="connsiteY3845" fmla="*/ 56059 h 3314701"/>
                <a:gd name="connsiteX3846" fmla="*/ 1883631 w 5626101"/>
                <a:gd name="connsiteY3846" fmla="*/ 79142 h 3314701"/>
                <a:gd name="connsiteX3847" fmla="*/ 1910047 w 5626101"/>
                <a:gd name="connsiteY3847" fmla="*/ 79142 h 3314701"/>
                <a:gd name="connsiteX3848" fmla="*/ 1877023 w 5626101"/>
                <a:gd name="connsiteY3848" fmla="*/ 52761 h 3314701"/>
                <a:gd name="connsiteX3849" fmla="*/ 1900140 w 5626101"/>
                <a:gd name="connsiteY3849" fmla="*/ 46166 h 3314701"/>
                <a:gd name="connsiteX3850" fmla="*/ 1890233 w 5626101"/>
                <a:gd name="connsiteY3850" fmla="*/ 36273 h 3314701"/>
                <a:gd name="connsiteX3851" fmla="*/ 1936463 w 5626101"/>
                <a:gd name="connsiteY3851" fmla="*/ 23083 h 3314701"/>
                <a:gd name="connsiteX3852" fmla="*/ 1943068 w 5626101"/>
                <a:gd name="connsiteY3852" fmla="*/ 23083 h 3314701"/>
                <a:gd name="connsiteX3853" fmla="*/ 1969487 w 5626101"/>
                <a:gd name="connsiteY3853" fmla="*/ 26381 h 3314701"/>
                <a:gd name="connsiteX3854" fmla="*/ 1982694 w 5626101"/>
                <a:gd name="connsiteY3854" fmla="*/ 26381 h 3314701"/>
                <a:gd name="connsiteX3855" fmla="*/ 1982694 w 5626101"/>
                <a:gd name="connsiteY3855" fmla="*/ 19786 h 3314701"/>
                <a:gd name="connsiteX3856" fmla="*/ 1989301 w 5626101"/>
                <a:gd name="connsiteY3856" fmla="*/ 19786 h 3314701"/>
                <a:gd name="connsiteX3857" fmla="*/ 2002508 w 5626101"/>
                <a:gd name="connsiteY3857" fmla="*/ 19786 h 3314701"/>
                <a:gd name="connsiteX3858" fmla="*/ 2078462 w 5626101"/>
                <a:gd name="connsiteY3858" fmla="*/ 0 h 3314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</a:cxnLst>
              <a:rect l="l" t="t" r="r" b="b"/>
              <a:pathLst>
                <a:path w="5626101" h="3314701">
                  <a:moveTo>
                    <a:pt x="1477963" y="2984500"/>
                  </a:moveTo>
                  <a:cubicBezTo>
                    <a:pt x="1484313" y="2984500"/>
                    <a:pt x="1484313" y="2987820"/>
                    <a:pt x="1484313" y="2994458"/>
                  </a:cubicBezTo>
                  <a:cubicBezTo>
                    <a:pt x="1484313" y="2997778"/>
                    <a:pt x="1484313" y="3001097"/>
                    <a:pt x="1484313" y="3001097"/>
                  </a:cubicBezTo>
                  <a:cubicBezTo>
                    <a:pt x="1484313" y="3001097"/>
                    <a:pt x="1484313" y="3001097"/>
                    <a:pt x="1484313" y="3021013"/>
                  </a:cubicBezTo>
                  <a:cubicBezTo>
                    <a:pt x="1484313" y="3021013"/>
                    <a:pt x="1484313" y="3021013"/>
                    <a:pt x="1477963" y="3021013"/>
                  </a:cubicBezTo>
                  <a:cubicBezTo>
                    <a:pt x="1474789" y="3021013"/>
                    <a:pt x="1471616" y="3014375"/>
                    <a:pt x="1471616" y="3011055"/>
                  </a:cubicBezTo>
                  <a:cubicBezTo>
                    <a:pt x="1471616" y="3011055"/>
                    <a:pt x="1471616" y="3011055"/>
                    <a:pt x="1471616" y="3004416"/>
                  </a:cubicBezTo>
                  <a:cubicBezTo>
                    <a:pt x="1471616" y="3004416"/>
                    <a:pt x="1474789" y="2984500"/>
                    <a:pt x="1477963" y="2984500"/>
                  </a:cubicBezTo>
                  <a:close/>
                  <a:moveTo>
                    <a:pt x="5348950" y="2941638"/>
                  </a:moveTo>
                  <a:cubicBezTo>
                    <a:pt x="5348950" y="2944927"/>
                    <a:pt x="5352257" y="2948215"/>
                    <a:pt x="5355565" y="2948215"/>
                  </a:cubicBezTo>
                  <a:cubicBezTo>
                    <a:pt x="5355565" y="2951503"/>
                    <a:pt x="5352257" y="2954792"/>
                    <a:pt x="5355565" y="2954792"/>
                  </a:cubicBezTo>
                  <a:cubicBezTo>
                    <a:pt x="5362179" y="2954792"/>
                    <a:pt x="5362179" y="2951503"/>
                    <a:pt x="5365486" y="2951503"/>
                  </a:cubicBezTo>
                  <a:cubicBezTo>
                    <a:pt x="5365486" y="2951503"/>
                    <a:pt x="5368794" y="2951503"/>
                    <a:pt x="5368794" y="2951503"/>
                  </a:cubicBezTo>
                  <a:cubicBezTo>
                    <a:pt x="5368794" y="2958080"/>
                    <a:pt x="5372101" y="2961369"/>
                    <a:pt x="5372101" y="2961369"/>
                  </a:cubicBezTo>
                  <a:cubicBezTo>
                    <a:pt x="5372101" y="2971234"/>
                    <a:pt x="5362179" y="2994253"/>
                    <a:pt x="5352257" y="2994253"/>
                  </a:cubicBezTo>
                  <a:cubicBezTo>
                    <a:pt x="5348950" y="3004118"/>
                    <a:pt x="5352257" y="3007406"/>
                    <a:pt x="5352257" y="3013983"/>
                  </a:cubicBezTo>
                  <a:cubicBezTo>
                    <a:pt x="5348950" y="3013983"/>
                    <a:pt x="5335721" y="3017272"/>
                    <a:pt x="5332413" y="3017272"/>
                  </a:cubicBezTo>
                  <a:cubicBezTo>
                    <a:pt x="5329106" y="3027137"/>
                    <a:pt x="5315877" y="3063309"/>
                    <a:pt x="5315877" y="3063309"/>
                  </a:cubicBezTo>
                  <a:cubicBezTo>
                    <a:pt x="5309262" y="3069886"/>
                    <a:pt x="5299340" y="3079751"/>
                    <a:pt x="5292726" y="3079751"/>
                  </a:cubicBezTo>
                  <a:cubicBezTo>
                    <a:pt x="5289418" y="3079751"/>
                    <a:pt x="5282804" y="3076463"/>
                    <a:pt x="5279497" y="3076463"/>
                  </a:cubicBezTo>
                  <a:cubicBezTo>
                    <a:pt x="5276189" y="3076463"/>
                    <a:pt x="5256345" y="3066598"/>
                    <a:pt x="5256345" y="3063309"/>
                  </a:cubicBezTo>
                  <a:cubicBezTo>
                    <a:pt x="5256345" y="3063309"/>
                    <a:pt x="5253038" y="3063309"/>
                    <a:pt x="5253038" y="3060021"/>
                  </a:cubicBezTo>
                  <a:cubicBezTo>
                    <a:pt x="5253038" y="3043579"/>
                    <a:pt x="5269575" y="3033714"/>
                    <a:pt x="5276189" y="3023848"/>
                  </a:cubicBezTo>
                  <a:cubicBezTo>
                    <a:pt x="5276189" y="3020560"/>
                    <a:pt x="5279497" y="3017272"/>
                    <a:pt x="5282804" y="3017272"/>
                  </a:cubicBezTo>
                  <a:cubicBezTo>
                    <a:pt x="5296033" y="3017272"/>
                    <a:pt x="5305955" y="3000830"/>
                    <a:pt x="5315877" y="2994253"/>
                  </a:cubicBezTo>
                  <a:cubicBezTo>
                    <a:pt x="5319184" y="2994253"/>
                    <a:pt x="5325799" y="2977811"/>
                    <a:pt x="5325799" y="2977811"/>
                  </a:cubicBezTo>
                  <a:cubicBezTo>
                    <a:pt x="5325799" y="2977811"/>
                    <a:pt x="5325799" y="2974522"/>
                    <a:pt x="5325799" y="2971234"/>
                  </a:cubicBezTo>
                  <a:cubicBezTo>
                    <a:pt x="5329106" y="2967945"/>
                    <a:pt x="5332413" y="2967945"/>
                    <a:pt x="5335721" y="2964657"/>
                  </a:cubicBezTo>
                  <a:cubicBezTo>
                    <a:pt x="5335721" y="2964657"/>
                    <a:pt x="5335721" y="2964657"/>
                    <a:pt x="5335721" y="2961369"/>
                  </a:cubicBezTo>
                  <a:cubicBezTo>
                    <a:pt x="5335721" y="2951503"/>
                    <a:pt x="5345643" y="2941638"/>
                    <a:pt x="5348950" y="2941638"/>
                  </a:cubicBezTo>
                  <a:close/>
                  <a:moveTo>
                    <a:pt x="4916665" y="2941638"/>
                  </a:moveTo>
                  <a:cubicBezTo>
                    <a:pt x="4926454" y="2941638"/>
                    <a:pt x="4939507" y="2948306"/>
                    <a:pt x="4939507" y="2948306"/>
                  </a:cubicBezTo>
                  <a:cubicBezTo>
                    <a:pt x="4946034" y="2948306"/>
                    <a:pt x="4955823" y="2941638"/>
                    <a:pt x="4962350" y="2941638"/>
                  </a:cubicBezTo>
                  <a:cubicBezTo>
                    <a:pt x="4965613" y="2948306"/>
                    <a:pt x="4968876" y="2951639"/>
                    <a:pt x="4968876" y="2961641"/>
                  </a:cubicBezTo>
                  <a:cubicBezTo>
                    <a:pt x="4968876" y="2974976"/>
                    <a:pt x="4955823" y="3008313"/>
                    <a:pt x="4942770" y="3008313"/>
                  </a:cubicBezTo>
                  <a:cubicBezTo>
                    <a:pt x="4926454" y="3008313"/>
                    <a:pt x="4910138" y="2961641"/>
                    <a:pt x="4910138" y="2948306"/>
                  </a:cubicBezTo>
                  <a:cubicBezTo>
                    <a:pt x="4910138" y="2941638"/>
                    <a:pt x="4913401" y="2941638"/>
                    <a:pt x="4916665" y="2941638"/>
                  </a:cubicBezTo>
                  <a:close/>
                  <a:moveTo>
                    <a:pt x="4962526" y="2922588"/>
                  </a:moveTo>
                  <a:cubicBezTo>
                    <a:pt x="4962526" y="2922588"/>
                    <a:pt x="4962526" y="2922588"/>
                    <a:pt x="4965701" y="2922588"/>
                  </a:cubicBezTo>
                  <a:cubicBezTo>
                    <a:pt x="4965701" y="2922588"/>
                    <a:pt x="4968876" y="2922588"/>
                    <a:pt x="4968876" y="2922588"/>
                  </a:cubicBezTo>
                  <a:cubicBezTo>
                    <a:pt x="4968876" y="2928938"/>
                    <a:pt x="4965701" y="2932113"/>
                    <a:pt x="4965701" y="2935288"/>
                  </a:cubicBezTo>
                  <a:cubicBezTo>
                    <a:pt x="4962526" y="2932113"/>
                    <a:pt x="4962526" y="2928938"/>
                    <a:pt x="4962526" y="2922588"/>
                  </a:cubicBezTo>
                  <a:close/>
                  <a:moveTo>
                    <a:pt x="4791076" y="2832100"/>
                  </a:moveTo>
                  <a:cubicBezTo>
                    <a:pt x="4794251" y="2832100"/>
                    <a:pt x="4797426" y="2835804"/>
                    <a:pt x="4800601" y="2835804"/>
                  </a:cubicBezTo>
                  <a:cubicBezTo>
                    <a:pt x="4797426" y="2839509"/>
                    <a:pt x="4794251" y="2843213"/>
                    <a:pt x="4791076" y="2843213"/>
                  </a:cubicBezTo>
                  <a:cubicBezTo>
                    <a:pt x="4787901" y="2843213"/>
                    <a:pt x="4784726" y="2839509"/>
                    <a:pt x="4781551" y="2835804"/>
                  </a:cubicBezTo>
                  <a:cubicBezTo>
                    <a:pt x="4787901" y="2835804"/>
                    <a:pt x="4791076" y="2832100"/>
                    <a:pt x="4791076" y="2832100"/>
                  </a:cubicBezTo>
                  <a:close/>
                  <a:moveTo>
                    <a:pt x="5351463" y="2806700"/>
                  </a:moveTo>
                  <a:cubicBezTo>
                    <a:pt x="5358166" y="2816630"/>
                    <a:pt x="5364869" y="2816630"/>
                    <a:pt x="5371572" y="2823251"/>
                  </a:cubicBezTo>
                  <a:cubicBezTo>
                    <a:pt x="5374923" y="2826561"/>
                    <a:pt x="5374923" y="2833181"/>
                    <a:pt x="5378274" y="2833181"/>
                  </a:cubicBezTo>
                  <a:cubicBezTo>
                    <a:pt x="5378274" y="2836491"/>
                    <a:pt x="5374923" y="2836491"/>
                    <a:pt x="5374923" y="2839801"/>
                  </a:cubicBezTo>
                  <a:cubicBezTo>
                    <a:pt x="5374923" y="2843111"/>
                    <a:pt x="5381626" y="2856352"/>
                    <a:pt x="5384977" y="2859662"/>
                  </a:cubicBezTo>
                  <a:cubicBezTo>
                    <a:pt x="5384977" y="2859662"/>
                    <a:pt x="5384977" y="2859662"/>
                    <a:pt x="5388329" y="2859662"/>
                  </a:cubicBezTo>
                  <a:cubicBezTo>
                    <a:pt x="5388329" y="2856352"/>
                    <a:pt x="5391680" y="2853042"/>
                    <a:pt x="5395031" y="2853042"/>
                  </a:cubicBezTo>
                  <a:cubicBezTo>
                    <a:pt x="5395031" y="2853042"/>
                    <a:pt x="5395031" y="2853042"/>
                    <a:pt x="5398383" y="2853042"/>
                  </a:cubicBezTo>
                  <a:cubicBezTo>
                    <a:pt x="5398383" y="2869592"/>
                    <a:pt x="5405086" y="2879523"/>
                    <a:pt x="5418491" y="2879523"/>
                  </a:cubicBezTo>
                  <a:cubicBezTo>
                    <a:pt x="5428545" y="2879523"/>
                    <a:pt x="5428545" y="2872902"/>
                    <a:pt x="5438600" y="2872902"/>
                  </a:cubicBezTo>
                  <a:cubicBezTo>
                    <a:pt x="5438600" y="2872902"/>
                    <a:pt x="5441951" y="2876212"/>
                    <a:pt x="5441951" y="2879523"/>
                  </a:cubicBezTo>
                  <a:cubicBezTo>
                    <a:pt x="5435248" y="2886143"/>
                    <a:pt x="5435248" y="2899383"/>
                    <a:pt x="5431897" y="2909314"/>
                  </a:cubicBezTo>
                  <a:cubicBezTo>
                    <a:pt x="5431897" y="2909314"/>
                    <a:pt x="5431897" y="2909314"/>
                    <a:pt x="5428545" y="2906003"/>
                  </a:cubicBezTo>
                  <a:cubicBezTo>
                    <a:pt x="5428545" y="2906003"/>
                    <a:pt x="5428545" y="2906003"/>
                    <a:pt x="5425194" y="2909314"/>
                  </a:cubicBezTo>
                  <a:cubicBezTo>
                    <a:pt x="5421843" y="2909314"/>
                    <a:pt x="5415140" y="2912624"/>
                    <a:pt x="5415140" y="2919244"/>
                  </a:cubicBezTo>
                  <a:cubicBezTo>
                    <a:pt x="5415140" y="2919244"/>
                    <a:pt x="5418491" y="2922554"/>
                    <a:pt x="5418491" y="2925864"/>
                  </a:cubicBezTo>
                  <a:cubicBezTo>
                    <a:pt x="5418491" y="2929174"/>
                    <a:pt x="5411788" y="2935794"/>
                    <a:pt x="5408437" y="2939104"/>
                  </a:cubicBezTo>
                  <a:cubicBezTo>
                    <a:pt x="5405086" y="2949035"/>
                    <a:pt x="5401734" y="2962275"/>
                    <a:pt x="5388329" y="2962275"/>
                  </a:cubicBezTo>
                  <a:cubicBezTo>
                    <a:pt x="5384977" y="2962275"/>
                    <a:pt x="5381626" y="2958965"/>
                    <a:pt x="5381626" y="2952345"/>
                  </a:cubicBezTo>
                  <a:cubicBezTo>
                    <a:pt x="5381626" y="2945725"/>
                    <a:pt x="5388329" y="2942415"/>
                    <a:pt x="5388329" y="2932484"/>
                  </a:cubicBezTo>
                  <a:cubicBezTo>
                    <a:pt x="5388329" y="2919244"/>
                    <a:pt x="5368220" y="2925864"/>
                    <a:pt x="5368220" y="2912624"/>
                  </a:cubicBezTo>
                  <a:cubicBezTo>
                    <a:pt x="5368220" y="2906003"/>
                    <a:pt x="5371572" y="2906003"/>
                    <a:pt x="5374923" y="2902693"/>
                  </a:cubicBezTo>
                  <a:cubicBezTo>
                    <a:pt x="5381626" y="2896073"/>
                    <a:pt x="5381626" y="2886143"/>
                    <a:pt x="5381626" y="2876212"/>
                  </a:cubicBezTo>
                  <a:cubicBezTo>
                    <a:pt x="5381626" y="2872902"/>
                    <a:pt x="5381626" y="2866282"/>
                    <a:pt x="5378274" y="2862972"/>
                  </a:cubicBezTo>
                  <a:cubicBezTo>
                    <a:pt x="5378274" y="2862972"/>
                    <a:pt x="5378274" y="2862972"/>
                    <a:pt x="5378274" y="2866282"/>
                  </a:cubicBezTo>
                  <a:cubicBezTo>
                    <a:pt x="5378274" y="2859662"/>
                    <a:pt x="5371572" y="2856352"/>
                    <a:pt x="5371572" y="2853042"/>
                  </a:cubicBezTo>
                  <a:cubicBezTo>
                    <a:pt x="5371572" y="2849732"/>
                    <a:pt x="5374923" y="2846422"/>
                    <a:pt x="5374923" y="2846422"/>
                  </a:cubicBezTo>
                  <a:cubicBezTo>
                    <a:pt x="5361517" y="2843111"/>
                    <a:pt x="5354814" y="2819941"/>
                    <a:pt x="5351463" y="2806700"/>
                  </a:cubicBezTo>
                  <a:close/>
                  <a:moveTo>
                    <a:pt x="5430838" y="2460625"/>
                  </a:moveTo>
                  <a:cubicBezTo>
                    <a:pt x="5434013" y="2463800"/>
                    <a:pt x="5434013" y="2466975"/>
                    <a:pt x="5437188" y="2466975"/>
                  </a:cubicBezTo>
                  <a:cubicBezTo>
                    <a:pt x="5437188" y="2466975"/>
                    <a:pt x="5437188" y="2466975"/>
                    <a:pt x="5437188" y="2476500"/>
                  </a:cubicBezTo>
                  <a:cubicBezTo>
                    <a:pt x="5437188" y="2476500"/>
                    <a:pt x="5434013" y="2476500"/>
                    <a:pt x="5434013" y="2476500"/>
                  </a:cubicBezTo>
                  <a:cubicBezTo>
                    <a:pt x="5434013" y="2476500"/>
                    <a:pt x="5430838" y="2476500"/>
                    <a:pt x="5430838" y="2476500"/>
                  </a:cubicBezTo>
                  <a:cubicBezTo>
                    <a:pt x="5424488" y="2476500"/>
                    <a:pt x="5418138" y="2476500"/>
                    <a:pt x="5418138" y="2473325"/>
                  </a:cubicBezTo>
                  <a:cubicBezTo>
                    <a:pt x="5418138" y="2466975"/>
                    <a:pt x="5427663" y="2463800"/>
                    <a:pt x="5430838" y="2460625"/>
                  </a:cubicBezTo>
                  <a:close/>
                  <a:moveTo>
                    <a:pt x="5457826" y="2443163"/>
                  </a:moveTo>
                  <a:cubicBezTo>
                    <a:pt x="5457826" y="2443163"/>
                    <a:pt x="5457826" y="2443163"/>
                    <a:pt x="5457826" y="2446735"/>
                  </a:cubicBezTo>
                  <a:cubicBezTo>
                    <a:pt x="5451476" y="2450307"/>
                    <a:pt x="5451476" y="2457451"/>
                    <a:pt x="5445126" y="2457451"/>
                  </a:cubicBezTo>
                  <a:cubicBezTo>
                    <a:pt x="5445126" y="2457451"/>
                    <a:pt x="5441951" y="2453879"/>
                    <a:pt x="5441951" y="2450307"/>
                  </a:cubicBezTo>
                  <a:cubicBezTo>
                    <a:pt x="5441951" y="2443163"/>
                    <a:pt x="5454651" y="2443163"/>
                    <a:pt x="5457826" y="2443163"/>
                  </a:cubicBezTo>
                  <a:close/>
                  <a:moveTo>
                    <a:pt x="3402649" y="2368550"/>
                  </a:moveTo>
                  <a:cubicBezTo>
                    <a:pt x="3422515" y="2371846"/>
                    <a:pt x="3419204" y="2414688"/>
                    <a:pt x="3425826" y="2431166"/>
                  </a:cubicBezTo>
                  <a:cubicBezTo>
                    <a:pt x="3425826" y="2431166"/>
                    <a:pt x="3425826" y="2431166"/>
                    <a:pt x="3425826" y="2441053"/>
                  </a:cubicBezTo>
                  <a:cubicBezTo>
                    <a:pt x="3422515" y="2441053"/>
                    <a:pt x="3415893" y="2437757"/>
                    <a:pt x="3415893" y="2437757"/>
                  </a:cubicBezTo>
                  <a:cubicBezTo>
                    <a:pt x="3415893" y="2487191"/>
                    <a:pt x="3402649" y="2520146"/>
                    <a:pt x="3389404" y="2556398"/>
                  </a:cubicBezTo>
                  <a:cubicBezTo>
                    <a:pt x="3379471" y="2586058"/>
                    <a:pt x="3376160" y="2628900"/>
                    <a:pt x="3343049" y="2628900"/>
                  </a:cubicBezTo>
                  <a:cubicBezTo>
                    <a:pt x="3329805" y="2628900"/>
                    <a:pt x="3316560" y="2612422"/>
                    <a:pt x="3316560" y="2592649"/>
                  </a:cubicBezTo>
                  <a:cubicBezTo>
                    <a:pt x="3316560" y="2586058"/>
                    <a:pt x="3316560" y="2582762"/>
                    <a:pt x="3316560" y="2576171"/>
                  </a:cubicBezTo>
                  <a:cubicBezTo>
                    <a:pt x="3309938" y="2572875"/>
                    <a:pt x="3309938" y="2559693"/>
                    <a:pt x="3309938" y="2549806"/>
                  </a:cubicBezTo>
                  <a:cubicBezTo>
                    <a:pt x="3309938" y="2549806"/>
                    <a:pt x="3319871" y="2536624"/>
                    <a:pt x="3323182" y="2536624"/>
                  </a:cubicBezTo>
                  <a:cubicBezTo>
                    <a:pt x="3323182" y="2536624"/>
                    <a:pt x="3333116" y="2510260"/>
                    <a:pt x="3333116" y="2510260"/>
                  </a:cubicBezTo>
                  <a:cubicBezTo>
                    <a:pt x="3333116" y="2500373"/>
                    <a:pt x="3323182" y="2483895"/>
                    <a:pt x="3323182" y="2474008"/>
                  </a:cubicBezTo>
                  <a:cubicBezTo>
                    <a:pt x="3323182" y="2444348"/>
                    <a:pt x="3343049" y="2444348"/>
                    <a:pt x="3359604" y="2434462"/>
                  </a:cubicBezTo>
                  <a:cubicBezTo>
                    <a:pt x="3372849" y="2424575"/>
                    <a:pt x="3389404" y="2401506"/>
                    <a:pt x="3399337" y="2388324"/>
                  </a:cubicBezTo>
                  <a:cubicBezTo>
                    <a:pt x="3402649" y="2385028"/>
                    <a:pt x="3399337" y="2375141"/>
                    <a:pt x="3402649" y="2368550"/>
                  </a:cubicBezTo>
                  <a:close/>
                  <a:moveTo>
                    <a:pt x="4695372" y="2347913"/>
                  </a:moveTo>
                  <a:cubicBezTo>
                    <a:pt x="4698774" y="2347913"/>
                    <a:pt x="4698774" y="2347913"/>
                    <a:pt x="4702176" y="2347913"/>
                  </a:cubicBezTo>
                  <a:cubicBezTo>
                    <a:pt x="4702176" y="2347913"/>
                    <a:pt x="4702176" y="2347913"/>
                    <a:pt x="4702176" y="2357438"/>
                  </a:cubicBezTo>
                  <a:cubicBezTo>
                    <a:pt x="4702176" y="2357438"/>
                    <a:pt x="4702176" y="2357438"/>
                    <a:pt x="4695372" y="2357438"/>
                  </a:cubicBezTo>
                  <a:cubicBezTo>
                    <a:pt x="4688569" y="2357438"/>
                    <a:pt x="4678363" y="2354263"/>
                    <a:pt x="4678363" y="2351088"/>
                  </a:cubicBezTo>
                  <a:cubicBezTo>
                    <a:pt x="4685167" y="2347913"/>
                    <a:pt x="4691970" y="2347913"/>
                    <a:pt x="4695372" y="2347913"/>
                  </a:cubicBezTo>
                  <a:close/>
                  <a:moveTo>
                    <a:pt x="4879910" y="2338388"/>
                  </a:moveTo>
                  <a:cubicBezTo>
                    <a:pt x="4879910" y="2354863"/>
                    <a:pt x="4889805" y="2368043"/>
                    <a:pt x="4893104" y="2377928"/>
                  </a:cubicBezTo>
                  <a:cubicBezTo>
                    <a:pt x="4893104" y="2387813"/>
                    <a:pt x="4889805" y="2400993"/>
                    <a:pt x="4896402" y="2404288"/>
                  </a:cubicBezTo>
                  <a:cubicBezTo>
                    <a:pt x="4902999" y="2407583"/>
                    <a:pt x="4912894" y="2410878"/>
                    <a:pt x="4916192" y="2414173"/>
                  </a:cubicBezTo>
                  <a:cubicBezTo>
                    <a:pt x="4922789" y="2417468"/>
                    <a:pt x="4922789" y="2437238"/>
                    <a:pt x="4926088" y="2450418"/>
                  </a:cubicBezTo>
                  <a:cubicBezTo>
                    <a:pt x="4929386" y="2466893"/>
                    <a:pt x="4935983" y="2476778"/>
                    <a:pt x="4939281" y="2493253"/>
                  </a:cubicBezTo>
                  <a:cubicBezTo>
                    <a:pt x="4942579" y="2506433"/>
                    <a:pt x="4965668" y="2513023"/>
                    <a:pt x="4975563" y="2526202"/>
                  </a:cubicBezTo>
                  <a:cubicBezTo>
                    <a:pt x="4982160" y="2532792"/>
                    <a:pt x="4985458" y="2545972"/>
                    <a:pt x="4985458" y="2552562"/>
                  </a:cubicBezTo>
                  <a:cubicBezTo>
                    <a:pt x="4988757" y="2562447"/>
                    <a:pt x="4998652" y="2562447"/>
                    <a:pt x="5005249" y="2562447"/>
                  </a:cubicBezTo>
                  <a:cubicBezTo>
                    <a:pt x="5005249" y="2588807"/>
                    <a:pt x="5025039" y="2598692"/>
                    <a:pt x="5034934" y="2611872"/>
                  </a:cubicBezTo>
                  <a:cubicBezTo>
                    <a:pt x="5034934" y="2611872"/>
                    <a:pt x="5034934" y="2611872"/>
                    <a:pt x="5034934" y="2615167"/>
                  </a:cubicBezTo>
                  <a:cubicBezTo>
                    <a:pt x="5044829" y="2628347"/>
                    <a:pt x="5051426" y="2664592"/>
                    <a:pt x="5051426" y="2684362"/>
                  </a:cubicBezTo>
                  <a:cubicBezTo>
                    <a:pt x="5051426" y="2697542"/>
                    <a:pt x="5048128" y="2717312"/>
                    <a:pt x="5041531" y="2723902"/>
                  </a:cubicBezTo>
                  <a:cubicBezTo>
                    <a:pt x="5041531" y="2723902"/>
                    <a:pt x="5041531" y="2723902"/>
                    <a:pt x="5041531" y="2740377"/>
                  </a:cubicBezTo>
                  <a:cubicBezTo>
                    <a:pt x="5038233" y="2746967"/>
                    <a:pt x="5041531" y="2750262"/>
                    <a:pt x="5038233" y="2753557"/>
                  </a:cubicBezTo>
                  <a:cubicBezTo>
                    <a:pt x="5028337" y="2773327"/>
                    <a:pt x="5018442" y="2779917"/>
                    <a:pt x="5011845" y="2799687"/>
                  </a:cubicBezTo>
                  <a:cubicBezTo>
                    <a:pt x="5008547" y="2816161"/>
                    <a:pt x="4995354" y="2835931"/>
                    <a:pt x="4995354" y="2858996"/>
                  </a:cubicBezTo>
                  <a:cubicBezTo>
                    <a:pt x="4988757" y="2888651"/>
                    <a:pt x="4945878" y="2875471"/>
                    <a:pt x="4939281" y="2905126"/>
                  </a:cubicBezTo>
                  <a:cubicBezTo>
                    <a:pt x="4935983" y="2905126"/>
                    <a:pt x="4912894" y="2888651"/>
                    <a:pt x="4912894" y="2885356"/>
                  </a:cubicBezTo>
                  <a:cubicBezTo>
                    <a:pt x="4899700" y="2888651"/>
                    <a:pt x="4906297" y="2901831"/>
                    <a:pt x="4889805" y="2901831"/>
                  </a:cubicBezTo>
                  <a:cubicBezTo>
                    <a:pt x="4870015" y="2901831"/>
                    <a:pt x="4833733" y="2882061"/>
                    <a:pt x="4833733" y="2855701"/>
                  </a:cubicBezTo>
                  <a:cubicBezTo>
                    <a:pt x="4833733" y="2845816"/>
                    <a:pt x="4827136" y="2839226"/>
                    <a:pt x="4827136" y="2829341"/>
                  </a:cubicBezTo>
                  <a:cubicBezTo>
                    <a:pt x="4827136" y="2829341"/>
                    <a:pt x="4827136" y="2829341"/>
                    <a:pt x="4827136" y="2826046"/>
                  </a:cubicBezTo>
                  <a:cubicBezTo>
                    <a:pt x="4820539" y="2829341"/>
                    <a:pt x="4820539" y="2829341"/>
                    <a:pt x="4813942" y="2832636"/>
                  </a:cubicBezTo>
                  <a:cubicBezTo>
                    <a:pt x="4813942" y="2832636"/>
                    <a:pt x="4813942" y="2832636"/>
                    <a:pt x="4807346" y="2832636"/>
                  </a:cubicBezTo>
                  <a:cubicBezTo>
                    <a:pt x="4810644" y="2829341"/>
                    <a:pt x="4810644" y="2822751"/>
                    <a:pt x="4810644" y="2816161"/>
                  </a:cubicBezTo>
                  <a:cubicBezTo>
                    <a:pt x="4810644" y="2809571"/>
                    <a:pt x="4807346" y="2806276"/>
                    <a:pt x="4807346" y="2802982"/>
                  </a:cubicBezTo>
                  <a:cubicBezTo>
                    <a:pt x="4807346" y="2806276"/>
                    <a:pt x="4804047" y="2809571"/>
                    <a:pt x="4804047" y="2809571"/>
                  </a:cubicBezTo>
                  <a:cubicBezTo>
                    <a:pt x="4800749" y="2812866"/>
                    <a:pt x="4800749" y="2826046"/>
                    <a:pt x="4790854" y="2826046"/>
                  </a:cubicBezTo>
                  <a:cubicBezTo>
                    <a:pt x="4787555" y="2826046"/>
                    <a:pt x="4784257" y="2822751"/>
                    <a:pt x="4784257" y="2819456"/>
                  </a:cubicBezTo>
                  <a:cubicBezTo>
                    <a:pt x="4800749" y="2816161"/>
                    <a:pt x="4804047" y="2783212"/>
                    <a:pt x="4800749" y="2773327"/>
                  </a:cubicBezTo>
                  <a:cubicBezTo>
                    <a:pt x="4790854" y="2783212"/>
                    <a:pt x="4777660" y="2816161"/>
                    <a:pt x="4767765" y="2816161"/>
                  </a:cubicBezTo>
                  <a:cubicBezTo>
                    <a:pt x="4761168" y="2816161"/>
                    <a:pt x="4761168" y="2806276"/>
                    <a:pt x="4761168" y="2806276"/>
                  </a:cubicBezTo>
                  <a:cubicBezTo>
                    <a:pt x="4757870" y="2806276"/>
                    <a:pt x="4744676" y="2773327"/>
                    <a:pt x="4741378" y="2766737"/>
                  </a:cubicBezTo>
                  <a:cubicBezTo>
                    <a:pt x="4731483" y="2753557"/>
                    <a:pt x="4701797" y="2746967"/>
                    <a:pt x="4682007" y="2746967"/>
                  </a:cubicBezTo>
                  <a:cubicBezTo>
                    <a:pt x="4662217" y="2746967"/>
                    <a:pt x="4658918" y="2756852"/>
                    <a:pt x="4645725" y="2763442"/>
                  </a:cubicBezTo>
                  <a:cubicBezTo>
                    <a:pt x="4619338" y="2773327"/>
                    <a:pt x="4583056" y="2760147"/>
                    <a:pt x="4579757" y="2793097"/>
                  </a:cubicBezTo>
                  <a:cubicBezTo>
                    <a:pt x="4566564" y="2796392"/>
                    <a:pt x="4556669" y="2799687"/>
                    <a:pt x="4546773" y="2799687"/>
                  </a:cubicBezTo>
                  <a:cubicBezTo>
                    <a:pt x="4543475" y="2796392"/>
                    <a:pt x="4540177" y="2796392"/>
                    <a:pt x="4540177" y="2796392"/>
                  </a:cubicBezTo>
                  <a:cubicBezTo>
                    <a:pt x="4536878" y="2796392"/>
                    <a:pt x="4533580" y="2799687"/>
                    <a:pt x="4530281" y="2799687"/>
                  </a:cubicBezTo>
                  <a:cubicBezTo>
                    <a:pt x="4510491" y="2799687"/>
                    <a:pt x="4503894" y="2819456"/>
                    <a:pt x="4477507" y="2819456"/>
                  </a:cubicBezTo>
                  <a:cubicBezTo>
                    <a:pt x="4467612" y="2819456"/>
                    <a:pt x="4441225" y="2806276"/>
                    <a:pt x="4441225" y="2796392"/>
                  </a:cubicBezTo>
                  <a:cubicBezTo>
                    <a:pt x="4441225" y="2789802"/>
                    <a:pt x="4454419" y="2783212"/>
                    <a:pt x="4454419" y="2770032"/>
                  </a:cubicBezTo>
                  <a:cubicBezTo>
                    <a:pt x="4454419" y="2750262"/>
                    <a:pt x="4444524" y="2740377"/>
                    <a:pt x="4444524" y="2727197"/>
                  </a:cubicBezTo>
                  <a:cubicBezTo>
                    <a:pt x="4437927" y="2697542"/>
                    <a:pt x="4434628" y="2690952"/>
                    <a:pt x="4428032" y="2664592"/>
                  </a:cubicBezTo>
                  <a:cubicBezTo>
                    <a:pt x="4424733" y="2654707"/>
                    <a:pt x="4414838" y="2651412"/>
                    <a:pt x="4418136" y="2641527"/>
                  </a:cubicBezTo>
                  <a:cubicBezTo>
                    <a:pt x="4418136" y="2638232"/>
                    <a:pt x="4418136" y="2634937"/>
                    <a:pt x="4421435" y="2631642"/>
                  </a:cubicBezTo>
                  <a:cubicBezTo>
                    <a:pt x="4421435" y="2634937"/>
                    <a:pt x="4424733" y="2638232"/>
                    <a:pt x="4424733" y="2641527"/>
                  </a:cubicBezTo>
                  <a:cubicBezTo>
                    <a:pt x="4428032" y="2638232"/>
                    <a:pt x="4424733" y="2634937"/>
                    <a:pt x="4424733" y="2631642"/>
                  </a:cubicBezTo>
                  <a:cubicBezTo>
                    <a:pt x="4424733" y="2621757"/>
                    <a:pt x="4418136" y="2615167"/>
                    <a:pt x="4418136" y="2598692"/>
                  </a:cubicBezTo>
                  <a:cubicBezTo>
                    <a:pt x="4418136" y="2598692"/>
                    <a:pt x="4418136" y="2598692"/>
                    <a:pt x="4418136" y="2559152"/>
                  </a:cubicBezTo>
                  <a:cubicBezTo>
                    <a:pt x="4418136" y="2555857"/>
                    <a:pt x="4421435" y="2552562"/>
                    <a:pt x="4424733" y="2552562"/>
                  </a:cubicBezTo>
                  <a:cubicBezTo>
                    <a:pt x="4424733" y="2555857"/>
                    <a:pt x="4424733" y="2555857"/>
                    <a:pt x="4424733" y="2559152"/>
                  </a:cubicBezTo>
                  <a:cubicBezTo>
                    <a:pt x="4434628" y="2559152"/>
                    <a:pt x="4447822" y="2542677"/>
                    <a:pt x="4454419" y="2536087"/>
                  </a:cubicBezTo>
                  <a:cubicBezTo>
                    <a:pt x="4461015" y="2526202"/>
                    <a:pt x="4480806" y="2526202"/>
                    <a:pt x="4490701" y="2522907"/>
                  </a:cubicBezTo>
                  <a:cubicBezTo>
                    <a:pt x="4510491" y="2519612"/>
                    <a:pt x="4556669" y="2499843"/>
                    <a:pt x="4556669" y="2480073"/>
                  </a:cubicBezTo>
                  <a:cubicBezTo>
                    <a:pt x="4556669" y="2480073"/>
                    <a:pt x="4556669" y="2480073"/>
                    <a:pt x="4556669" y="2466893"/>
                  </a:cubicBezTo>
                  <a:cubicBezTo>
                    <a:pt x="4556669" y="2460303"/>
                    <a:pt x="4556669" y="2453713"/>
                    <a:pt x="4563265" y="2450418"/>
                  </a:cubicBezTo>
                  <a:cubicBezTo>
                    <a:pt x="4566564" y="2457008"/>
                    <a:pt x="4569862" y="2460303"/>
                    <a:pt x="4573160" y="2463598"/>
                  </a:cubicBezTo>
                  <a:cubicBezTo>
                    <a:pt x="4579757" y="2460303"/>
                    <a:pt x="4576459" y="2450418"/>
                    <a:pt x="4579757" y="2443828"/>
                  </a:cubicBezTo>
                  <a:cubicBezTo>
                    <a:pt x="4583056" y="2447123"/>
                    <a:pt x="4586354" y="2447123"/>
                    <a:pt x="4589652" y="2447123"/>
                  </a:cubicBezTo>
                  <a:cubicBezTo>
                    <a:pt x="4589652" y="2430648"/>
                    <a:pt x="4599548" y="2427353"/>
                    <a:pt x="4602846" y="2410878"/>
                  </a:cubicBezTo>
                  <a:cubicBezTo>
                    <a:pt x="4616039" y="2410878"/>
                    <a:pt x="4619338" y="2397698"/>
                    <a:pt x="4632531" y="2397698"/>
                  </a:cubicBezTo>
                  <a:cubicBezTo>
                    <a:pt x="4642427" y="2397698"/>
                    <a:pt x="4645725" y="2410878"/>
                    <a:pt x="4649023" y="2424058"/>
                  </a:cubicBezTo>
                  <a:cubicBezTo>
                    <a:pt x="4649023" y="2420763"/>
                    <a:pt x="4655620" y="2417468"/>
                    <a:pt x="4658918" y="2417468"/>
                  </a:cubicBezTo>
                  <a:cubicBezTo>
                    <a:pt x="4662217" y="2417468"/>
                    <a:pt x="4665515" y="2420763"/>
                    <a:pt x="4668814" y="2420763"/>
                  </a:cubicBezTo>
                  <a:cubicBezTo>
                    <a:pt x="4672112" y="2417468"/>
                    <a:pt x="4668814" y="2410878"/>
                    <a:pt x="4668814" y="2404288"/>
                  </a:cubicBezTo>
                  <a:cubicBezTo>
                    <a:pt x="4668814" y="2397698"/>
                    <a:pt x="4678709" y="2391108"/>
                    <a:pt x="4678709" y="2381223"/>
                  </a:cubicBezTo>
                  <a:cubicBezTo>
                    <a:pt x="4678709" y="2374633"/>
                    <a:pt x="4701797" y="2368043"/>
                    <a:pt x="4708394" y="2368043"/>
                  </a:cubicBezTo>
                  <a:cubicBezTo>
                    <a:pt x="4714991" y="2368043"/>
                    <a:pt x="4718289" y="2364748"/>
                    <a:pt x="4718289" y="2361453"/>
                  </a:cubicBezTo>
                  <a:cubicBezTo>
                    <a:pt x="4714991" y="2358158"/>
                    <a:pt x="4711693" y="2354863"/>
                    <a:pt x="4708394" y="2348273"/>
                  </a:cubicBezTo>
                  <a:cubicBezTo>
                    <a:pt x="4728185" y="2358158"/>
                    <a:pt x="4738080" y="2364748"/>
                    <a:pt x="4757870" y="2364748"/>
                  </a:cubicBezTo>
                  <a:cubicBezTo>
                    <a:pt x="4767765" y="2364748"/>
                    <a:pt x="4767765" y="2361453"/>
                    <a:pt x="4774362" y="2361453"/>
                  </a:cubicBezTo>
                  <a:cubicBezTo>
                    <a:pt x="4777660" y="2361453"/>
                    <a:pt x="4784257" y="2368043"/>
                    <a:pt x="4784257" y="2371338"/>
                  </a:cubicBezTo>
                  <a:cubicBezTo>
                    <a:pt x="4784257" y="2381223"/>
                    <a:pt x="4777660" y="2381223"/>
                    <a:pt x="4774362" y="2384518"/>
                  </a:cubicBezTo>
                  <a:cubicBezTo>
                    <a:pt x="4774362" y="2384518"/>
                    <a:pt x="4774362" y="2384518"/>
                    <a:pt x="4767765" y="2417468"/>
                  </a:cubicBezTo>
                  <a:cubicBezTo>
                    <a:pt x="4767765" y="2424058"/>
                    <a:pt x="4774362" y="2424058"/>
                    <a:pt x="4777660" y="2424058"/>
                  </a:cubicBezTo>
                  <a:cubicBezTo>
                    <a:pt x="4780959" y="2427353"/>
                    <a:pt x="4780959" y="2437238"/>
                    <a:pt x="4784257" y="2437238"/>
                  </a:cubicBezTo>
                  <a:cubicBezTo>
                    <a:pt x="4797451" y="2443828"/>
                    <a:pt x="4807346" y="2447123"/>
                    <a:pt x="4820539" y="2453713"/>
                  </a:cubicBezTo>
                  <a:cubicBezTo>
                    <a:pt x="4827136" y="2457008"/>
                    <a:pt x="4830434" y="2473483"/>
                    <a:pt x="4840330" y="2473483"/>
                  </a:cubicBezTo>
                  <a:cubicBezTo>
                    <a:pt x="4856821" y="2473483"/>
                    <a:pt x="4860120" y="2433943"/>
                    <a:pt x="4863418" y="2417468"/>
                  </a:cubicBezTo>
                  <a:cubicBezTo>
                    <a:pt x="4863418" y="2417468"/>
                    <a:pt x="4863418" y="2417468"/>
                    <a:pt x="4863418" y="2358158"/>
                  </a:cubicBezTo>
                  <a:cubicBezTo>
                    <a:pt x="4873313" y="2351568"/>
                    <a:pt x="4870015" y="2344978"/>
                    <a:pt x="4879910" y="2338388"/>
                  </a:cubicBezTo>
                  <a:close/>
                  <a:moveTo>
                    <a:pt x="5180542" y="2325688"/>
                  </a:moveTo>
                  <a:cubicBezTo>
                    <a:pt x="5184247" y="2328863"/>
                    <a:pt x="5187951" y="2328863"/>
                    <a:pt x="5187951" y="2335213"/>
                  </a:cubicBezTo>
                  <a:cubicBezTo>
                    <a:pt x="5187951" y="2335213"/>
                    <a:pt x="5187951" y="2338388"/>
                    <a:pt x="5187951" y="2338388"/>
                  </a:cubicBezTo>
                  <a:cubicBezTo>
                    <a:pt x="5184247" y="2338388"/>
                    <a:pt x="5176838" y="2328863"/>
                    <a:pt x="5180542" y="2325688"/>
                  </a:cubicBezTo>
                  <a:close/>
                  <a:moveTo>
                    <a:pt x="5154613" y="2314575"/>
                  </a:moveTo>
                  <a:cubicBezTo>
                    <a:pt x="5164138" y="2314575"/>
                    <a:pt x="5170488" y="2314575"/>
                    <a:pt x="5173663" y="2321984"/>
                  </a:cubicBezTo>
                  <a:cubicBezTo>
                    <a:pt x="5173663" y="2321984"/>
                    <a:pt x="5173663" y="2321984"/>
                    <a:pt x="5170488" y="2325688"/>
                  </a:cubicBezTo>
                  <a:cubicBezTo>
                    <a:pt x="5164138" y="2325688"/>
                    <a:pt x="5154613" y="2321984"/>
                    <a:pt x="5154613" y="2314575"/>
                  </a:cubicBezTo>
                  <a:close/>
                  <a:moveTo>
                    <a:pt x="4513717" y="2308225"/>
                  </a:moveTo>
                  <a:cubicBezTo>
                    <a:pt x="4513717" y="2308225"/>
                    <a:pt x="4517119" y="2308225"/>
                    <a:pt x="4517119" y="2308225"/>
                  </a:cubicBezTo>
                  <a:cubicBezTo>
                    <a:pt x="4517119" y="2308225"/>
                    <a:pt x="4517119" y="2308225"/>
                    <a:pt x="4523922" y="2308225"/>
                  </a:cubicBezTo>
                  <a:cubicBezTo>
                    <a:pt x="4523922" y="2318544"/>
                    <a:pt x="4530726" y="2318544"/>
                    <a:pt x="4530726" y="2325423"/>
                  </a:cubicBezTo>
                  <a:cubicBezTo>
                    <a:pt x="4530726" y="2328863"/>
                    <a:pt x="4530726" y="2328863"/>
                    <a:pt x="4527324" y="2328863"/>
                  </a:cubicBezTo>
                  <a:cubicBezTo>
                    <a:pt x="4527324" y="2328863"/>
                    <a:pt x="4527324" y="2328863"/>
                    <a:pt x="4523922" y="2328863"/>
                  </a:cubicBezTo>
                  <a:cubicBezTo>
                    <a:pt x="4523922" y="2328863"/>
                    <a:pt x="4520520" y="2321984"/>
                    <a:pt x="4520520" y="2321984"/>
                  </a:cubicBezTo>
                  <a:cubicBezTo>
                    <a:pt x="4517119" y="2321984"/>
                    <a:pt x="4506913" y="2321984"/>
                    <a:pt x="4506913" y="2315104"/>
                  </a:cubicBezTo>
                  <a:cubicBezTo>
                    <a:pt x="4506913" y="2311665"/>
                    <a:pt x="4510315" y="2308225"/>
                    <a:pt x="4513717" y="2308225"/>
                  </a:cubicBezTo>
                  <a:close/>
                  <a:moveTo>
                    <a:pt x="4622521" y="2295525"/>
                  </a:moveTo>
                  <a:cubicBezTo>
                    <a:pt x="4629058" y="2295525"/>
                    <a:pt x="4632326" y="2295525"/>
                    <a:pt x="4632326" y="2295525"/>
                  </a:cubicBezTo>
                  <a:cubicBezTo>
                    <a:pt x="4625789" y="2305483"/>
                    <a:pt x="4609447" y="2312122"/>
                    <a:pt x="4599642" y="2312122"/>
                  </a:cubicBezTo>
                  <a:cubicBezTo>
                    <a:pt x="4596374" y="2312122"/>
                    <a:pt x="4599642" y="2318761"/>
                    <a:pt x="4599642" y="2318761"/>
                  </a:cubicBezTo>
                  <a:cubicBezTo>
                    <a:pt x="4596374" y="2322080"/>
                    <a:pt x="4586568" y="2332038"/>
                    <a:pt x="4580031" y="2332038"/>
                  </a:cubicBezTo>
                  <a:cubicBezTo>
                    <a:pt x="4580031" y="2332038"/>
                    <a:pt x="4576763" y="2328719"/>
                    <a:pt x="4576763" y="2325399"/>
                  </a:cubicBezTo>
                  <a:cubicBezTo>
                    <a:pt x="4576763" y="2312122"/>
                    <a:pt x="4586568" y="2312122"/>
                    <a:pt x="4596374" y="2308803"/>
                  </a:cubicBezTo>
                  <a:cubicBezTo>
                    <a:pt x="4596374" y="2305483"/>
                    <a:pt x="4596374" y="2302164"/>
                    <a:pt x="4599642" y="2302164"/>
                  </a:cubicBezTo>
                  <a:cubicBezTo>
                    <a:pt x="4602910" y="2295525"/>
                    <a:pt x="4612716" y="2295525"/>
                    <a:pt x="4622521" y="2295525"/>
                  </a:cubicBezTo>
                  <a:close/>
                  <a:moveTo>
                    <a:pt x="4490404" y="2292350"/>
                  </a:moveTo>
                  <a:cubicBezTo>
                    <a:pt x="4490404" y="2292350"/>
                    <a:pt x="4490404" y="2292350"/>
                    <a:pt x="4503739" y="2292350"/>
                  </a:cubicBezTo>
                  <a:cubicBezTo>
                    <a:pt x="4503739" y="2295525"/>
                    <a:pt x="4503739" y="2298700"/>
                    <a:pt x="4503739" y="2301875"/>
                  </a:cubicBezTo>
                  <a:cubicBezTo>
                    <a:pt x="4503739" y="2301875"/>
                    <a:pt x="4503739" y="2301875"/>
                    <a:pt x="4500405" y="2301875"/>
                  </a:cubicBezTo>
                  <a:cubicBezTo>
                    <a:pt x="4500405" y="2301875"/>
                    <a:pt x="4500405" y="2301875"/>
                    <a:pt x="4497071" y="2298700"/>
                  </a:cubicBezTo>
                  <a:cubicBezTo>
                    <a:pt x="4490404" y="2301875"/>
                    <a:pt x="4487070" y="2305050"/>
                    <a:pt x="4483736" y="2305050"/>
                  </a:cubicBezTo>
                  <a:cubicBezTo>
                    <a:pt x="4477069" y="2305050"/>
                    <a:pt x="4470401" y="2301875"/>
                    <a:pt x="4470401" y="2301875"/>
                  </a:cubicBezTo>
                  <a:cubicBezTo>
                    <a:pt x="4470401" y="2295525"/>
                    <a:pt x="4473735" y="2295525"/>
                    <a:pt x="4477069" y="2295525"/>
                  </a:cubicBezTo>
                  <a:cubicBezTo>
                    <a:pt x="4480402" y="2295525"/>
                    <a:pt x="4480402" y="2295525"/>
                    <a:pt x="4480402" y="2295525"/>
                  </a:cubicBezTo>
                  <a:cubicBezTo>
                    <a:pt x="4487070" y="2295525"/>
                    <a:pt x="4487070" y="2295525"/>
                    <a:pt x="4490404" y="2295525"/>
                  </a:cubicBezTo>
                  <a:cubicBezTo>
                    <a:pt x="4490404" y="2295525"/>
                    <a:pt x="4490404" y="2292350"/>
                    <a:pt x="4490404" y="2292350"/>
                  </a:cubicBezTo>
                  <a:close/>
                  <a:moveTo>
                    <a:pt x="4457701" y="2292350"/>
                  </a:moveTo>
                  <a:cubicBezTo>
                    <a:pt x="4457701" y="2292350"/>
                    <a:pt x="4457701" y="2292350"/>
                    <a:pt x="4464051" y="2292350"/>
                  </a:cubicBezTo>
                  <a:cubicBezTo>
                    <a:pt x="4467226" y="2292350"/>
                    <a:pt x="4467226" y="2295525"/>
                    <a:pt x="4467226" y="2295525"/>
                  </a:cubicBezTo>
                  <a:cubicBezTo>
                    <a:pt x="4467226" y="2298700"/>
                    <a:pt x="4464051" y="2301875"/>
                    <a:pt x="4464051" y="2301875"/>
                  </a:cubicBezTo>
                  <a:cubicBezTo>
                    <a:pt x="4460876" y="2301875"/>
                    <a:pt x="4457701" y="2298700"/>
                    <a:pt x="4457701" y="2298700"/>
                  </a:cubicBezTo>
                  <a:cubicBezTo>
                    <a:pt x="4457701" y="2298700"/>
                    <a:pt x="4457701" y="2298700"/>
                    <a:pt x="4457701" y="2292350"/>
                  </a:cubicBezTo>
                  <a:close/>
                  <a:moveTo>
                    <a:pt x="5157788" y="2289175"/>
                  </a:moveTo>
                  <a:cubicBezTo>
                    <a:pt x="5164138" y="2292350"/>
                    <a:pt x="5170488" y="2298700"/>
                    <a:pt x="5173663" y="2308225"/>
                  </a:cubicBezTo>
                  <a:cubicBezTo>
                    <a:pt x="5167313" y="2308225"/>
                    <a:pt x="5157788" y="2292350"/>
                    <a:pt x="5157788" y="2289175"/>
                  </a:cubicBezTo>
                  <a:close/>
                  <a:moveTo>
                    <a:pt x="4567239" y="2289175"/>
                  </a:moveTo>
                  <a:cubicBezTo>
                    <a:pt x="4563951" y="2298700"/>
                    <a:pt x="4560662" y="2298700"/>
                    <a:pt x="4550797" y="2301875"/>
                  </a:cubicBezTo>
                  <a:cubicBezTo>
                    <a:pt x="4550797" y="2301875"/>
                    <a:pt x="4550797" y="2301875"/>
                    <a:pt x="4531066" y="2301875"/>
                  </a:cubicBezTo>
                  <a:cubicBezTo>
                    <a:pt x="4527778" y="2301875"/>
                    <a:pt x="4521201" y="2301875"/>
                    <a:pt x="4521201" y="2295525"/>
                  </a:cubicBezTo>
                  <a:cubicBezTo>
                    <a:pt x="4521201" y="2292350"/>
                    <a:pt x="4524489" y="2292350"/>
                    <a:pt x="4527778" y="2292350"/>
                  </a:cubicBezTo>
                  <a:cubicBezTo>
                    <a:pt x="4527778" y="2292350"/>
                    <a:pt x="4531066" y="2292350"/>
                    <a:pt x="4531066" y="2292350"/>
                  </a:cubicBezTo>
                  <a:cubicBezTo>
                    <a:pt x="4540932" y="2292350"/>
                    <a:pt x="4544220" y="2295525"/>
                    <a:pt x="4550797" y="2295525"/>
                  </a:cubicBezTo>
                  <a:cubicBezTo>
                    <a:pt x="4560662" y="2295525"/>
                    <a:pt x="4563951" y="2292350"/>
                    <a:pt x="4567239" y="2289175"/>
                  </a:cubicBezTo>
                  <a:close/>
                  <a:moveTo>
                    <a:pt x="5127626" y="2271713"/>
                  </a:moveTo>
                  <a:cubicBezTo>
                    <a:pt x="5130801" y="2275285"/>
                    <a:pt x="5140326" y="2278857"/>
                    <a:pt x="5143501" y="2286001"/>
                  </a:cubicBezTo>
                  <a:cubicBezTo>
                    <a:pt x="5143501" y="2286001"/>
                    <a:pt x="5143501" y="2286001"/>
                    <a:pt x="5140326" y="2286001"/>
                  </a:cubicBezTo>
                  <a:cubicBezTo>
                    <a:pt x="5137151" y="2286001"/>
                    <a:pt x="5124451" y="2282429"/>
                    <a:pt x="5124451" y="2275285"/>
                  </a:cubicBezTo>
                  <a:cubicBezTo>
                    <a:pt x="5124451" y="2275285"/>
                    <a:pt x="5124451" y="2275285"/>
                    <a:pt x="5127626" y="2271713"/>
                  </a:cubicBezTo>
                  <a:close/>
                  <a:moveTo>
                    <a:pt x="5097463" y="2259013"/>
                  </a:moveTo>
                  <a:cubicBezTo>
                    <a:pt x="5097463" y="2259013"/>
                    <a:pt x="5097463" y="2259013"/>
                    <a:pt x="5101035" y="2259013"/>
                  </a:cubicBezTo>
                  <a:cubicBezTo>
                    <a:pt x="5108179" y="2262188"/>
                    <a:pt x="5108179" y="2259013"/>
                    <a:pt x="5111751" y="2265363"/>
                  </a:cubicBezTo>
                  <a:cubicBezTo>
                    <a:pt x="5111751" y="2265363"/>
                    <a:pt x="5111751" y="2265363"/>
                    <a:pt x="5108179" y="2265363"/>
                  </a:cubicBezTo>
                  <a:cubicBezTo>
                    <a:pt x="5108179" y="2265363"/>
                    <a:pt x="5108179" y="2265363"/>
                    <a:pt x="5097463" y="2259013"/>
                  </a:cubicBezTo>
                  <a:close/>
                  <a:moveTo>
                    <a:pt x="4305819" y="2246313"/>
                  </a:moveTo>
                  <a:cubicBezTo>
                    <a:pt x="4309124" y="2246313"/>
                    <a:pt x="4309124" y="2249587"/>
                    <a:pt x="4309124" y="2249587"/>
                  </a:cubicBezTo>
                  <a:cubicBezTo>
                    <a:pt x="4312429" y="2249587"/>
                    <a:pt x="4315733" y="2246313"/>
                    <a:pt x="4319038" y="2246313"/>
                  </a:cubicBezTo>
                  <a:cubicBezTo>
                    <a:pt x="4335561" y="2246313"/>
                    <a:pt x="4342170" y="2265959"/>
                    <a:pt x="4361997" y="2265959"/>
                  </a:cubicBezTo>
                  <a:cubicBezTo>
                    <a:pt x="4368607" y="2265959"/>
                    <a:pt x="4371911" y="2256136"/>
                    <a:pt x="4378520" y="2256136"/>
                  </a:cubicBezTo>
                  <a:cubicBezTo>
                    <a:pt x="4388434" y="2256136"/>
                    <a:pt x="4391739" y="2269233"/>
                    <a:pt x="4401653" y="2269233"/>
                  </a:cubicBezTo>
                  <a:cubicBezTo>
                    <a:pt x="4401653" y="2269233"/>
                    <a:pt x="4401653" y="2269233"/>
                    <a:pt x="4418176" y="2265959"/>
                  </a:cubicBezTo>
                  <a:cubicBezTo>
                    <a:pt x="4418176" y="2265959"/>
                    <a:pt x="4418176" y="2265959"/>
                    <a:pt x="4424785" y="2265959"/>
                  </a:cubicBezTo>
                  <a:cubicBezTo>
                    <a:pt x="4424785" y="2269233"/>
                    <a:pt x="4408262" y="2269233"/>
                    <a:pt x="4404957" y="2269233"/>
                  </a:cubicBezTo>
                  <a:cubicBezTo>
                    <a:pt x="4408262" y="2275781"/>
                    <a:pt x="4418176" y="2279056"/>
                    <a:pt x="4428089" y="2279056"/>
                  </a:cubicBezTo>
                  <a:cubicBezTo>
                    <a:pt x="4431394" y="2279056"/>
                    <a:pt x="4431394" y="2282330"/>
                    <a:pt x="4431394" y="2282330"/>
                  </a:cubicBezTo>
                  <a:cubicBezTo>
                    <a:pt x="4431394" y="2285604"/>
                    <a:pt x="4434699" y="2285604"/>
                    <a:pt x="4434699" y="2285604"/>
                  </a:cubicBezTo>
                  <a:cubicBezTo>
                    <a:pt x="4434699" y="2285604"/>
                    <a:pt x="4438003" y="2285604"/>
                    <a:pt x="4438003" y="2285604"/>
                  </a:cubicBezTo>
                  <a:cubicBezTo>
                    <a:pt x="4438003" y="2285604"/>
                    <a:pt x="4441308" y="2285604"/>
                    <a:pt x="4441308" y="2285604"/>
                  </a:cubicBezTo>
                  <a:cubicBezTo>
                    <a:pt x="4441308" y="2285604"/>
                    <a:pt x="4444612" y="2285604"/>
                    <a:pt x="4444612" y="2285604"/>
                  </a:cubicBezTo>
                  <a:cubicBezTo>
                    <a:pt x="4447917" y="2285604"/>
                    <a:pt x="4447917" y="2288878"/>
                    <a:pt x="4454526" y="2292153"/>
                  </a:cubicBezTo>
                  <a:cubicBezTo>
                    <a:pt x="4451221" y="2292153"/>
                    <a:pt x="4447917" y="2298701"/>
                    <a:pt x="4447917" y="2298701"/>
                  </a:cubicBezTo>
                  <a:cubicBezTo>
                    <a:pt x="4441308" y="2298701"/>
                    <a:pt x="4441308" y="2292153"/>
                    <a:pt x="4434699" y="2292153"/>
                  </a:cubicBezTo>
                  <a:cubicBezTo>
                    <a:pt x="4434699" y="2292153"/>
                    <a:pt x="4434699" y="2298701"/>
                    <a:pt x="4434699" y="2298701"/>
                  </a:cubicBezTo>
                  <a:cubicBezTo>
                    <a:pt x="4418176" y="2292153"/>
                    <a:pt x="4398348" y="2288878"/>
                    <a:pt x="4378520" y="2288878"/>
                  </a:cubicBezTo>
                  <a:cubicBezTo>
                    <a:pt x="4371911" y="2288878"/>
                    <a:pt x="4368607" y="2282330"/>
                    <a:pt x="4361997" y="2282330"/>
                  </a:cubicBezTo>
                  <a:cubicBezTo>
                    <a:pt x="4352084" y="2282330"/>
                    <a:pt x="4342170" y="2282330"/>
                    <a:pt x="4332256" y="2279056"/>
                  </a:cubicBezTo>
                  <a:cubicBezTo>
                    <a:pt x="4332256" y="2275781"/>
                    <a:pt x="4328952" y="2275781"/>
                    <a:pt x="4325647" y="2275781"/>
                  </a:cubicBezTo>
                  <a:cubicBezTo>
                    <a:pt x="4325647" y="2275781"/>
                    <a:pt x="4322342" y="2275781"/>
                    <a:pt x="4322342" y="2275781"/>
                  </a:cubicBezTo>
                  <a:cubicBezTo>
                    <a:pt x="4319038" y="2275781"/>
                    <a:pt x="4319038" y="2275781"/>
                    <a:pt x="4319038" y="2275781"/>
                  </a:cubicBezTo>
                  <a:cubicBezTo>
                    <a:pt x="4315733" y="2275781"/>
                    <a:pt x="4312429" y="2275781"/>
                    <a:pt x="4309124" y="2272507"/>
                  </a:cubicBezTo>
                  <a:cubicBezTo>
                    <a:pt x="4305819" y="2269233"/>
                    <a:pt x="4299210" y="2259410"/>
                    <a:pt x="4292601" y="2259410"/>
                  </a:cubicBezTo>
                  <a:cubicBezTo>
                    <a:pt x="4292601" y="2259410"/>
                    <a:pt x="4302515" y="2246313"/>
                    <a:pt x="4305819" y="2246313"/>
                  </a:cubicBezTo>
                  <a:close/>
                  <a:moveTo>
                    <a:pt x="4751388" y="2239963"/>
                  </a:moveTo>
                  <a:cubicBezTo>
                    <a:pt x="4751388" y="2243138"/>
                    <a:pt x="4751388" y="2243138"/>
                    <a:pt x="4751388" y="2246313"/>
                  </a:cubicBezTo>
                  <a:cubicBezTo>
                    <a:pt x="4751388" y="2249488"/>
                    <a:pt x="4751388" y="2252663"/>
                    <a:pt x="4748213" y="2252663"/>
                  </a:cubicBezTo>
                  <a:cubicBezTo>
                    <a:pt x="4748213" y="2259013"/>
                    <a:pt x="4748213" y="2265363"/>
                    <a:pt x="4745038" y="2265363"/>
                  </a:cubicBezTo>
                  <a:cubicBezTo>
                    <a:pt x="4745038" y="2265363"/>
                    <a:pt x="4741863" y="2262188"/>
                    <a:pt x="4741863" y="2262188"/>
                  </a:cubicBezTo>
                  <a:cubicBezTo>
                    <a:pt x="4741863" y="2255838"/>
                    <a:pt x="4748213" y="2252663"/>
                    <a:pt x="4748213" y="2249488"/>
                  </a:cubicBezTo>
                  <a:cubicBezTo>
                    <a:pt x="4748213" y="2246313"/>
                    <a:pt x="4748213" y="2239963"/>
                    <a:pt x="4751388" y="2239963"/>
                  </a:cubicBezTo>
                  <a:close/>
                  <a:moveTo>
                    <a:pt x="5072063" y="2235200"/>
                  </a:moveTo>
                  <a:cubicBezTo>
                    <a:pt x="5075238" y="2238574"/>
                    <a:pt x="5087938" y="2252068"/>
                    <a:pt x="5087938" y="2255441"/>
                  </a:cubicBezTo>
                  <a:cubicBezTo>
                    <a:pt x="5087938" y="2258815"/>
                    <a:pt x="5084763" y="2262188"/>
                    <a:pt x="5084763" y="2262188"/>
                  </a:cubicBezTo>
                  <a:cubicBezTo>
                    <a:pt x="5081588" y="2262188"/>
                    <a:pt x="5081588" y="2258815"/>
                    <a:pt x="5081588" y="2255441"/>
                  </a:cubicBezTo>
                  <a:cubicBezTo>
                    <a:pt x="5081588" y="2255441"/>
                    <a:pt x="5081588" y="2255441"/>
                    <a:pt x="5081588" y="2252068"/>
                  </a:cubicBezTo>
                  <a:cubicBezTo>
                    <a:pt x="5075238" y="2248694"/>
                    <a:pt x="5072063" y="2241947"/>
                    <a:pt x="5072063" y="2235200"/>
                  </a:cubicBezTo>
                  <a:close/>
                  <a:moveTo>
                    <a:pt x="5029025" y="2212975"/>
                  </a:moveTo>
                  <a:cubicBezTo>
                    <a:pt x="5032376" y="2212975"/>
                    <a:pt x="5032376" y="2219569"/>
                    <a:pt x="5032376" y="2222867"/>
                  </a:cubicBezTo>
                  <a:cubicBezTo>
                    <a:pt x="5032376" y="2236055"/>
                    <a:pt x="5022322" y="2232758"/>
                    <a:pt x="5022322" y="2245947"/>
                  </a:cubicBezTo>
                  <a:cubicBezTo>
                    <a:pt x="5012268" y="2249244"/>
                    <a:pt x="5005565" y="2255838"/>
                    <a:pt x="4995511" y="2255838"/>
                  </a:cubicBezTo>
                  <a:cubicBezTo>
                    <a:pt x="4992159" y="2255838"/>
                    <a:pt x="4988808" y="2252541"/>
                    <a:pt x="4985457" y="2249244"/>
                  </a:cubicBezTo>
                  <a:cubicBezTo>
                    <a:pt x="4982105" y="2245947"/>
                    <a:pt x="4972051" y="2245947"/>
                    <a:pt x="4972051" y="2239352"/>
                  </a:cubicBezTo>
                  <a:cubicBezTo>
                    <a:pt x="4972051" y="2239352"/>
                    <a:pt x="4972051" y="2239352"/>
                    <a:pt x="4988808" y="2239352"/>
                  </a:cubicBezTo>
                  <a:cubicBezTo>
                    <a:pt x="4988808" y="2239352"/>
                    <a:pt x="4988808" y="2239352"/>
                    <a:pt x="4995511" y="2236055"/>
                  </a:cubicBezTo>
                  <a:cubicBezTo>
                    <a:pt x="5002214" y="2232758"/>
                    <a:pt x="5012268" y="2232758"/>
                    <a:pt x="5015619" y="2232758"/>
                  </a:cubicBezTo>
                  <a:cubicBezTo>
                    <a:pt x="5025673" y="2226164"/>
                    <a:pt x="5022322" y="2212975"/>
                    <a:pt x="5029025" y="2212975"/>
                  </a:cubicBezTo>
                  <a:close/>
                  <a:moveTo>
                    <a:pt x="5035964" y="2203204"/>
                  </a:moveTo>
                  <a:lnTo>
                    <a:pt x="5044084" y="2206879"/>
                  </a:lnTo>
                  <a:cubicBezTo>
                    <a:pt x="5046584" y="2208538"/>
                    <a:pt x="5048251" y="2211028"/>
                    <a:pt x="5048251" y="2216007"/>
                  </a:cubicBezTo>
                  <a:cubicBezTo>
                    <a:pt x="5048251" y="2216007"/>
                    <a:pt x="5044917" y="2219326"/>
                    <a:pt x="5048251" y="2219326"/>
                  </a:cubicBezTo>
                  <a:cubicBezTo>
                    <a:pt x="5044917" y="2219326"/>
                    <a:pt x="5044917" y="2219326"/>
                    <a:pt x="5044917" y="2219326"/>
                  </a:cubicBezTo>
                  <a:cubicBezTo>
                    <a:pt x="5038250" y="2219326"/>
                    <a:pt x="5038250" y="2212687"/>
                    <a:pt x="5038250" y="2206049"/>
                  </a:cubicBezTo>
                  <a:close/>
                  <a:moveTo>
                    <a:pt x="4619626" y="2192338"/>
                  </a:moveTo>
                  <a:cubicBezTo>
                    <a:pt x="4625976" y="2192338"/>
                    <a:pt x="4632326" y="2195831"/>
                    <a:pt x="4632326" y="2199323"/>
                  </a:cubicBezTo>
                  <a:cubicBezTo>
                    <a:pt x="4632326" y="2199323"/>
                    <a:pt x="4629151" y="2209801"/>
                    <a:pt x="4625976" y="2209801"/>
                  </a:cubicBezTo>
                  <a:cubicBezTo>
                    <a:pt x="4622801" y="2209801"/>
                    <a:pt x="4616451" y="2199323"/>
                    <a:pt x="4616451" y="2195831"/>
                  </a:cubicBezTo>
                  <a:cubicBezTo>
                    <a:pt x="4616451" y="2192338"/>
                    <a:pt x="4619626" y="2192338"/>
                    <a:pt x="4619626" y="2192338"/>
                  </a:cubicBezTo>
                  <a:close/>
                  <a:moveTo>
                    <a:pt x="4649901" y="2189163"/>
                  </a:moveTo>
                  <a:cubicBezTo>
                    <a:pt x="4649901" y="2189163"/>
                    <a:pt x="4649901" y="2189163"/>
                    <a:pt x="4672920" y="2189163"/>
                  </a:cubicBezTo>
                  <a:cubicBezTo>
                    <a:pt x="4676209" y="2192656"/>
                    <a:pt x="4676209" y="2192656"/>
                    <a:pt x="4679497" y="2192656"/>
                  </a:cubicBezTo>
                  <a:cubicBezTo>
                    <a:pt x="4679497" y="2192656"/>
                    <a:pt x="4682786" y="2192656"/>
                    <a:pt x="4682786" y="2192656"/>
                  </a:cubicBezTo>
                  <a:cubicBezTo>
                    <a:pt x="4686074" y="2196148"/>
                    <a:pt x="4692651" y="2199641"/>
                    <a:pt x="4692651" y="2203134"/>
                  </a:cubicBezTo>
                  <a:cubicBezTo>
                    <a:pt x="4692651" y="2206626"/>
                    <a:pt x="4689363" y="2206626"/>
                    <a:pt x="4689363" y="2206626"/>
                  </a:cubicBezTo>
                  <a:cubicBezTo>
                    <a:pt x="4679497" y="2206626"/>
                    <a:pt x="4676209" y="2199641"/>
                    <a:pt x="4669632" y="2199641"/>
                  </a:cubicBezTo>
                  <a:cubicBezTo>
                    <a:pt x="4669632" y="2199641"/>
                    <a:pt x="4669632" y="2199641"/>
                    <a:pt x="4656478" y="2199641"/>
                  </a:cubicBezTo>
                  <a:cubicBezTo>
                    <a:pt x="4653190" y="2199641"/>
                    <a:pt x="4646613" y="2196148"/>
                    <a:pt x="4646613" y="2196148"/>
                  </a:cubicBezTo>
                  <a:cubicBezTo>
                    <a:pt x="4646613" y="2192656"/>
                    <a:pt x="4649901" y="2192656"/>
                    <a:pt x="4649901" y="2189163"/>
                  </a:cubicBezTo>
                  <a:close/>
                  <a:moveTo>
                    <a:pt x="5014913" y="2182813"/>
                  </a:moveTo>
                  <a:cubicBezTo>
                    <a:pt x="5014913" y="2186132"/>
                    <a:pt x="5021581" y="2186132"/>
                    <a:pt x="5024914" y="2189452"/>
                  </a:cubicBezTo>
                  <a:lnTo>
                    <a:pt x="5035964" y="2203204"/>
                  </a:lnTo>
                  <a:lnTo>
                    <a:pt x="5034916" y="2202729"/>
                  </a:lnTo>
                  <a:cubicBezTo>
                    <a:pt x="5031582" y="2192771"/>
                    <a:pt x="5024914" y="2186132"/>
                    <a:pt x="5014913" y="2182813"/>
                  </a:cubicBezTo>
                  <a:close/>
                  <a:moveTo>
                    <a:pt x="4329113" y="2182813"/>
                  </a:moveTo>
                  <a:cubicBezTo>
                    <a:pt x="4329113" y="2182813"/>
                    <a:pt x="4329113" y="2182813"/>
                    <a:pt x="4332288" y="2182813"/>
                  </a:cubicBezTo>
                  <a:cubicBezTo>
                    <a:pt x="4335463" y="2182813"/>
                    <a:pt x="4335463" y="2185988"/>
                    <a:pt x="4338638" y="2185988"/>
                  </a:cubicBezTo>
                  <a:cubicBezTo>
                    <a:pt x="4338638" y="2189163"/>
                    <a:pt x="4335463" y="2192338"/>
                    <a:pt x="4332288" y="2192338"/>
                  </a:cubicBezTo>
                  <a:cubicBezTo>
                    <a:pt x="4329113" y="2192338"/>
                    <a:pt x="4329113" y="2189163"/>
                    <a:pt x="4329113" y="2185988"/>
                  </a:cubicBezTo>
                  <a:cubicBezTo>
                    <a:pt x="4329113" y="2185988"/>
                    <a:pt x="4329113" y="2185988"/>
                    <a:pt x="4329113" y="2182813"/>
                  </a:cubicBezTo>
                  <a:close/>
                  <a:moveTo>
                    <a:pt x="4299547" y="2160588"/>
                  </a:moveTo>
                  <a:cubicBezTo>
                    <a:pt x="4302920" y="2170113"/>
                    <a:pt x="4306294" y="2182813"/>
                    <a:pt x="4313041" y="2182813"/>
                  </a:cubicBezTo>
                  <a:cubicBezTo>
                    <a:pt x="4313041" y="2185988"/>
                    <a:pt x="4313041" y="2185988"/>
                    <a:pt x="4316414" y="2189163"/>
                  </a:cubicBezTo>
                  <a:cubicBezTo>
                    <a:pt x="4316414" y="2189163"/>
                    <a:pt x="4316414" y="2189163"/>
                    <a:pt x="4309667" y="2189163"/>
                  </a:cubicBezTo>
                  <a:cubicBezTo>
                    <a:pt x="4306294" y="2189163"/>
                    <a:pt x="4306294" y="2185988"/>
                    <a:pt x="4302920" y="2185988"/>
                  </a:cubicBezTo>
                  <a:cubicBezTo>
                    <a:pt x="4302920" y="2185988"/>
                    <a:pt x="4299547" y="2179638"/>
                    <a:pt x="4299547" y="2176463"/>
                  </a:cubicBezTo>
                  <a:cubicBezTo>
                    <a:pt x="4296173" y="2173288"/>
                    <a:pt x="4289426" y="2176463"/>
                    <a:pt x="4289426" y="2170113"/>
                  </a:cubicBezTo>
                  <a:cubicBezTo>
                    <a:pt x="4289426" y="2166938"/>
                    <a:pt x="4296173" y="2163763"/>
                    <a:pt x="4299547" y="2160588"/>
                  </a:cubicBezTo>
                  <a:close/>
                  <a:moveTo>
                    <a:pt x="4187826" y="2154238"/>
                  </a:moveTo>
                  <a:cubicBezTo>
                    <a:pt x="4187826" y="2154238"/>
                    <a:pt x="4187826" y="2154238"/>
                    <a:pt x="4194176" y="2154238"/>
                  </a:cubicBezTo>
                  <a:cubicBezTo>
                    <a:pt x="4194176" y="2154238"/>
                    <a:pt x="4194176" y="2154238"/>
                    <a:pt x="4194176" y="2157413"/>
                  </a:cubicBezTo>
                  <a:cubicBezTo>
                    <a:pt x="4197351" y="2163763"/>
                    <a:pt x="4197351" y="2166938"/>
                    <a:pt x="4197351" y="2173288"/>
                  </a:cubicBezTo>
                  <a:cubicBezTo>
                    <a:pt x="4194176" y="2173288"/>
                    <a:pt x="4187826" y="2160588"/>
                    <a:pt x="4187826" y="2157413"/>
                  </a:cubicBezTo>
                  <a:cubicBezTo>
                    <a:pt x="4187826" y="2157413"/>
                    <a:pt x="4187826" y="2157413"/>
                    <a:pt x="4187826" y="2154238"/>
                  </a:cubicBezTo>
                  <a:close/>
                  <a:moveTo>
                    <a:pt x="4719082" y="2139950"/>
                  </a:moveTo>
                  <a:cubicBezTo>
                    <a:pt x="4728951" y="2139950"/>
                    <a:pt x="4735530" y="2149879"/>
                    <a:pt x="4745399" y="2153188"/>
                  </a:cubicBezTo>
                  <a:cubicBezTo>
                    <a:pt x="4745399" y="2153188"/>
                    <a:pt x="4745399" y="2153188"/>
                    <a:pt x="4745399" y="2176355"/>
                  </a:cubicBezTo>
                  <a:cubicBezTo>
                    <a:pt x="4745399" y="2179665"/>
                    <a:pt x="4748688" y="2182974"/>
                    <a:pt x="4751978" y="2182974"/>
                  </a:cubicBezTo>
                  <a:cubicBezTo>
                    <a:pt x="4751978" y="2186284"/>
                    <a:pt x="4761847" y="2196212"/>
                    <a:pt x="4765136" y="2196212"/>
                  </a:cubicBezTo>
                  <a:cubicBezTo>
                    <a:pt x="4768426" y="2196212"/>
                    <a:pt x="4771715" y="2186284"/>
                    <a:pt x="4775005" y="2182974"/>
                  </a:cubicBezTo>
                  <a:cubicBezTo>
                    <a:pt x="4778294" y="2179665"/>
                    <a:pt x="4778294" y="2179665"/>
                    <a:pt x="4788163" y="2176355"/>
                  </a:cubicBezTo>
                  <a:cubicBezTo>
                    <a:pt x="4791453" y="2173046"/>
                    <a:pt x="4798032" y="2163117"/>
                    <a:pt x="4804611" y="2159807"/>
                  </a:cubicBezTo>
                  <a:cubicBezTo>
                    <a:pt x="4807900" y="2163117"/>
                    <a:pt x="4811190" y="2163117"/>
                    <a:pt x="4811190" y="2163117"/>
                  </a:cubicBezTo>
                  <a:cubicBezTo>
                    <a:pt x="4817769" y="2166426"/>
                    <a:pt x="4824348" y="2173046"/>
                    <a:pt x="4827638" y="2176355"/>
                  </a:cubicBezTo>
                  <a:cubicBezTo>
                    <a:pt x="4827638" y="2176355"/>
                    <a:pt x="4827638" y="2176355"/>
                    <a:pt x="4840796" y="2176355"/>
                  </a:cubicBezTo>
                  <a:cubicBezTo>
                    <a:pt x="4844086" y="2179665"/>
                    <a:pt x="4847375" y="2179665"/>
                    <a:pt x="4850665" y="2182974"/>
                  </a:cubicBezTo>
                  <a:cubicBezTo>
                    <a:pt x="4850665" y="2182974"/>
                    <a:pt x="4850665" y="2182974"/>
                    <a:pt x="4853954" y="2182974"/>
                  </a:cubicBezTo>
                  <a:cubicBezTo>
                    <a:pt x="4860534" y="2189593"/>
                    <a:pt x="4876981" y="2196212"/>
                    <a:pt x="4890140" y="2196212"/>
                  </a:cubicBezTo>
                  <a:cubicBezTo>
                    <a:pt x="4896719" y="2196212"/>
                    <a:pt x="4900008" y="2206141"/>
                    <a:pt x="4906587" y="2206141"/>
                  </a:cubicBezTo>
                  <a:cubicBezTo>
                    <a:pt x="4906587" y="2209451"/>
                    <a:pt x="4909877" y="2212760"/>
                    <a:pt x="4913167" y="2212760"/>
                  </a:cubicBezTo>
                  <a:cubicBezTo>
                    <a:pt x="4932904" y="2219379"/>
                    <a:pt x="4929614" y="2235927"/>
                    <a:pt x="4942773" y="2245855"/>
                  </a:cubicBezTo>
                  <a:cubicBezTo>
                    <a:pt x="4946062" y="2245855"/>
                    <a:pt x="4946062" y="2245855"/>
                    <a:pt x="4949352" y="2245855"/>
                  </a:cubicBezTo>
                  <a:cubicBezTo>
                    <a:pt x="4952641" y="2245855"/>
                    <a:pt x="4952641" y="2245855"/>
                    <a:pt x="4952641" y="2245855"/>
                  </a:cubicBezTo>
                  <a:cubicBezTo>
                    <a:pt x="4955931" y="2245855"/>
                    <a:pt x="4962510" y="2245855"/>
                    <a:pt x="4962510" y="2255784"/>
                  </a:cubicBezTo>
                  <a:cubicBezTo>
                    <a:pt x="4962510" y="2262403"/>
                    <a:pt x="4949352" y="2259094"/>
                    <a:pt x="4949352" y="2265713"/>
                  </a:cubicBezTo>
                  <a:cubicBezTo>
                    <a:pt x="4949352" y="2269022"/>
                    <a:pt x="4959221" y="2278951"/>
                    <a:pt x="4962510" y="2282260"/>
                  </a:cubicBezTo>
                  <a:cubicBezTo>
                    <a:pt x="4965800" y="2288880"/>
                    <a:pt x="4965800" y="2292189"/>
                    <a:pt x="4969089" y="2298808"/>
                  </a:cubicBezTo>
                  <a:cubicBezTo>
                    <a:pt x="4972379" y="2302118"/>
                    <a:pt x="4978958" y="2305427"/>
                    <a:pt x="4982248" y="2305427"/>
                  </a:cubicBezTo>
                  <a:cubicBezTo>
                    <a:pt x="4982248" y="2305427"/>
                    <a:pt x="4985537" y="2312046"/>
                    <a:pt x="4985537" y="2315356"/>
                  </a:cubicBezTo>
                  <a:cubicBezTo>
                    <a:pt x="4985537" y="2315356"/>
                    <a:pt x="4988827" y="2315356"/>
                    <a:pt x="4988827" y="2315356"/>
                  </a:cubicBezTo>
                  <a:cubicBezTo>
                    <a:pt x="4988827" y="2315356"/>
                    <a:pt x="4988827" y="2315356"/>
                    <a:pt x="4992116" y="2315356"/>
                  </a:cubicBezTo>
                  <a:cubicBezTo>
                    <a:pt x="4995406" y="2315356"/>
                    <a:pt x="4998695" y="2321975"/>
                    <a:pt x="4998695" y="2321975"/>
                  </a:cubicBezTo>
                  <a:cubicBezTo>
                    <a:pt x="4998695" y="2325285"/>
                    <a:pt x="5008564" y="2325285"/>
                    <a:pt x="5008564" y="2325285"/>
                  </a:cubicBezTo>
                  <a:cubicBezTo>
                    <a:pt x="5005275" y="2328594"/>
                    <a:pt x="5001985" y="2331904"/>
                    <a:pt x="5001985" y="2335213"/>
                  </a:cubicBezTo>
                  <a:cubicBezTo>
                    <a:pt x="5001985" y="2335213"/>
                    <a:pt x="5001985" y="2335213"/>
                    <a:pt x="4998695" y="2335213"/>
                  </a:cubicBezTo>
                  <a:cubicBezTo>
                    <a:pt x="4998695" y="2335213"/>
                    <a:pt x="4988827" y="2328594"/>
                    <a:pt x="4988827" y="2328594"/>
                  </a:cubicBezTo>
                  <a:cubicBezTo>
                    <a:pt x="4988827" y="2328594"/>
                    <a:pt x="4988827" y="2328594"/>
                    <a:pt x="4975668" y="2328594"/>
                  </a:cubicBezTo>
                  <a:cubicBezTo>
                    <a:pt x="4965800" y="2325285"/>
                    <a:pt x="4952641" y="2318665"/>
                    <a:pt x="4952641" y="2312046"/>
                  </a:cubicBezTo>
                  <a:cubicBezTo>
                    <a:pt x="4952641" y="2308737"/>
                    <a:pt x="4949352" y="2308737"/>
                    <a:pt x="4949352" y="2305427"/>
                  </a:cubicBezTo>
                  <a:cubicBezTo>
                    <a:pt x="4936194" y="2292189"/>
                    <a:pt x="4926325" y="2275641"/>
                    <a:pt x="4909877" y="2275641"/>
                  </a:cubicBezTo>
                  <a:cubicBezTo>
                    <a:pt x="4893429" y="2275641"/>
                    <a:pt x="4896719" y="2285570"/>
                    <a:pt x="4886850" y="2292189"/>
                  </a:cubicBezTo>
                  <a:cubicBezTo>
                    <a:pt x="4890140" y="2298808"/>
                    <a:pt x="4886850" y="2302118"/>
                    <a:pt x="4886850" y="2308737"/>
                  </a:cubicBezTo>
                  <a:cubicBezTo>
                    <a:pt x="4886850" y="2308737"/>
                    <a:pt x="4886850" y="2308737"/>
                    <a:pt x="4863823" y="2308737"/>
                  </a:cubicBezTo>
                  <a:cubicBezTo>
                    <a:pt x="4850665" y="2308737"/>
                    <a:pt x="4847375" y="2285570"/>
                    <a:pt x="4830927" y="2285570"/>
                  </a:cubicBezTo>
                  <a:cubicBezTo>
                    <a:pt x="4830927" y="2285570"/>
                    <a:pt x="4824348" y="2288880"/>
                    <a:pt x="4824348" y="2292189"/>
                  </a:cubicBezTo>
                  <a:cubicBezTo>
                    <a:pt x="4824348" y="2292189"/>
                    <a:pt x="4824348" y="2292189"/>
                    <a:pt x="4811190" y="2292189"/>
                  </a:cubicBezTo>
                  <a:cubicBezTo>
                    <a:pt x="4807900" y="2292189"/>
                    <a:pt x="4804611" y="2292189"/>
                    <a:pt x="4804611" y="2285570"/>
                  </a:cubicBezTo>
                  <a:cubicBezTo>
                    <a:pt x="4804611" y="2278951"/>
                    <a:pt x="4814480" y="2275641"/>
                    <a:pt x="4817769" y="2272332"/>
                  </a:cubicBezTo>
                  <a:cubicBezTo>
                    <a:pt x="4811190" y="2262403"/>
                    <a:pt x="4814480" y="2255784"/>
                    <a:pt x="4811190" y="2245855"/>
                  </a:cubicBezTo>
                  <a:cubicBezTo>
                    <a:pt x="4807900" y="2235927"/>
                    <a:pt x="4791453" y="2229308"/>
                    <a:pt x="4788163" y="2225998"/>
                  </a:cubicBezTo>
                  <a:cubicBezTo>
                    <a:pt x="4781584" y="2222689"/>
                    <a:pt x="4765136" y="2219379"/>
                    <a:pt x="4758557" y="2219379"/>
                  </a:cubicBezTo>
                  <a:cubicBezTo>
                    <a:pt x="4748688" y="2219379"/>
                    <a:pt x="4745399" y="2206141"/>
                    <a:pt x="4738820" y="2206141"/>
                  </a:cubicBezTo>
                  <a:cubicBezTo>
                    <a:pt x="4738820" y="2206141"/>
                    <a:pt x="4738820" y="2206141"/>
                    <a:pt x="4735530" y="2206141"/>
                  </a:cubicBezTo>
                  <a:cubicBezTo>
                    <a:pt x="4735530" y="2206141"/>
                    <a:pt x="4735530" y="2206141"/>
                    <a:pt x="4735530" y="2199522"/>
                  </a:cubicBezTo>
                  <a:cubicBezTo>
                    <a:pt x="4735530" y="2206141"/>
                    <a:pt x="4732240" y="2212760"/>
                    <a:pt x="4728951" y="2212760"/>
                  </a:cubicBezTo>
                  <a:cubicBezTo>
                    <a:pt x="4725661" y="2212760"/>
                    <a:pt x="4722372" y="2212760"/>
                    <a:pt x="4722372" y="2209451"/>
                  </a:cubicBezTo>
                  <a:cubicBezTo>
                    <a:pt x="4719082" y="2202831"/>
                    <a:pt x="4722372" y="2199522"/>
                    <a:pt x="4719082" y="2196212"/>
                  </a:cubicBezTo>
                  <a:cubicBezTo>
                    <a:pt x="4719082" y="2189593"/>
                    <a:pt x="4712503" y="2192903"/>
                    <a:pt x="4709213" y="2186284"/>
                  </a:cubicBezTo>
                  <a:cubicBezTo>
                    <a:pt x="4719082" y="2182974"/>
                    <a:pt x="4735530" y="2182974"/>
                    <a:pt x="4738820" y="2176355"/>
                  </a:cubicBezTo>
                  <a:cubicBezTo>
                    <a:pt x="4738820" y="2176355"/>
                    <a:pt x="4738820" y="2176355"/>
                    <a:pt x="4735530" y="2176355"/>
                  </a:cubicBezTo>
                  <a:cubicBezTo>
                    <a:pt x="4728951" y="2179665"/>
                    <a:pt x="4725661" y="2179665"/>
                    <a:pt x="4719082" y="2179665"/>
                  </a:cubicBezTo>
                  <a:cubicBezTo>
                    <a:pt x="4715793" y="2179665"/>
                    <a:pt x="4712503" y="2176355"/>
                    <a:pt x="4712503" y="2176355"/>
                  </a:cubicBezTo>
                  <a:cubicBezTo>
                    <a:pt x="4709213" y="2176355"/>
                    <a:pt x="4709213" y="2173046"/>
                    <a:pt x="4709213" y="2169736"/>
                  </a:cubicBezTo>
                  <a:cubicBezTo>
                    <a:pt x="4702634" y="2163117"/>
                    <a:pt x="4689476" y="2166426"/>
                    <a:pt x="4689476" y="2156498"/>
                  </a:cubicBezTo>
                  <a:cubicBezTo>
                    <a:pt x="4689476" y="2153188"/>
                    <a:pt x="4696055" y="2149879"/>
                    <a:pt x="4699345" y="2149879"/>
                  </a:cubicBezTo>
                  <a:cubicBezTo>
                    <a:pt x="4705924" y="2149879"/>
                    <a:pt x="4709213" y="2139950"/>
                    <a:pt x="4719082" y="2139950"/>
                  </a:cubicBezTo>
                  <a:close/>
                  <a:moveTo>
                    <a:pt x="1851462" y="2139950"/>
                  </a:moveTo>
                  <a:cubicBezTo>
                    <a:pt x="1851462" y="2139950"/>
                    <a:pt x="1851462" y="2139950"/>
                    <a:pt x="1854780" y="2139950"/>
                  </a:cubicBezTo>
                  <a:cubicBezTo>
                    <a:pt x="1858099" y="2143269"/>
                    <a:pt x="1861417" y="2146589"/>
                    <a:pt x="1864736" y="2146589"/>
                  </a:cubicBezTo>
                  <a:cubicBezTo>
                    <a:pt x="1868055" y="2149908"/>
                    <a:pt x="1868055" y="2149908"/>
                    <a:pt x="1868055" y="2149908"/>
                  </a:cubicBezTo>
                  <a:cubicBezTo>
                    <a:pt x="1871375" y="2149908"/>
                    <a:pt x="1874694" y="2149908"/>
                    <a:pt x="1874694" y="2149908"/>
                  </a:cubicBezTo>
                  <a:cubicBezTo>
                    <a:pt x="1878017" y="2149908"/>
                    <a:pt x="1878017" y="2153228"/>
                    <a:pt x="1878017" y="2153228"/>
                  </a:cubicBezTo>
                  <a:cubicBezTo>
                    <a:pt x="1878017" y="2159866"/>
                    <a:pt x="1871375" y="2176463"/>
                    <a:pt x="1864736" y="2176463"/>
                  </a:cubicBezTo>
                  <a:cubicBezTo>
                    <a:pt x="1854780" y="2176463"/>
                    <a:pt x="1841500" y="2163186"/>
                    <a:pt x="1841500" y="2156547"/>
                  </a:cubicBezTo>
                  <a:cubicBezTo>
                    <a:pt x="1841500" y="2146589"/>
                    <a:pt x="1844820" y="2139950"/>
                    <a:pt x="1851462" y="2139950"/>
                  </a:cubicBezTo>
                  <a:close/>
                  <a:moveTo>
                    <a:pt x="4642536" y="2133820"/>
                  </a:moveTo>
                  <a:lnTo>
                    <a:pt x="4649154" y="2143126"/>
                  </a:lnTo>
                  <a:cubicBezTo>
                    <a:pt x="4645661" y="2143126"/>
                    <a:pt x="4643915" y="2141489"/>
                    <a:pt x="4643042" y="2139033"/>
                  </a:cubicBezTo>
                  <a:close/>
                  <a:moveTo>
                    <a:pt x="4642169" y="2130029"/>
                  </a:moveTo>
                  <a:lnTo>
                    <a:pt x="4642536" y="2133820"/>
                  </a:lnTo>
                  <a:lnTo>
                    <a:pt x="4642169" y="2133303"/>
                  </a:lnTo>
                  <a:close/>
                  <a:moveTo>
                    <a:pt x="4167188" y="2114550"/>
                  </a:moveTo>
                  <a:cubicBezTo>
                    <a:pt x="4167188" y="2114550"/>
                    <a:pt x="4167188" y="2114550"/>
                    <a:pt x="4170681" y="2114550"/>
                  </a:cubicBezTo>
                  <a:cubicBezTo>
                    <a:pt x="4174173" y="2117725"/>
                    <a:pt x="4184651" y="2130425"/>
                    <a:pt x="4177666" y="2130425"/>
                  </a:cubicBezTo>
                  <a:cubicBezTo>
                    <a:pt x="4177666" y="2130425"/>
                    <a:pt x="4170681" y="2120900"/>
                    <a:pt x="4167188" y="2114550"/>
                  </a:cubicBezTo>
                  <a:close/>
                  <a:moveTo>
                    <a:pt x="4600422" y="2103438"/>
                  </a:moveTo>
                  <a:cubicBezTo>
                    <a:pt x="4600422" y="2103438"/>
                    <a:pt x="4600422" y="2103438"/>
                    <a:pt x="4603751" y="2103438"/>
                  </a:cubicBezTo>
                  <a:cubicBezTo>
                    <a:pt x="4600422" y="2106764"/>
                    <a:pt x="4600422" y="2106764"/>
                    <a:pt x="4600422" y="2106764"/>
                  </a:cubicBezTo>
                  <a:cubicBezTo>
                    <a:pt x="4597094" y="2116743"/>
                    <a:pt x="4593765" y="2130048"/>
                    <a:pt x="4583779" y="2130048"/>
                  </a:cubicBezTo>
                  <a:cubicBezTo>
                    <a:pt x="4573793" y="2130048"/>
                    <a:pt x="4570465" y="2123395"/>
                    <a:pt x="4563807" y="2123395"/>
                  </a:cubicBezTo>
                  <a:cubicBezTo>
                    <a:pt x="4553821" y="2123395"/>
                    <a:pt x="4550493" y="2126721"/>
                    <a:pt x="4540507" y="2126721"/>
                  </a:cubicBezTo>
                  <a:cubicBezTo>
                    <a:pt x="4540507" y="2126721"/>
                    <a:pt x="4537178" y="2126721"/>
                    <a:pt x="4533850" y="2126721"/>
                  </a:cubicBezTo>
                  <a:cubicBezTo>
                    <a:pt x="4527192" y="2126721"/>
                    <a:pt x="4523864" y="2130048"/>
                    <a:pt x="4523864" y="2136700"/>
                  </a:cubicBezTo>
                  <a:cubicBezTo>
                    <a:pt x="4523864" y="2146679"/>
                    <a:pt x="4527192" y="2159983"/>
                    <a:pt x="4533850" y="2159983"/>
                  </a:cubicBezTo>
                  <a:cubicBezTo>
                    <a:pt x="4537178" y="2159983"/>
                    <a:pt x="4540507" y="2156657"/>
                    <a:pt x="4540507" y="2153331"/>
                  </a:cubicBezTo>
                  <a:cubicBezTo>
                    <a:pt x="4540507" y="2153331"/>
                    <a:pt x="4540507" y="2153331"/>
                    <a:pt x="4540507" y="2156657"/>
                  </a:cubicBezTo>
                  <a:cubicBezTo>
                    <a:pt x="4540507" y="2153331"/>
                    <a:pt x="4567136" y="2143352"/>
                    <a:pt x="4573793" y="2143352"/>
                  </a:cubicBezTo>
                  <a:cubicBezTo>
                    <a:pt x="4573793" y="2143352"/>
                    <a:pt x="4573793" y="2143352"/>
                    <a:pt x="4573793" y="2150005"/>
                  </a:cubicBezTo>
                  <a:cubicBezTo>
                    <a:pt x="4560479" y="2153331"/>
                    <a:pt x="4560479" y="2169962"/>
                    <a:pt x="4543835" y="2169962"/>
                  </a:cubicBezTo>
                  <a:cubicBezTo>
                    <a:pt x="4543835" y="2169962"/>
                    <a:pt x="4553821" y="2193245"/>
                    <a:pt x="4557150" y="2196571"/>
                  </a:cubicBezTo>
                  <a:cubicBezTo>
                    <a:pt x="4557150" y="2196571"/>
                    <a:pt x="4557150" y="2199898"/>
                    <a:pt x="4557150" y="2199898"/>
                  </a:cubicBezTo>
                  <a:cubicBezTo>
                    <a:pt x="4557150" y="2203224"/>
                    <a:pt x="4560479" y="2213202"/>
                    <a:pt x="4563807" y="2213202"/>
                  </a:cubicBezTo>
                  <a:cubicBezTo>
                    <a:pt x="4563807" y="2219855"/>
                    <a:pt x="4550493" y="2219855"/>
                    <a:pt x="4550493" y="2226507"/>
                  </a:cubicBezTo>
                  <a:cubicBezTo>
                    <a:pt x="4550493" y="2226507"/>
                    <a:pt x="4550493" y="2226507"/>
                    <a:pt x="4543835" y="2226507"/>
                  </a:cubicBezTo>
                  <a:cubicBezTo>
                    <a:pt x="4543835" y="2223181"/>
                    <a:pt x="4543835" y="2223181"/>
                    <a:pt x="4543835" y="2219855"/>
                  </a:cubicBezTo>
                  <a:cubicBezTo>
                    <a:pt x="4543835" y="2213202"/>
                    <a:pt x="4533850" y="2209876"/>
                    <a:pt x="4533850" y="2199898"/>
                  </a:cubicBezTo>
                  <a:cubicBezTo>
                    <a:pt x="4533850" y="2199898"/>
                    <a:pt x="4533850" y="2199898"/>
                    <a:pt x="4537178" y="2186593"/>
                  </a:cubicBezTo>
                  <a:cubicBezTo>
                    <a:pt x="4533850" y="2186593"/>
                    <a:pt x="4533850" y="2186593"/>
                    <a:pt x="4533850" y="2186593"/>
                  </a:cubicBezTo>
                  <a:cubicBezTo>
                    <a:pt x="4530521" y="2186593"/>
                    <a:pt x="4523864" y="2189919"/>
                    <a:pt x="4523864" y="2193245"/>
                  </a:cubicBezTo>
                  <a:cubicBezTo>
                    <a:pt x="4523864" y="2203224"/>
                    <a:pt x="4530521" y="2206550"/>
                    <a:pt x="4530521" y="2216529"/>
                  </a:cubicBezTo>
                  <a:cubicBezTo>
                    <a:pt x="4530521" y="2219855"/>
                    <a:pt x="4527192" y="2243138"/>
                    <a:pt x="4520535" y="2243138"/>
                  </a:cubicBezTo>
                  <a:cubicBezTo>
                    <a:pt x="4517206" y="2243138"/>
                    <a:pt x="4513878" y="2236486"/>
                    <a:pt x="4513878" y="2233160"/>
                  </a:cubicBezTo>
                  <a:cubicBezTo>
                    <a:pt x="4513878" y="2233160"/>
                    <a:pt x="4513878" y="2233160"/>
                    <a:pt x="4513878" y="2203224"/>
                  </a:cubicBezTo>
                  <a:cubicBezTo>
                    <a:pt x="4510549" y="2199898"/>
                    <a:pt x="4500563" y="2199898"/>
                    <a:pt x="4500563" y="2193245"/>
                  </a:cubicBezTo>
                  <a:cubicBezTo>
                    <a:pt x="4500563" y="2179941"/>
                    <a:pt x="4507220" y="2173288"/>
                    <a:pt x="4510549" y="2156657"/>
                  </a:cubicBezTo>
                  <a:cubicBezTo>
                    <a:pt x="4510549" y="2156657"/>
                    <a:pt x="4517206" y="2153331"/>
                    <a:pt x="4517206" y="2146679"/>
                  </a:cubicBezTo>
                  <a:cubicBezTo>
                    <a:pt x="4517206" y="2133374"/>
                    <a:pt x="4523864" y="2110091"/>
                    <a:pt x="4537178" y="2110091"/>
                  </a:cubicBezTo>
                  <a:cubicBezTo>
                    <a:pt x="4537178" y="2110091"/>
                    <a:pt x="4537178" y="2110091"/>
                    <a:pt x="4577122" y="2116743"/>
                  </a:cubicBezTo>
                  <a:cubicBezTo>
                    <a:pt x="4577122" y="2116743"/>
                    <a:pt x="4577122" y="2116743"/>
                    <a:pt x="4580451" y="2116743"/>
                  </a:cubicBezTo>
                  <a:cubicBezTo>
                    <a:pt x="4583779" y="2113417"/>
                    <a:pt x="4593765" y="2106764"/>
                    <a:pt x="4600422" y="2103438"/>
                  </a:cubicBezTo>
                  <a:close/>
                  <a:moveTo>
                    <a:pt x="4642169" y="2090738"/>
                  </a:moveTo>
                  <a:cubicBezTo>
                    <a:pt x="4642169" y="2100561"/>
                    <a:pt x="4649154" y="2107109"/>
                    <a:pt x="4656139" y="2107109"/>
                  </a:cubicBezTo>
                  <a:cubicBezTo>
                    <a:pt x="4656139" y="2113658"/>
                    <a:pt x="4652646" y="2113658"/>
                    <a:pt x="4652646" y="2116932"/>
                  </a:cubicBezTo>
                  <a:cubicBezTo>
                    <a:pt x="4652646" y="2120206"/>
                    <a:pt x="4656139" y="2120206"/>
                    <a:pt x="4656139" y="2126755"/>
                  </a:cubicBezTo>
                  <a:cubicBezTo>
                    <a:pt x="4652646" y="2126755"/>
                    <a:pt x="4649154" y="2126755"/>
                    <a:pt x="4642169" y="2126755"/>
                  </a:cubicBezTo>
                  <a:lnTo>
                    <a:pt x="4642169" y="2123481"/>
                  </a:lnTo>
                  <a:cubicBezTo>
                    <a:pt x="4642169" y="2116932"/>
                    <a:pt x="4638676" y="2113658"/>
                    <a:pt x="4638676" y="2103835"/>
                  </a:cubicBezTo>
                  <a:cubicBezTo>
                    <a:pt x="4638676" y="2100561"/>
                    <a:pt x="4638676" y="2094012"/>
                    <a:pt x="4642169" y="2090738"/>
                  </a:cubicBezTo>
                  <a:close/>
                  <a:moveTo>
                    <a:pt x="4130676" y="2032000"/>
                  </a:moveTo>
                  <a:cubicBezTo>
                    <a:pt x="4130676" y="2032000"/>
                    <a:pt x="4130676" y="2032000"/>
                    <a:pt x="4133976" y="2032000"/>
                  </a:cubicBezTo>
                  <a:cubicBezTo>
                    <a:pt x="4140574" y="2032000"/>
                    <a:pt x="4140574" y="2035297"/>
                    <a:pt x="4147174" y="2035297"/>
                  </a:cubicBezTo>
                  <a:cubicBezTo>
                    <a:pt x="4147174" y="2035297"/>
                    <a:pt x="4147174" y="2035297"/>
                    <a:pt x="4163671" y="2035297"/>
                  </a:cubicBezTo>
                  <a:cubicBezTo>
                    <a:pt x="4176869" y="2041891"/>
                    <a:pt x="4180169" y="2051783"/>
                    <a:pt x="4183468" y="2061674"/>
                  </a:cubicBezTo>
                  <a:cubicBezTo>
                    <a:pt x="4186768" y="2064971"/>
                    <a:pt x="4186768" y="2064971"/>
                    <a:pt x="4190067" y="2064971"/>
                  </a:cubicBezTo>
                  <a:cubicBezTo>
                    <a:pt x="4199966" y="2068268"/>
                    <a:pt x="4203265" y="2074863"/>
                    <a:pt x="4206565" y="2081457"/>
                  </a:cubicBezTo>
                  <a:cubicBezTo>
                    <a:pt x="4219763" y="2094645"/>
                    <a:pt x="4223062" y="2104537"/>
                    <a:pt x="4239560" y="2107834"/>
                  </a:cubicBezTo>
                  <a:cubicBezTo>
                    <a:pt x="4249458" y="2111131"/>
                    <a:pt x="4256058" y="2114428"/>
                    <a:pt x="4256058" y="2124320"/>
                  </a:cubicBezTo>
                  <a:cubicBezTo>
                    <a:pt x="4256058" y="2124320"/>
                    <a:pt x="4256058" y="2124320"/>
                    <a:pt x="4256058" y="2127617"/>
                  </a:cubicBezTo>
                  <a:cubicBezTo>
                    <a:pt x="4256058" y="2127617"/>
                    <a:pt x="4256058" y="2127617"/>
                    <a:pt x="4262656" y="2127617"/>
                  </a:cubicBezTo>
                  <a:cubicBezTo>
                    <a:pt x="4262656" y="2127617"/>
                    <a:pt x="4265956" y="2130914"/>
                    <a:pt x="4265956" y="2134211"/>
                  </a:cubicBezTo>
                  <a:cubicBezTo>
                    <a:pt x="4265956" y="2134211"/>
                    <a:pt x="4265956" y="2134211"/>
                    <a:pt x="4262656" y="2140805"/>
                  </a:cubicBezTo>
                  <a:cubicBezTo>
                    <a:pt x="4262656" y="2150697"/>
                    <a:pt x="4269255" y="2150697"/>
                    <a:pt x="4275855" y="2150697"/>
                  </a:cubicBezTo>
                  <a:cubicBezTo>
                    <a:pt x="4275855" y="2167182"/>
                    <a:pt x="4282453" y="2170479"/>
                    <a:pt x="4285753" y="2177074"/>
                  </a:cubicBezTo>
                  <a:cubicBezTo>
                    <a:pt x="4289053" y="2180371"/>
                    <a:pt x="4298951" y="2183668"/>
                    <a:pt x="4298951" y="2190262"/>
                  </a:cubicBezTo>
                  <a:cubicBezTo>
                    <a:pt x="4298951" y="2190262"/>
                    <a:pt x="4298951" y="2190262"/>
                    <a:pt x="4298951" y="2216639"/>
                  </a:cubicBezTo>
                  <a:cubicBezTo>
                    <a:pt x="4292352" y="2219936"/>
                    <a:pt x="4295651" y="2229828"/>
                    <a:pt x="4295651" y="2236422"/>
                  </a:cubicBezTo>
                  <a:cubicBezTo>
                    <a:pt x="4295651" y="2243016"/>
                    <a:pt x="4285753" y="2246313"/>
                    <a:pt x="4279154" y="2246313"/>
                  </a:cubicBezTo>
                  <a:cubicBezTo>
                    <a:pt x="4279154" y="2246313"/>
                    <a:pt x="4269255" y="2226530"/>
                    <a:pt x="4265956" y="2226530"/>
                  </a:cubicBezTo>
                  <a:cubicBezTo>
                    <a:pt x="4256058" y="2213342"/>
                    <a:pt x="4246159" y="2210045"/>
                    <a:pt x="4236260" y="2196856"/>
                  </a:cubicBezTo>
                  <a:cubicBezTo>
                    <a:pt x="4226362" y="2183668"/>
                    <a:pt x="4219763" y="2173776"/>
                    <a:pt x="4216463" y="2157291"/>
                  </a:cubicBezTo>
                  <a:cubicBezTo>
                    <a:pt x="4213164" y="2153994"/>
                    <a:pt x="4206565" y="2140805"/>
                    <a:pt x="4206565" y="2140805"/>
                  </a:cubicBezTo>
                  <a:cubicBezTo>
                    <a:pt x="4203265" y="2140805"/>
                    <a:pt x="4206565" y="2137508"/>
                    <a:pt x="4203265" y="2134211"/>
                  </a:cubicBezTo>
                  <a:cubicBezTo>
                    <a:pt x="4203265" y="2134211"/>
                    <a:pt x="4196666" y="2134211"/>
                    <a:pt x="4196666" y="2130914"/>
                  </a:cubicBezTo>
                  <a:cubicBezTo>
                    <a:pt x="4193367" y="2130914"/>
                    <a:pt x="4190067" y="2114428"/>
                    <a:pt x="4186768" y="2107834"/>
                  </a:cubicBezTo>
                  <a:cubicBezTo>
                    <a:pt x="4183468" y="2094645"/>
                    <a:pt x="4170270" y="2097943"/>
                    <a:pt x="4166971" y="2088051"/>
                  </a:cubicBezTo>
                  <a:cubicBezTo>
                    <a:pt x="4163671" y="2081457"/>
                    <a:pt x="4163671" y="2074863"/>
                    <a:pt x="4160372" y="2068268"/>
                  </a:cubicBezTo>
                  <a:cubicBezTo>
                    <a:pt x="4157072" y="2061674"/>
                    <a:pt x="4150473" y="2064971"/>
                    <a:pt x="4147174" y="2061674"/>
                  </a:cubicBezTo>
                  <a:cubicBezTo>
                    <a:pt x="4140574" y="2061674"/>
                    <a:pt x="4133976" y="2041891"/>
                    <a:pt x="4130676" y="2035297"/>
                  </a:cubicBezTo>
                  <a:cubicBezTo>
                    <a:pt x="4130676" y="2035297"/>
                    <a:pt x="4130676" y="2035297"/>
                    <a:pt x="4130676" y="2032000"/>
                  </a:cubicBezTo>
                  <a:close/>
                  <a:moveTo>
                    <a:pt x="4473867" y="2005013"/>
                  </a:moveTo>
                  <a:cubicBezTo>
                    <a:pt x="4483781" y="2005013"/>
                    <a:pt x="4483781" y="2011615"/>
                    <a:pt x="4483781" y="2018217"/>
                  </a:cubicBezTo>
                  <a:cubicBezTo>
                    <a:pt x="4483781" y="2034722"/>
                    <a:pt x="4506913" y="2024819"/>
                    <a:pt x="4506913" y="2038023"/>
                  </a:cubicBezTo>
                  <a:cubicBezTo>
                    <a:pt x="4506913" y="2044625"/>
                    <a:pt x="4493695" y="2041324"/>
                    <a:pt x="4493695" y="2047926"/>
                  </a:cubicBezTo>
                  <a:cubicBezTo>
                    <a:pt x="4493695" y="2047926"/>
                    <a:pt x="4496999" y="2051227"/>
                    <a:pt x="4496999" y="2051227"/>
                  </a:cubicBezTo>
                  <a:cubicBezTo>
                    <a:pt x="4496999" y="2051227"/>
                    <a:pt x="4480476" y="2057829"/>
                    <a:pt x="4480476" y="2057829"/>
                  </a:cubicBezTo>
                  <a:cubicBezTo>
                    <a:pt x="4480476" y="2061130"/>
                    <a:pt x="4483781" y="2064431"/>
                    <a:pt x="4483781" y="2064431"/>
                  </a:cubicBezTo>
                  <a:cubicBezTo>
                    <a:pt x="4480476" y="2064431"/>
                    <a:pt x="4480476" y="2067732"/>
                    <a:pt x="4480476" y="2071033"/>
                  </a:cubicBezTo>
                  <a:cubicBezTo>
                    <a:pt x="4480476" y="2080936"/>
                    <a:pt x="4493695" y="2110645"/>
                    <a:pt x="4503608" y="2110645"/>
                  </a:cubicBezTo>
                  <a:cubicBezTo>
                    <a:pt x="4503608" y="2117247"/>
                    <a:pt x="4500304" y="2120548"/>
                    <a:pt x="4496999" y="2120548"/>
                  </a:cubicBezTo>
                  <a:cubicBezTo>
                    <a:pt x="4496999" y="2120548"/>
                    <a:pt x="4493695" y="2117247"/>
                    <a:pt x="4490390" y="2117247"/>
                  </a:cubicBezTo>
                  <a:cubicBezTo>
                    <a:pt x="4490390" y="2117247"/>
                    <a:pt x="4487086" y="2120548"/>
                    <a:pt x="4487086" y="2120548"/>
                  </a:cubicBezTo>
                  <a:cubicBezTo>
                    <a:pt x="4487086" y="2120548"/>
                    <a:pt x="4487086" y="2120548"/>
                    <a:pt x="4483781" y="2127150"/>
                  </a:cubicBezTo>
                  <a:cubicBezTo>
                    <a:pt x="4480476" y="2140354"/>
                    <a:pt x="4477172" y="2143655"/>
                    <a:pt x="4477172" y="2156859"/>
                  </a:cubicBezTo>
                  <a:cubicBezTo>
                    <a:pt x="4470563" y="2156859"/>
                    <a:pt x="4463953" y="2166762"/>
                    <a:pt x="4463953" y="2170063"/>
                  </a:cubicBezTo>
                  <a:cubicBezTo>
                    <a:pt x="4463953" y="2176665"/>
                    <a:pt x="4467258" y="2176665"/>
                    <a:pt x="4467258" y="2179966"/>
                  </a:cubicBezTo>
                  <a:cubicBezTo>
                    <a:pt x="4467258" y="2186568"/>
                    <a:pt x="4460649" y="2196471"/>
                    <a:pt x="4460649" y="2203073"/>
                  </a:cubicBezTo>
                  <a:cubicBezTo>
                    <a:pt x="4450735" y="2206374"/>
                    <a:pt x="4450735" y="2212976"/>
                    <a:pt x="4444126" y="2212976"/>
                  </a:cubicBezTo>
                  <a:cubicBezTo>
                    <a:pt x="4437517" y="2212976"/>
                    <a:pt x="4434212" y="2206374"/>
                    <a:pt x="4434212" y="2203073"/>
                  </a:cubicBezTo>
                  <a:cubicBezTo>
                    <a:pt x="4427603" y="2199772"/>
                    <a:pt x="4420994" y="2193170"/>
                    <a:pt x="4411080" y="2193170"/>
                  </a:cubicBezTo>
                  <a:cubicBezTo>
                    <a:pt x="4407775" y="2193170"/>
                    <a:pt x="4404471" y="2199772"/>
                    <a:pt x="4397862" y="2199772"/>
                  </a:cubicBezTo>
                  <a:cubicBezTo>
                    <a:pt x="4394557" y="2199772"/>
                    <a:pt x="4394557" y="2196471"/>
                    <a:pt x="4394557" y="2196471"/>
                  </a:cubicBezTo>
                  <a:cubicBezTo>
                    <a:pt x="4391252" y="2196471"/>
                    <a:pt x="4391252" y="2189869"/>
                    <a:pt x="4391252" y="2186568"/>
                  </a:cubicBezTo>
                  <a:cubicBezTo>
                    <a:pt x="4387948" y="2186568"/>
                    <a:pt x="4384643" y="2189869"/>
                    <a:pt x="4381339" y="2189869"/>
                  </a:cubicBezTo>
                  <a:cubicBezTo>
                    <a:pt x="4358206" y="2189869"/>
                    <a:pt x="4368120" y="2166762"/>
                    <a:pt x="4361511" y="2153558"/>
                  </a:cubicBezTo>
                  <a:cubicBezTo>
                    <a:pt x="4361511" y="2153558"/>
                    <a:pt x="4361511" y="2153558"/>
                    <a:pt x="4361511" y="2150257"/>
                  </a:cubicBezTo>
                  <a:cubicBezTo>
                    <a:pt x="4361511" y="2146956"/>
                    <a:pt x="4358206" y="2146956"/>
                    <a:pt x="4354902" y="2146956"/>
                  </a:cubicBezTo>
                  <a:cubicBezTo>
                    <a:pt x="4351597" y="2146956"/>
                    <a:pt x="4344988" y="2123849"/>
                    <a:pt x="4344988" y="2120548"/>
                  </a:cubicBezTo>
                  <a:cubicBezTo>
                    <a:pt x="4344988" y="2113946"/>
                    <a:pt x="4351597" y="2113946"/>
                    <a:pt x="4354902" y="2113946"/>
                  </a:cubicBezTo>
                  <a:cubicBezTo>
                    <a:pt x="4358206" y="2113946"/>
                    <a:pt x="4361511" y="2113946"/>
                    <a:pt x="4364816" y="2113946"/>
                  </a:cubicBezTo>
                  <a:cubicBezTo>
                    <a:pt x="4384643" y="2113946"/>
                    <a:pt x="4381339" y="2094140"/>
                    <a:pt x="4387948" y="2084237"/>
                  </a:cubicBezTo>
                  <a:cubicBezTo>
                    <a:pt x="4391252" y="2080936"/>
                    <a:pt x="4397862" y="2080936"/>
                    <a:pt x="4404471" y="2077635"/>
                  </a:cubicBezTo>
                  <a:cubicBezTo>
                    <a:pt x="4411080" y="2077635"/>
                    <a:pt x="4411080" y="2071033"/>
                    <a:pt x="4417689" y="2064431"/>
                  </a:cubicBezTo>
                  <a:cubicBezTo>
                    <a:pt x="4414384" y="2061130"/>
                    <a:pt x="4420994" y="2057829"/>
                    <a:pt x="4420994" y="2057829"/>
                  </a:cubicBezTo>
                  <a:cubicBezTo>
                    <a:pt x="4424298" y="2054528"/>
                    <a:pt x="4424298" y="2054528"/>
                    <a:pt x="4427603" y="2051227"/>
                  </a:cubicBezTo>
                  <a:cubicBezTo>
                    <a:pt x="4427603" y="2051227"/>
                    <a:pt x="4427603" y="2047926"/>
                    <a:pt x="4430907" y="2047926"/>
                  </a:cubicBezTo>
                  <a:cubicBezTo>
                    <a:pt x="4434212" y="2041324"/>
                    <a:pt x="4447430" y="2044625"/>
                    <a:pt x="4450735" y="2038023"/>
                  </a:cubicBezTo>
                  <a:cubicBezTo>
                    <a:pt x="4454040" y="2028120"/>
                    <a:pt x="4467258" y="2005013"/>
                    <a:pt x="4473867" y="2005013"/>
                  </a:cubicBezTo>
                  <a:close/>
                  <a:moveTo>
                    <a:pt x="3894138" y="1955800"/>
                  </a:moveTo>
                  <a:cubicBezTo>
                    <a:pt x="3900488" y="1968803"/>
                    <a:pt x="3916363" y="1978554"/>
                    <a:pt x="3916363" y="1998058"/>
                  </a:cubicBezTo>
                  <a:cubicBezTo>
                    <a:pt x="3916363" y="2011061"/>
                    <a:pt x="3910013" y="2024063"/>
                    <a:pt x="3900488" y="2024063"/>
                  </a:cubicBezTo>
                  <a:cubicBezTo>
                    <a:pt x="3890963" y="2024063"/>
                    <a:pt x="3887788" y="2014311"/>
                    <a:pt x="3887788" y="2007810"/>
                  </a:cubicBezTo>
                  <a:cubicBezTo>
                    <a:pt x="3887788" y="1988306"/>
                    <a:pt x="3894138" y="1975304"/>
                    <a:pt x="3894138" y="1955800"/>
                  </a:cubicBezTo>
                  <a:close/>
                  <a:moveTo>
                    <a:pt x="4606060" y="1952625"/>
                  </a:moveTo>
                  <a:cubicBezTo>
                    <a:pt x="4609379" y="1952625"/>
                    <a:pt x="4612699" y="1952625"/>
                    <a:pt x="4616018" y="1955932"/>
                  </a:cubicBezTo>
                  <a:cubicBezTo>
                    <a:pt x="4619337" y="1962547"/>
                    <a:pt x="4625976" y="1995620"/>
                    <a:pt x="4625976" y="1998927"/>
                  </a:cubicBezTo>
                  <a:cubicBezTo>
                    <a:pt x="4625976" y="2005542"/>
                    <a:pt x="4619337" y="2008849"/>
                    <a:pt x="4619337" y="2018771"/>
                  </a:cubicBezTo>
                  <a:cubicBezTo>
                    <a:pt x="4619337" y="2018771"/>
                    <a:pt x="4616018" y="2008849"/>
                    <a:pt x="4612699" y="2005542"/>
                  </a:cubicBezTo>
                  <a:cubicBezTo>
                    <a:pt x="4612699" y="2005542"/>
                    <a:pt x="4612699" y="2005542"/>
                    <a:pt x="4616018" y="2005542"/>
                  </a:cubicBezTo>
                  <a:cubicBezTo>
                    <a:pt x="4612699" y="2005542"/>
                    <a:pt x="4612699" y="2005542"/>
                    <a:pt x="4612699" y="2002235"/>
                  </a:cubicBezTo>
                  <a:cubicBezTo>
                    <a:pt x="4609379" y="2005542"/>
                    <a:pt x="4606060" y="2005542"/>
                    <a:pt x="4606060" y="2008849"/>
                  </a:cubicBezTo>
                  <a:cubicBezTo>
                    <a:pt x="4606060" y="2015464"/>
                    <a:pt x="4612699" y="2015464"/>
                    <a:pt x="4612699" y="2022078"/>
                  </a:cubicBezTo>
                  <a:cubicBezTo>
                    <a:pt x="4612699" y="2028693"/>
                    <a:pt x="4609379" y="2032000"/>
                    <a:pt x="4606060" y="2032000"/>
                  </a:cubicBezTo>
                  <a:cubicBezTo>
                    <a:pt x="4606060" y="2032000"/>
                    <a:pt x="4606060" y="2028693"/>
                    <a:pt x="4606060" y="2025386"/>
                  </a:cubicBezTo>
                  <a:cubicBezTo>
                    <a:pt x="4602741" y="2025386"/>
                    <a:pt x="4602741" y="2025386"/>
                    <a:pt x="4602741" y="2025386"/>
                  </a:cubicBezTo>
                  <a:cubicBezTo>
                    <a:pt x="4602741" y="2025386"/>
                    <a:pt x="4599422" y="2025386"/>
                    <a:pt x="4599422" y="2025386"/>
                  </a:cubicBezTo>
                  <a:cubicBezTo>
                    <a:pt x="4592783" y="2025386"/>
                    <a:pt x="4586144" y="2015464"/>
                    <a:pt x="4586144" y="2005542"/>
                  </a:cubicBezTo>
                  <a:cubicBezTo>
                    <a:pt x="4586144" y="2002235"/>
                    <a:pt x="4589464" y="1998927"/>
                    <a:pt x="4589464" y="1998927"/>
                  </a:cubicBezTo>
                  <a:cubicBezTo>
                    <a:pt x="4589464" y="1998927"/>
                    <a:pt x="4589464" y="1995620"/>
                    <a:pt x="4586144" y="1992313"/>
                  </a:cubicBezTo>
                  <a:cubicBezTo>
                    <a:pt x="4586144" y="1992313"/>
                    <a:pt x="4586144" y="1992313"/>
                    <a:pt x="4579506" y="1992313"/>
                  </a:cubicBezTo>
                  <a:cubicBezTo>
                    <a:pt x="4579506" y="1995620"/>
                    <a:pt x="4579506" y="1995620"/>
                    <a:pt x="4579506" y="1998927"/>
                  </a:cubicBezTo>
                  <a:cubicBezTo>
                    <a:pt x="4576186" y="1998927"/>
                    <a:pt x="4576186" y="1995620"/>
                    <a:pt x="4576186" y="1995620"/>
                  </a:cubicBezTo>
                  <a:cubicBezTo>
                    <a:pt x="4576186" y="1995620"/>
                    <a:pt x="4576186" y="1995620"/>
                    <a:pt x="4572867" y="1998927"/>
                  </a:cubicBezTo>
                  <a:cubicBezTo>
                    <a:pt x="4572867" y="1998927"/>
                    <a:pt x="4569548" y="1992313"/>
                    <a:pt x="4569548" y="1992313"/>
                  </a:cubicBezTo>
                  <a:cubicBezTo>
                    <a:pt x="4562909" y="1998927"/>
                    <a:pt x="4562909" y="2018771"/>
                    <a:pt x="4559590" y="2018771"/>
                  </a:cubicBezTo>
                  <a:cubicBezTo>
                    <a:pt x="4552951" y="2018771"/>
                    <a:pt x="4559590" y="2005542"/>
                    <a:pt x="4559590" y="2005542"/>
                  </a:cubicBezTo>
                  <a:cubicBezTo>
                    <a:pt x="4559590" y="2002235"/>
                    <a:pt x="4556270" y="1998927"/>
                    <a:pt x="4556270" y="1998927"/>
                  </a:cubicBezTo>
                  <a:cubicBezTo>
                    <a:pt x="4556270" y="1992313"/>
                    <a:pt x="4559590" y="1989005"/>
                    <a:pt x="4559590" y="1982391"/>
                  </a:cubicBezTo>
                  <a:cubicBezTo>
                    <a:pt x="4566228" y="1982391"/>
                    <a:pt x="4566228" y="1982391"/>
                    <a:pt x="4569548" y="1979083"/>
                  </a:cubicBezTo>
                  <a:cubicBezTo>
                    <a:pt x="4572867" y="1975776"/>
                    <a:pt x="4572867" y="1972469"/>
                    <a:pt x="4576186" y="1972469"/>
                  </a:cubicBezTo>
                  <a:cubicBezTo>
                    <a:pt x="4582825" y="1972469"/>
                    <a:pt x="4582825" y="1982391"/>
                    <a:pt x="4586144" y="1982391"/>
                  </a:cubicBezTo>
                  <a:cubicBezTo>
                    <a:pt x="4586144" y="1982391"/>
                    <a:pt x="4586144" y="1982391"/>
                    <a:pt x="4589464" y="1982391"/>
                  </a:cubicBezTo>
                  <a:cubicBezTo>
                    <a:pt x="4589464" y="1975776"/>
                    <a:pt x="4592783" y="1972469"/>
                    <a:pt x="4592783" y="1972469"/>
                  </a:cubicBezTo>
                  <a:cubicBezTo>
                    <a:pt x="4596102" y="1965854"/>
                    <a:pt x="4602741" y="1969162"/>
                    <a:pt x="4606060" y="1965854"/>
                  </a:cubicBezTo>
                  <a:cubicBezTo>
                    <a:pt x="4606060" y="1959240"/>
                    <a:pt x="4606060" y="1952625"/>
                    <a:pt x="4606060" y="1952625"/>
                  </a:cubicBezTo>
                  <a:close/>
                  <a:moveTo>
                    <a:pt x="4586288" y="1949450"/>
                  </a:moveTo>
                  <a:cubicBezTo>
                    <a:pt x="4589463" y="1949450"/>
                    <a:pt x="4589463" y="1949450"/>
                    <a:pt x="4592638" y="1949450"/>
                  </a:cubicBezTo>
                  <a:cubicBezTo>
                    <a:pt x="4592638" y="1952625"/>
                    <a:pt x="4589463" y="1958975"/>
                    <a:pt x="4586288" y="1958975"/>
                  </a:cubicBezTo>
                  <a:cubicBezTo>
                    <a:pt x="4586288" y="1958975"/>
                    <a:pt x="4586288" y="1958975"/>
                    <a:pt x="4583113" y="1955800"/>
                  </a:cubicBezTo>
                  <a:cubicBezTo>
                    <a:pt x="4583113" y="1952625"/>
                    <a:pt x="4586288" y="1952625"/>
                    <a:pt x="4586288" y="1949450"/>
                  </a:cubicBezTo>
                  <a:close/>
                  <a:moveTo>
                    <a:pt x="1676403" y="1943100"/>
                  </a:moveTo>
                  <a:cubicBezTo>
                    <a:pt x="1676403" y="1943100"/>
                    <a:pt x="1676403" y="1943100"/>
                    <a:pt x="1679575" y="1943100"/>
                  </a:cubicBezTo>
                  <a:cubicBezTo>
                    <a:pt x="1679575" y="1943100"/>
                    <a:pt x="1679575" y="1943100"/>
                    <a:pt x="1679575" y="1949450"/>
                  </a:cubicBezTo>
                  <a:cubicBezTo>
                    <a:pt x="1679575" y="1952625"/>
                    <a:pt x="1676403" y="1955800"/>
                    <a:pt x="1673225" y="1955800"/>
                  </a:cubicBezTo>
                  <a:cubicBezTo>
                    <a:pt x="1673225" y="1955800"/>
                    <a:pt x="1670051" y="1958975"/>
                    <a:pt x="1670051" y="1958975"/>
                  </a:cubicBezTo>
                  <a:cubicBezTo>
                    <a:pt x="1670051" y="1958975"/>
                    <a:pt x="1670051" y="1958975"/>
                    <a:pt x="1670051" y="1955800"/>
                  </a:cubicBezTo>
                  <a:cubicBezTo>
                    <a:pt x="1670051" y="1949450"/>
                    <a:pt x="1673225" y="1943100"/>
                    <a:pt x="1676403" y="1943100"/>
                  </a:cubicBezTo>
                  <a:close/>
                  <a:moveTo>
                    <a:pt x="4583113" y="1931988"/>
                  </a:moveTo>
                  <a:cubicBezTo>
                    <a:pt x="4583113" y="1931988"/>
                    <a:pt x="4586288" y="1931988"/>
                    <a:pt x="4586288" y="1931988"/>
                  </a:cubicBezTo>
                  <a:cubicBezTo>
                    <a:pt x="4586288" y="1942194"/>
                    <a:pt x="4579938" y="1945596"/>
                    <a:pt x="4579938" y="1955801"/>
                  </a:cubicBezTo>
                  <a:cubicBezTo>
                    <a:pt x="4579938" y="1948997"/>
                    <a:pt x="4583113" y="1942194"/>
                    <a:pt x="4583113" y="1931988"/>
                  </a:cubicBezTo>
                  <a:close/>
                  <a:moveTo>
                    <a:pt x="4573588" y="1931988"/>
                  </a:moveTo>
                  <a:cubicBezTo>
                    <a:pt x="4573588" y="1931988"/>
                    <a:pt x="4573588" y="1931988"/>
                    <a:pt x="4576763" y="1931988"/>
                  </a:cubicBezTo>
                  <a:cubicBezTo>
                    <a:pt x="4579938" y="1931988"/>
                    <a:pt x="4579938" y="1935307"/>
                    <a:pt x="4579938" y="1938627"/>
                  </a:cubicBezTo>
                  <a:cubicBezTo>
                    <a:pt x="4579938" y="1945266"/>
                    <a:pt x="4576763" y="1948585"/>
                    <a:pt x="4576763" y="1955224"/>
                  </a:cubicBezTo>
                  <a:cubicBezTo>
                    <a:pt x="4576763" y="1961862"/>
                    <a:pt x="4576763" y="1961862"/>
                    <a:pt x="4576763" y="1965182"/>
                  </a:cubicBezTo>
                  <a:cubicBezTo>
                    <a:pt x="4576763" y="1965182"/>
                    <a:pt x="4576763" y="1965182"/>
                    <a:pt x="4573588" y="1968501"/>
                  </a:cubicBezTo>
                  <a:cubicBezTo>
                    <a:pt x="4573588" y="1968501"/>
                    <a:pt x="4564063" y="1955224"/>
                    <a:pt x="4564063" y="1951904"/>
                  </a:cubicBezTo>
                  <a:cubicBezTo>
                    <a:pt x="4564063" y="1948585"/>
                    <a:pt x="4567238" y="1948585"/>
                    <a:pt x="4567238" y="1948585"/>
                  </a:cubicBezTo>
                  <a:cubicBezTo>
                    <a:pt x="4567238" y="1945266"/>
                    <a:pt x="4570413" y="1931988"/>
                    <a:pt x="4573588" y="1931988"/>
                  </a:cubicBezTo>
                  <a:close/>
                  <a:moveTo>
                    <a:pt x="4521042" y="1928813"/>
                  </a:moveTo>
                  <a:cubicBezTo>
                    <a:pt x="4521042" y="1935407"/>
                    <a:pt x="4524376" y="1935407"/>
                    <a:pt x="4524376" y="1938705"/>
                  </a:cubicBezTo>
                  <a:cubicBezTo>
                    <a:pt x="4524376" y="1942002"/>
                    <a:pt x="4521042" y="1942002"/>
                    <a:pt x="4521042" y="1942002"/>
                  </a:cubicBezTo>
                  <a:cubicBezTo>
                    <a:pt x="4517708" y="1948596"/>
                    <a:pt x="4514375" y="1948596"/>
                    <a:pt x="4511041" y="1948596"/>
                  </a:cubicBezTo>
                  <a:cubicBezTo>
                    <a:pt x="4507707" y="1961785"/>
                    <a:pt x="4497706" y="1968379"/>
                    <a:pt x="4494372" y="1971676"/>
                  </a:cubicBezTo>
                  <a:cubicBezTo>
                    <a:pt x="4494372" y="1971676"/>
                    <a:pt x="4494372" y="1971676"/>
                    <a:pt x="4491038" y="1971676"/>
                  </a:cubicBezTo>
                  <a:cubicBezTo>
                    <a:pt x="4494372" y="1955190"/>
                    <a:pt x="4511041" y="1948596"/>
                    <a:pt x="4517708" y="1935407"/>
                  </a:cubicBezTo>
                  <a:cubicBezTo>
                    <a:pt x="4517708" y="1935407"/>
                    <a:pt x="4517708" y="1932110"/>
                    <a:pt x="4521042" y="1928813"/>
                  </a:cubicBezTo>
                  <a:close/>
                  <a:moveTo>
                    <a:pt x="4556444" y="1912938"/>
                  </a:moveTo>
                  <a:cubicBezTo>
                    <a:pt x="4556444" y="1912938"/>
                    <a:pt x="4556444" y="1912938"/>
                    <a:pt x="4556444" y="1916290"/>
                  </a:cubicBezTo>
                  <a:cubicBezTo>
                    <a:pt x="4563429" y="1919641"/>
                    <a:pt x="4570414" y="1919641"/>
                    <a:pt x="4570414" y="1926344"/>
                  </a:cubicBezTo>
                  <a:cubicBezTo>
                    <a:pt x="4570414" y="1933047"/>
                    <a:pt x="4559936" y="1939750"/>
                    <a:pt x="4552951" y="1943101"/>
                  </a:cubicBezTo>
                  <a:cubicBezTo>
                    <a:pt x="4552951" y="1933047"/>
                    <a:pt x="4552951" y="1922992"/>
                    <a:pt x="4552951" y="1916290"/>
                  </a:cubicBezTo>
                  <a:cubicBezTo>
                    <a:pt x="4552951" y="1916290"/>
                    <a:pt x="4552951" y="1916290"/>
                    <a:pt x="4556444" y="1912938"/>
                  </a:cubicBezTo>
                  <a:close/>
                  <a:moveTo>
                    <a:pt x="4586288" y="1903413"/>
                  </a:moveTo>
                  <a:cubicBezTo>
                    <a:pt x="4586288" y="1903413"/>
                    <a:pt x="4589690" y="1903413"/>
                    <a:pt x="4589690" y="1903413"/>
                  </a:cubicBezTo>
                  <a:cubicBezTo>
                    <a:pt x="4593092" y="1903413"/>
                    <a:pt x="4596494" y="1903413"/>
                    <a:pt x="4603297" y="1906710"/>
                  </a:cubicBezTo>
                  <a:cubicBezTo>
                    <a:pt x="4603297" y="1906710"/>
                    <a:pt x="4603297" y="1910007"/>
                    <a:pt x="4603297" y="1910007"/>
                  </a:cubicBezTo>
                  <a:cubicBezTo>
                    <a:pt x="4606699" y="1913305"/>
                    <a:pt x="4603297" y="1919899"/>
                    <a:pt x="4603297" y="1919899"/>
                  </a:cubicBezTo>
                  <a:cubicBezTo>
                    <a:pt x="4603297" y="1919899"/>
                    <a:pt x="4603297" y="1919899"/>
                    <a:pt x="4610101" y="1926493"/>
                  </a:cubicBezTo>
                  <a:cubicBezTo>
                    <a:pt x="4606699" y="1929790"/>
                    <a:pt x="4606699" y="1929790"/>
                    <a:pt x="4606699" y="1933088"/>
                  </a:cubicBezTo>
                  <a:cubicBezTo>
                    <a:pt x="4606699" y="1933088"/>
                    <a:pt x="4606699" y="1933088"/>
                    <a:pt x="4599895" y="1933088"/>
                  </a:cubicBezTo>
                  <a:cubicBezTo>
                    <a:pt x="4599895" y="1936385"/>
                    <a:pt x="4599895" y="1942979"/>
                    <a:pt x="4603297" y="1942979"/>
                  </a:cubicBezTo>
                  <a:cubicBezTo>
                    <a:pt x="4603297" y="1942979"/>
                    <a:pt x="4603297" y="1942979"/>
                    <a:pt x="4603297" y="1946276"/>
                  </a:cubicBezTo>
                  <a:cubicBezTo>
                    <a:pt x="4603297" y="1946276"/>
                    <a:pt x="4599895" y="1946276"/>
                    <a:pt x="4599895" y="1946276"/>
                  </a:cubicBezTo>
                  <a:cubicBezTo>
                    <a:pt x="4596494" y="1946276"/>
                    <a:pt x="4593092" y="1942979"/>
                    <a:pt x="4596494" y="1939682"/>
                  </a:cubicBezTo>
                  <a:cubicBezTo>
                    <a:pt x="4596494" y="1939682"/>
                    <a:pt x="4596494" y="1939682"/>
                    <a:pt x="4596494" y="1936385"/>
                  </a:cubicBezTo>
                  <a:cubicBezTo>
                    <a:pt x="4593092" y="1936385"/>
                    <a:pt x="4589690" y="1929790"/>
                    <a:pt x="4589690" y="1929790"/>
                  </a:cubicBezTo>
                  <a:cubicBezTo>
                    <a:pt x="4589690" y="1929790"/>
                    <a:pt x="4589690" y="1929790"/>
                    <a:pt x="4589690" y="1923196"/>
                  </a:cubicBezTo>
                  <a:cubicBezTo>
                    <a:pt x="4589690" y="1923196"/>
                    <a:pt x="4596494" y="1923196"/>
                    <a:pt x="4596494" y="1923196"/>
                  </a:cubicBezTo>
                  <a:cubicBezTo>
                    <a:pt x="4596494" y="1923196"/>
                    <a:pt x="4596494" y="1923196"/>
                    <a:pt x="4596494" y="1919899"/>
                  </a:cubicBezTo>
                  <a:cubicBezTo>
                    <a:pt x="4599895" y="1913305"/>
                    <a:pt x="4586288" y="1910007"/>
                    <a:pt x="4586288" y="1903413"/>
                  </a:cubicBezTo>
                  <a:close/>
                  <a:moveTo>
                    <a:pt x="4570413" y="1903413"/>
                  </a:moveTo>
                  <a:cubicBezTo>
                    <a:pt x="4570413" y="1903413"/>
                    <a:pt x="4570413" y="1903413"/>
                    <a:pt x="4576763" y="1903413"/>
                  </a:cubicBezTo>
                  <a:cubicBezTo>
                    <a:pt x="4576763" y="1906588"/>
                    <a:pt x="4583113" y="1909763"/>
                    <a:pt x="4583113" y="1916113"/>
                  </a:cubicBezTo>
                  <a:cubicBezTo>
                    <a:pt x="4579938" y="1916113"/>
                    <a:pt x="4576763" y="1912938"/>
                    <a:pt x="4576763" y="1909763"/>
                  </a:cubicBezTo>
                  <a:cubicBezTo>
                    <a:pt x="4573588" y="1909763"/>
                    <a:pt x="4573588" y="1909763"/>
                    <a:pt x="4573588" y="1909763"/>
                  </a:cubicBezTo>
                  <a:cubicBezTo>
                    <a:pt x="4573588" y="1909763"/>
                    <a:pt x="4573588" y="1909763"/>
                    <a:pt x="4570413" y="1909763"/>
                  </a:cubicBezTo>
                  <a:cubicBezTo>
                    <a:pt x="4570413" y="1906588"/>
                    <a:pt x="4570413" y="1903413"/>
                    <a:pt x="4570413" y="1903413"/>
                  </a:cubicBezTo>
                  <a:close/>
                  <a:moveTo>
                    <a:pt x="3487738" y="1903413"/>
                  </a:moveTo>
                  <a:cubicBezTo>
                    <a:pt x="3484563" y="1906588"/>
                    <a:pt x="3481388" y="1909763"/>
                    <a:pt x="3478213" y="1909763"/>
                  </a:cubicBezTo>
                  <a:cubicBezTo>
                    <a:pt x="3475038" y="1909763"/>
                    <a:pt x="3471863" y="1909763"/>
                    <a:pt x="3471863" y="1906588"/>
                  </a:cubicBezTo>
                  <a:cubicBezTo>
                    <a:pt x="3475038" y="1903413"/>
                    <a:pt x="3481388" y="1903413"/>
                    <a:pt x="3487738" y="1903413"/>
                  </a:cubicBezTo>
                  <a:close/>
                  <a:moveTo>
                    <a:pt x="4530726" y="1882775"/>
                  </a:moveTo>
                  <a:cubicBezTo>
                    <a:pt x="4530726" y="1882775"/>
                    <a:pt x="4530726" y="1882775"/>
                    <a:pt x="4533901" y="1882775"/>
                  </a:cubicBezTo>
                  <a:cubicBezTo>
                    <a:pt x="4540251" y="1889579"/>
                    <a:pt x="4546601" y="1886177"/>
                    <a:pt x="4546601" y="1892981"/>
                  </a:cubicBezTo>
                  <a:cubicBezTo>
                    <a:pt x="4546601" y="1899784"/>
                    <a:pt x="4543426" y="1906588"/>
                    <a:pt x="4543426" y="1906588"/>
                  </a:cubicBezTo>
                  <a:cubicBezTo>
                    <a:pt x="4540251" y="1906588"/>
                    <a:pt x="4530726" y="1882775"/>
                    <a:pt x="4530726" y="1882775"/>
                  </a:cubicBezTo>
                  <a:close/>
                  <a:moveTo>
                    <a:pt x="1590678" y="1793875"/>
                  </a:moveTo>
                  <a:cubicBezTo>
                    <a:pt x="1590678" y="1793875"/>
                    <a:pt x="1603376" y="1797050"/>
                    <a:pt x="1606554" y="1800225"/>
                  </a:cubicBezTo>
                  <a:cubicBezTo>
                    <a:pt x="1603376" y="1803400"/>
                    <a:pt x="1600203" y="1803400"/>
                    <a:pt x="1597025" y="1803400"/>
                  </a:cubicBezTo>
                  <a:cubicBezTo>
                    <a:pt x="1590678" y="1803400"/>
                    <a:pt x="1584327" y="1803400"/>
                    <a:pt x="1584327" y="1797050"/>
                  </a:cubicBezTo>
                  <a:cubicBezTo>
                    <a:pt x="1584327" y="1793875"/>
                    <a:pt x="1587501" y="1793875"/>
                    <a:pt x="1590678" y="1793875"/>
                  </a:cubicBezTo>
                  <a:close/>
                  <a:moveTo>
                    <a:pt x="1414861" y="1793875"/>
                  </a:moveTo>
                  <a:cubicBezTo>
                    <a:pt x="1421609" y="1793875"/>
                    <a:pt x="1428358" y="1797050"/>
                    <a:pt x="1431728" y="1800225"/>
                  </a:cubicBezTo>
                  <a:cubicBezTo>
                    <a:pt x="1431728" y="1800225"/>
                    <a:pt x="1431728" y="1800225"/>
                    <a:pt x="1431728" y="1797050"/>
                  </a:cubicBezTo>
                  <a:cubicBezTo>
                    <a:pt x="1435101" y="1800225"/>
                    <a:pt x="1435101" y="1800225"/>
                    <a:pt x="1435101" y="1803400"/>
                  </a:cubicBezTo>
                  <a:cubicBezTo>
                    <a:pt x="1428358" y="1803400"/>
                    <a:pt x="1424984" y="1806575"/>
                    <a:pt x="1418235" y="1806575"/>
                  </a:cubicBezTo>
                  <a:cubicBezTo>
                    <a:pt x="1411487" y="1806575"/>
                    <a:pt x="1408113" y="1803400"/>
                    <a:pt x="1408113" y="1797050"/>
                  </a:cubicBezTo>
                  <a:cubicBezTo>
                    <a:pt x="1408113" y="1793875"/>
                    <a:pt x="1411487" y="1793875"/>
                    <a:pt x="1414861" y="1793875"/>
                  </a:cubicBezTo>
                  <a:close/>
                  <a:moveTo>
                    <a:pt x="4527789" y="1787525"/>
                  </a:moveTo>
                  <a:cubicBezTo>
                    <a:pt x="4534298" y="1787525"/>
                    <a:pt x="4531044" y="1797470"/>
                    <a:pt x="4537552" y="1797470"/>
                  </a:cubicBezTo>
                  <a:cubicBezTo>
                    <a:pt x="4540807" y="1797470"/>
                    <a:pt x="4540807" y="1794155"/>
                    <a:pt x="4544061" y="1790840"/>
                  </a:cubicBezTo>
                  <a:cubicBezTo>
                    <a:pt x="4544061" y="1790840"/>
                    <a:pt x="4544061" y="1790840"/>
                    <a:pt x="4544061" y="1794155"/>
                  </a:cubicBezTo>
                  <a:cubicBezTo>
                    <a:pt x="4544061" y="1794155"/>
                    <a:pt x="4544061" y="1794155"/>
                    <a:pt x="4544061" y="1797470"/>
                  </a:cubicBezTo>
                  <a:cubicBezTo>
                    <a:pt x="4544061" y="1807416"/>
                    <a:pt x="4550570" y="1814046"/>
                    <a:pt x="4550570" y="1823991"/>
                  </a:cubicBezTo>
                  <a:cubicBezTo>
                    <a:pt x="4550570" y="1837251"/>
                    <a:pt x="4540807" y="1837251"/>
                    <a:pt x="4540807" y="1850512"/>
                  </a:cubicBezTo>
                  <a:cubicBezTo>
                    <a:pt x="4540807" y="1857142"/>
                    <a:pt x="4547316" y="1873717"/>
                    <a:pt x="4553824" y="1877033"/>
                  </a:cubicBezTo>
                  <a:cubicBezTo>
                    <a:pt x="4553824" y="1877033"/>
                    <a:pt x="4553824" y="1877033"/>
                    <a:pt x="4553824" y="1873717"/>
                  </a:cubicBezTo>
                  <a:cubicBezTo>
                    <a:pt x="4553824" y="1870402"/>
                    <a:pt x="4557079" y="1870402"/>
                    <a:pt x="4560333" y="1870402"/>
                  </a:cubicBezTo>
                  <a:cubicBezTo>
                    <a:pt x="4563588" y="1870402"/>
                    <a:pt x="4566842" y="1883663"/>
                    <a:pt x="4570096" y="1883663"/>
                  </a:cubicBezTo>
                  <a:cubicBezTo>
                    <a:pt x="4570096" y="1883663"/>
                    <a:pt x="4573351" y="1877033"/>
                    <a:pt x="4573351" y="1877033"/>
                  </a:cubicBezTo>
                  <a:cubicBezTo>
                    <a:pt x="4573351" y="1877033"/>
                    <a:pt x="4573351" y="1877033"/>
                    <a:pt x="4576605" y="1880348"/>
                  </a:cubicBezTo>
                  <a:cubicBezTo>
                    <a:pt x="4576605" y="1883663"/>
                    <a:pt x="4573351" y="1883663"/>
                    <a:pt x="4573351" y="1886978"/>
                  </a:cubicBezTo>
                  <a:cubicBezTo>
                    <a:pt x="4573351" y="1886978"/>
                    <a:pt x="4573351" y="1886978"/>
                    <a:pt x="4576605" y="1886978"/>
                  </a:cubicBezTo>
                  <a:cubicBezTo>
                    <a:pt x="4576605" y="1890293"/>
                    <a:pt x="4579860" y="1893608"/>
                    <a:pt x="4583114" y="1893608"/>
                  </a:cubicBezTo>
                  <a:cubicBezTo>
                    <a:pt x="4583114" y="1893608"/>
                    <a:pt x="4583114" y="1896923"/>
                    <a:pt x="4583114" y="1896923"/>
                  </a:cubicBezTo>
                  <a:cubicBezTo>
                    <a:pt x="4583114" y="1896923"/>
                    <a:pt x="4583114" y="1896923"/>
                    <a:pt x="4579860" y="1900238"/>
                  </a:cubicBezTo>
                  <a:cubicBezTo>
                    <a:pt x="4579860" y="1900238"/>
                    <a:pt x="4579860" y="1896923"/>
                    <a:pt x="4579860" y="1896923"/>
                  </a:cubicBezTo>
                  <a:cubicBezTo>
                    <a:pt x="4576605" y="1890293"/>
                    <a:pt x="4563588" y="1883663"/>
                    <a:pt x="4560333" y="1880348"/>
                  </a:cubicBezTo>
                  <a:cubicBezTo>
                    <a:pt x="4560333" y="1883663"/>
                    <a:pt x="4560333" y="1886978"/>
                    <a:pt x="4560333" y="1890293"/>
                  </a:cubicBezTo>
                  <a:cubicBezTo>
                    <a:pt x="4553824" y="1890293"/>
                    <a:pt x="4553824" y="1877033"/>
                    <a:pt x="4547316" y="1877033"/>
                  </a:cubicBezTo>
                  <a:cubicBezTo>
                    <a:pt x="4547316" y="1877033"/>
                    <a:pt x="4544061" y="1877033"/>
                    <a:pt x="4544061" y="1880348"/>
                  </a:cubicBezTo>
                  <a:cubicBezTo>
                    <a:pt x="4540807" y="1880348"/>
                    <a:pt x="4540807" y="1880348"/>
                    <a:pt x="4540807" y="1880348"/>
                  </a:cubicBezTo>
                  <a:cubicBezTo>
                    <a:pt x="4537552" y="1880348"/>
                    <a:pt x="4531044" y="1873717"/>
                    <a:pt x="4531044" y="1873717"/>
                  </a:cubicBezTo>
                  <a:cubicBezTo>
                    <a:pt x="4531044" y="1870402"/>
                    <a:pt x="4534298" y="1867087"/>
                    <a:pt x="4534298" y="1867087"/>
                  </a:cubicBezTo>
                  <a:cubicBezTo>
                    <a:pt x="4534298" y="1867087"/>
                    <a:pt x="4534298" y="1867087"/>
                    <a:pt x="4534298" y="1860457"/>
                  </a:cubicBezTo>
                  <a:cubicBezTo>
                    <a:pt x="4534298" y="1860457"/>
                    <a:pt x="4534298" y="1860457"/>
                    <a:pt x="4531044" y="1860457"/>
                  </a:cubicBezTo>
                  <a:cubicBezTo>
                    <a:pt x="4531044" y="1860457"/>
                    <a:pt x="4531044" y="1863772"/>
                    <a:pt x="4527789" y="1863772"/>
                  </a:cubicBezTo>
                  <a:cubicBezTo>
                    <a:pt x="4527789" y="1863772"/>
                    <a:pt x="4518026" y="1857142"/>
                    <a:pt x="4518026" y="1853827"/>
                  </a:cubicBezTo>
                  <a:cubicBezTo>
                    <a:pt x="4518026" y="1843882"/>
                    <a:pt x="4518026" y="1833936"/>
                    <a:pt x="4521280" y="1833936"/>
                  </a:cubicBezTo>
                  <a:cubicBezTo>
                    <a:pt x="4524535" y="1830621"/>
                    <a:pt x="4524535" y="1820676"/>
                    <a:pt x="4524535" y="1817361"/>
                  </a:cubicBezTo>
                  <a:cubicBezTo>
                    <a:pt x="4524535" y="1810731"/>
                    <a:pt x="4521280" y="1804101"/>
                    <a:pt x="4521280" y="1797470"/>
                  </a:cubicBezTo>
                  <a:cubicBezTo>
                    <a:pt x="4521280" y="1794155"/>
                    <a:pt x="4524535" y="1787525"/>
                    <a:pt x="4527789" y="1787525"/>
                  </a:cubicBezTo>
                  <a:close/>
                  <a:moveTo>
                    <a:pt x="1550550" y="1783435"/>
                  </a:moveTo>
                  <a:lnTo>
                    <a:pt x="1550550" y="1783436"/>
                  </a:lnTo>
                  <a:lnTo>
                    <a:pt x="1550550" y="1783436"/>
                  </a:lnTo>
                  <a:close/>
                  <a:moveTo>
                    <a:pt x="1547267" y="1780155"/>
                  </a:moveTo>
                  <a:lnTo>
                    <a:pt x="1550550" y="1783435"/>
                  </a:lnTo>
                  <a:lnTo>
                    <a:pt x="1550549" y="1783435"/>
                  </a:lnTo>
                  <a:close/>
                  <a:moveTo>
                    <a:pt x="1491430" y="1763713"/>
                  </a:moveTo>
                  <a:cubicBezTo>
                    <a:pt x="1494714" y="1763713"/>
                    <a:pt x="1497999" y="1770290"/>
                    <a:pt x="1504568" y="1770290"/>
                  </a:cubicBezTo>
                  <a:cubicBezTo>
                    <a:pt x="1511139" y="1770290"/>
                    <a:pt x="1514423" y="1767002"/>
                    <a:pt x="1520990" y="1767002"/>
                  </a:cubicBezTo>
                  <a:cubicBezTo>
                    <a:pt x="1529202" y="1767002"/>
                    <a:pt x="1534132" y="1769468"/>
                    <a:pt x="1538237" y="1772756"/>
                  </a:cubicBezTo>
                  <a:lnTo>
                    <a:pt x="1550549" y="1783435"/>
                  </a:lnTo>
                  <a:lnTo>
                    <a:pt x="1550550" y="1783436"/>
                  </a:lnTo>
                  <a:lnTo>
                    <a:pt x="1550550" y="1783436"/>
                  </a:lnTo>
                  <a:lnTo>
                    <a:pt x="1550550" y="1783436"/>
                  </a:lnTo>
                  <a:lnTo>
                    <a:pt x="1550550" y="1783437"/>
                  </a:lnTo>
                  <a:lnTo>
                    <a:pt x="1550550" y="1783438"/>
                  </a:lnTo>
                  <a:lnTo>
                    <a:pt x="1550550" y="1783438"/>
                  </a:lnTo>
                  <a:lnTo>
                    <a:pt x="1550550" y="1783439"/>
                  </a:lnTo>
                  <a:lnTo>
                    <a:pt x="1550550" y="1783439"/>
                  </a:lnTo>
                  <a:lnTo>
                    <a:pt x="1550550" y="1783440"/>
                  </a:lnTo>
                  <a:lnTo>
                    <a:pt x="1550550" y="1783440"/>
                  </a:lnTo>
                  <a:lnTo>
                    <a:pt x="1550550" y="1783441"/>
                  </a:lnTo>
                  <a:lnTo>
                    <a:pt x="1550550" y="1783441"/>
                  </a:lnTo>
                  <a:lnTo>
                    <a:pt x="1550551" y="1783442"/>
                  </a:lnTo>
                  <a:lnTo>
                    <a:pt x="1550550" y="1783442"/>
                  </a:lnTo>
                  <a:lnTo>
                    <a:pt x="1550551" y="1783444"/>
                  </a:lnTo>
                  <a:lnTo>
                    <a:pt x="1550551" y="1783442"/>
                  </a:lnTo>
                  <a:lnTo>
                    <a:pt x="1563688" y="1796597"/>
                  </a:lnTo>
                  <a:cubicBezTo>
                    <a:pt x="1563688" y="1796597"/>
                    <a:pt x="1563688" y="1796597"/>
                    <a:pt x="1543983" y="1796597"/>
                  </a:cubicBezTo>
                  <a:cubicBezTo>
                    <a:pt x="1537416" y="1796597"/>
                    <a:pt x="1537416" y="1799886"/>
                    <a:pt x="1534132" y="1799886"/>
                  </a:cubicBezTo>
                  <a:cubicBezTo>
                    <a:pt x="1530843" y="1799886"/>
                    <a:pt x="1530843" y="1796597"/>
                    <a:pt x="1527559" y="1796597"/>
                  </a:cubicBezTo>
                  <a:cubicBezTo>
                    <a:pt x="1520990" y="1796597"/>
                    <a:pt x="1520990" y="1809751"/>
                    <a:pt x="1514423" y="1809751"/>
                  </a:cubicBezTo>
                  <a:cubicBezTo>
                    <a:pt x="1511139" y="1809751"/>
                    <a:pt x="1511139" y="1803174"/>
                    <a:pt x="1507855" y="1799886"/>
                  </a:cubicBezTo>
                  <a:cubicBezTo>
                    <a:pt x="1504568" y="1799886"/>
                    <a:pt x="1501283" y="1796597"/>
                    <a:pt x="1494714" y="1796597"/>
                  </a:cubicBezTo>
                  <a:cubicBezTo>
                    <a:pt x="1491430" y="1796597"/>
                    <a:pt x="1484862" y="1799886"/>
                    <a:pt x="1481579" y="1799886"/>
                  </a:cubicBezTo>
                  <a:cubicBezTo>
                    <a:pt x="1481579" y="1799886"/>
                    <a:pt x="1478295" y="1799886"/>
                    <a:pt x="1478295" y="1799886"/>
                  </a:cubicBezTo>
                  <a:cubicBezTo>
                    <a:pt x="1478295" y="1799886"/>
                    <a:pt x="1478295" y="1799886"/>
                    <a:pt x="1475008" y="1799886"/>
                  </a:cubicBezTo>
                  <a:cubicBezTo>
                    <a:pt x="1475008" y="1799886"/>
                    <a:pt x="1475008" y="1803174"/>
                    <a:pt x="1475008" y="1803174"/>
                  </a:cubicBezTo>
                  <a:cubicBezTo>
                    <a:pt x="1471723" y="1803174"/>
                    <a:pt x="1468438" y="1796597"/>
                    <a:pt x="1468438" y="1793309"/>
                  </a:cubicBezTo>
                  <a:cubicBezTo>
                    <a:pt x="1468438" y="1793309"/>
                    <a:pt x="1468438" y="1793309"/>
                    <a:pt x="1471723" y="1790021"/>
                  </a:cubicBezTo>
                  <a:cubicBezTo>
                    <a:pt x="1481579" y="1790021"/>
                    <a:pt x="1484862" y="1793309"/>
                    <a:pt x="1488146" y="1793309"/>
                  </a:cubicBezTo>
                  <a:cubicBezTo>
                    <a:pt x="1491430" y="1793309"/>
                    <a:pt x="1494714" y="1790021"/>
                    <a:pt x="1497999" y="1790021"/>
                  </a:cubicBezTo>
                  <a:cubicBezTo>
                    <a:pt x="1494714" y="1786732"/>
                    <a:pt x="1494714" y="1780155"/>
                    <a:pt x="1494714" y="1776867"/>
                  </a:cubicBezTo>
                  <a:cubicBezTo>
                    <a:pt x="1491430" y="1776867"/>
                    <a:pt x="1484862" y="1773578"/>
                    <a:pt x="1484862" y="1770290"/>
                  </a:cubicBezTo>
                  <a:cubicBezTo>
                    <a:pt x="1484862" y="1767002"/>
                    <a:pt x="1488146" y="1763713"/>
                    <a:pt x="1491430" y="1763713"/>
                  </a:cubicBezTo>
                  <a:close/>
                  <a:moveTo>
                    <a:pt x="4371711" y="1751013"/>
                  </a:moveTo>
                  <a:cubicBezTo>
                    <a:pt x="4375019" y="1751013"/>
                    <a:pt x="4378326" y="1757628"/>
                    <a:pt x="4378326" y="1760935"/>
                  </a:cubicBezTo>
                  <a:cubicBezTo>
                    <a:pt x="4378326" y="1770857"/>
                    <a:pt x="4361789" y="1790701"/>
                    <a:pt x="4351867" y="1790701"/>
                  </a:cubicBezTo>
                  <a:cubicBezTo>
                    <a:pt x="4345253" y="1790701"/>
                    <a:pt x="4341945" y="1787394"/>
                    <a:pt x="4341945" y="1777472"/>
                  </a:cubicBezTo>
                  <a:cubicBezTo>
                    <a:pt x="4341945" y="1774164"/>
                    <a:pt x="4338638" y="1767550"/>
                    <a:pt x="4341945" y="1767550"/>
                  </a:cubicBezTo>
                  <a:cubicBezTo>
                    <a:pt x="4345253" y="1767550"/>
                    <a:pt x="4365097" y="1751013"/>
                    <a:pt x="4371711" y="1751013"/>
                  </a:cubicBezTo>
                  <a:close/>
                  <a:moveTo>
                    <a:pt x="1487488" y="1735138"/>
                  </a:moveTo>
                  <a:cubicBezTo>
                    <a:pt x="1487488" y="1735138"/>
                    <a:pt x="1487488" y="1735138"/>
                    <a:pt x="1487488" y="1741488"/>
                  </a:cubicBezTo>
                  <a:cubicBezTo>
                    <a:pt x="1484313" y="1744663"/>
                    <a:pt x="1481141" y="1744663"/>
                    <a:pt x="1477963" y="1744663"/>
                  </a:cubicBezTo>
                  <a:cubicBezTo>
                    <a:pt x="1477963" y="1744663"/>
                    <a:pt x="1477963" y="1744663"/>
                    <a:pt x="1474789" y="1744663"/>
                  </a:cubicBezTo>
                  <a:cubicBezTo>
                    <a:pt x="1474789" y="1744663"/>
                    <a:pt x="1474789" y="1744663"/>
                    <a:pt x="1474789" y="1741488"/>
                  </a:cubicBezTo>
                  <a:cubicBezTo>
                    <a:pt x="1477963" y="1741488"/>
                    <a:pt x="1477963" y="1741488"/>
                    <a:pt x="1477963" y="1741488"/>
                  </a:cubicBezTo>
                  <a:cubicBezTo>
                    <a:pt x="1481141" y="1741488"/>
                    <a:pt x="1484313" y="1738313"/>
                    <a:pt x="1487488" y="1735138"/>
                  </a:cubicBezTo>
                  <a:close/>
                  <a:moveTo>
                    <a:pt x="1333501" y="1730904"/>
                  </a:moveTo>
                  <a:lnTo>
                    <a:pt x="1333501" y="1738313"/>
                  </a:lnTo>
                  <a:cubicBezTo>
                    <a:pt x="1333501" y="1738313"/>
                    <a:pt x="1330327" y="1738313"/>
                    <a:pt x="1330327" y="1738313"/>
                  </a:cubicBezTo>
                  <a:cubicBezTo>
                    <a:pt x="1327150" y="1738313"/>
                    <a:pt x="1327150" y="1738313"/>
                    <a:pt x="1327150" y="1738313"/>
                  </a:cubicBezTo>
                  <a:cubicBezTo>
                    <a:pt x="1327150" y="1734609"/>
                    <a:pt x="1330327" y="1730904"/>
                    <a:pt x="1333501" y="1730904"/>
                  </a:cubicBezTo>
                  <a:close/>
                  <a:moveTo>
                    <a:pt x="1349570" y="1701800"/>
                  </a:moveTo>
                  <a:cubicBezTo>
                    <a:pt x="1372681" y="1701800"/>
                    <a:pt x="1385892" y="1718431"/>
                    <a:pt x="1402401" y="1718431"/>
                  </a:cubicBezTo>
                  <a:cubicBezTo>
                    <a:pt x="1409003" y="1718431"/>
                    <a:pt x="1412308" y="1725083"/>
                    <a:pt x="1412308" y="1728410"/>
                  </a:cubicBezTo>
                  <a:cubicBezTo>
                    <a:pt x="1422215" y="1738388"/>
                    <a:pt x="1435419" y="1745041"/>
                    <a:pt x="1448630" y="1745041"/>
                  </a:cubicBezTo>
                  <a:cubicBezTo>
                    <a:pt x="1448630" y="1745041"/>
                    <a:pt x="1445326" y="1748367"/>
                    <a:pt x="1448630" y="1748367"/>
                  </a:cubicBezTo>
                  <a:cubicBezTo>
                    <a:pt x="1448630" y="1748367"/>
                    <a:pt x="1448630" y="1748367"/>
                    <a:pt x="1455233" y="1748367"/>
                  </a:cubicBezTo>
                  <a:cubicBezTo>
                    <a:pt x="1461835" y="1751693"/>
                    <a:pt x="1465139" y="1761672"/>
                    <a:pt x="1468438" y="1761672"/>
                  </a:cubicBezTo>
                  <a:cubicBezTo>
                    <a:pt x="1465139" y="1771650"/>
                    <a:pt x="1455233" y="1771650"/>
                    <a:pt x="1448630" y="1771650"/>
                  </a:cubicBezTo>
                  <a:cubicBezTo>
                    <a:pt x="1435419" y="1771650"/>
                    <a:pt x="1425512" y="1764998"/>
                    <a:pt x="1415607" y="1764998"/>
                  </a:cubicBezTo>
                  <a:cubicBezTo>
                    <a:pt x="1415607" y="1764998"/>
                    <a:pt x="1415607" y="1764998"/>
                    <a:pt x="1415607" y="1761672"/>
                  </a:cubicBezTo>
                  <a:cubicBezTo>
                    <a:pt x="1418910" y="1761672"/>
                    <a:pt x="1418910" y="1758345"/>
                    <a:pt x="1422215" y="1755019"/>
                  </a:cubicBezTo>
                  <a:cubicBezTo>
                    <a:pt x="1412308" y="1751693"/>
                    <a:pt x="1402401" y="1751693"/>
                    <a:pt x="1402401" y="1741714"/>
                  </a:cubicBezTo>
                  <a:cubicBezTo>
                    <a:pt x="1399096" y="1741714"/>
                    <a:pt x="1399096" y="1738388"/>
                    <a:pt x="1395795" y="1735062"/>
                  </a:cubicBezTo>
                  <a:cubicBezTo>
                    <a:pt x="1392494" y="1735062"/>
                    <a:pt x="1392494" y="1735062"/>
                    <a:pt x="1392494" y="1735062"/>
                  </a:cubicBezTo>
                  <a:cubicBezTo>
                    <a:pt x="1389191" y="1735062"/>
                    <a:pt x="1385892" y="1735062"/>
                    <a:pt x="1382588" y="1735062"/>
                  </a:cubicBezTo>
                  <a:cubicBezTo>
                    <a:pt x="1375985" y="1735062"/>
                    <a:pt x="1372681" y="1725083"/>
                    <a:pt x="1366079" y="1725083"/>
                  </a:cubicBezTo>
                  <a:cubicBezTo>
                    <a:pt x="1366079" y="1725083"/>
                    <a:pt x="1366079" y="1725083"/>
                    <a:pt x="1349570" y="1725083"/>
                  </a:cubicBezTo>
                  <a:cubicBezTo>
                    <a:pt x="1346265" y="1721757"/>
                    <a:pt x="1346265" y="1721757"/>
                    <a:pt x="1346265" y="1718431"/>
                  </a:cubicBezTo>
                  <a:cubicBezTo>
                    <a:pt x="1346265" y="1715105"/>
                    <a:pt x="1342963" y="1715105"/>
                    <a:pt x="1342963" y="1715105"/>
                  </a:cubicBezTo>
                  <a:cubicBezTo>
                    <a:pt x="1342963" y="1715105"/>
                    <a:pt x="1339663" y="1715105"/>
                    <a:pt x="1339663" y="1715105"/>
                  </a:cubicBezTo>
                  <a:cubicBezTo>
                    <a:pt x="1329756" y="1715105"/>
                    <a:pt x="1313247" y="1725083"/>
                    <a:pt x="1309943" y="1731736"/>
                  </a:cubicBezTo>
                  <a:cubicBezTo>
                    <a:pt x="1309943" y="1731736"/>
                    <a:pt x="1309943" y="1731736"/>
                    <a:pt x="1303340" y="1731736"/>
                  </a:cubicBezTo>
                  <a:cubicBezTo>
                    <a:pt x="1313247" y="1715105"/>
                    <a:pt x="1323150" y="1701800"/>
                    <a:pt x="1349570" y="1701800"/>
                  </a:cubicBezTo>
                  <a:close/>
                  <a:moveTo>
                    <a:pt x="1404940" y="1665288"/>
                  </a:moveTo>
                  <a:cubicBezTo>
                    <a:pt x="1412878" y="1668463"/>
                    <a:pt x="1412878" y="1671638"/>
                    <a:pt x="1412878" y="1674813"/>
                  </a:cubicBezTo>
                  <a:cubicBezTo>
                    <a:pt x="1412878" y="1677988"/>
                    <a:pt x="1412878" y="1677988"/>
                    <a:pt x="1408907" y="1677988"/>
                  </a:cubicBezTo>
                  <a:cubicBezTo>
                    <a:pt x="1404940" y="1677988"/>
                    <a:pt x="1404940" y="1671638"/>
                    <a:pt x="1404940" y="1665288"/>
                  </a:cubicBezTo>
                  <a:close/>
                  <a:moveTo>
                    <a:pt x="4540251" y="1652588"/>
                  </a:moveTo>
                  <a:cubicBezTo>
                    <a:pt x="4552951" y="1652588"/>
                    <a:pt x="4543426" y="1708151"/>
                    <a:pt x="4530726" y="1708151"/>
                  </a:cubicBezTo>
                  <a:cubicBezTo>
                    <a:pt x="4521201" y="1708151"/>
                    <a:pt x="4521201" y="1698346"/>
                    <a:pt x="4521201" y="1688541"/>
                  </a:cubicBezTo>
                  <a:cubicBezTo>
                    <a:pt x="4521201" y="1675467"/>
                    <a:pt x="4533901" y="1652588"/>
                    <a:pt x="4540251" y="1652588"/>
                  </a:cubicBezTo>
                  <a:close/>
                  <a:moveTo>
                    <a:pt x="1401763" y="1628775"/>
                  </a:moveTo>
                  <a:cubicBezTo>
                    <a:pt x="1408113" y="1628775"/>
                    <a:pt x="1408113" y="1631950"/>
                    <a:pt x="1408113" y="1635125"/>
                  </a:cubicBezTo>
                  <a:cubicBezTo>
                    <a:pt x="1408113" y="1635125"/>
                    <a:pt x="1404940" y="1635125"/>
                    <a:pt x="1404940" y="1635125"/>
                  </a:cubicBezTo>
                  <a:cubicBezTo>
                    <a:pt x="1401763" y="1635125"/>
                    <a:pt x="1398589" y="1635125"/>
                    <a:pt x="1395416" y="1635125"/>
                  </a:cubicBezTo>
                  <a:cubicBezTo>
                    <a:pt x="1395416" y="1631950"/>
                    <a:pt x="1401763" y="1628775"/>
                    <a:pt x="1401763" y="1628775"/>
                  </a:cubicBezTo>
                  <a:close/>
                  <a:moveTo>
                    <a:pt x="1227600" y="1559497"/>
                  </a:moveTo>
                  <a:cubicBezTo>
                    <a:pt x="1227600" y="1562796"/>
                    <a:pt x="1227600" y="1562796"/>
                    <a:pt x="1227600" y="1562796"/>
                  </a:cubicBezTo>
                  <a:lnTo>
                    <a:pt x="1227398" y="1562693"/>
                  </a:lnTo>
                  <a:close/>
                  <a:moveTo>
                    <a:pt x="828300" y="1510008"/>
                  </a:moveTo>
                  <a:cubicBezTo>
                    <a:pt x="828300" y="1510008"/>
                    <a:pt x="828300" y="1510008"/>
                    <a:pt x="835725" y="1512895"/>
                  </a:cubicBezTo>
                  <a:lnTo>
                    <a:pt x="838773" y="1514080"/>
                  </a:lnTo>
                  <a:lnTo>
                    <a:pt x="853360" y="1519751"/>
                  </a:lnTo>
                  <a:lnTo>
                    <a:pt x="877227" y="1529031"/>
                  </a:lnTo>
                  <a:lnTo>
                    <a:pt x="880275" y="1530216"/>
                  </a:lnTo>
                  <a:cubicBezTo>
                    <a:pt x="887700" y="1533103"/>
                    <a:pt x="887700" y="1533103"/>
                    <a:pt x="887700" y="1533103"/>
                  </a:cubicBezTo>
                  <a:lnTo>
                    <a:pt x="877227" y="1529031"/>
                  </a:lnTo>
                  <a:lnTo>
                    <a:pt x="862641" y="1523360"/>
                  </a:lnTo>
                  <a:lnTo>
                    <a:pt x="838773" y="1514080"/>
                  </a:lnTo>
                  <a:close/>
                  <a:moveTo>
                    <a:pt x="4688610" y="1474788"/>
                  </a:moveTo>
                  <a:cubicBezTo>
                    <a:pt x="4695249" y="1474788"/>
                    <a:pt x="4698568" y="1481325"/>
                    <a:pt x="4705207" y="1481325"/>
                  </a:cubicBezTo>
                  <a:cubicBezTo>
                    <a:pt x="4705207" y="1484593"/>
                    <a:pt x="4701887" y="1487862"/>
                    <a:pt x="4705207" y="1487862"/>
                  </a:cubicBezTo>
                  <a:cubicBezTo>
                    <a:pt x="4705207" y="1487862"/>
                    <a:pt x="4705207" y="1487862"/>
                    <a:pt x="4708526" y="1494399"/>
                  </a:cubicBezTo>
                  <a:cubicBezTo>
                    <a:pt x="4708526" y="1494399"/>
                    <a:pt x="4708526" y="1497667"/>
                    <a:pt x="4708526" y="1500935"/>
                  </a:cubicBezTo>
                  <a:cubicBezTo>
                    <a:pt x="4708526" y="1500935"/>
                    <a:pt x="4708526" y="1500935"/>
                    <a:pt x="4705207" y="1500935"/>
                  </a:cubicBezTo>
                  <a:cubicBezTo>
                    <a:pt x="4701887" y="1510741"/>
                    <a:pt x="4698568" y="1530351"/>
                    <a:pt x="4691929" y="1530351"/>
                  </a:cubicBezTo>
                  <a:cubicBezTo>
                    <a:pt x="4688610" y="1530351"/>
                    <a:pt x="4688610" y="1527083"/>
                    <a:pt x="4688610" y="1523814"/>
                  </a:cubicBezTo>
                  <a:cubicBezTo>
                    <a:pt x="4688610" y="1523814"/>
                    <a:pt x="4688610" y="1523814"/>
                    <a:pt x="4688610" y="1530351"/>
                  </a:cubicBezTo>
                  <a:cubicBezTo>
                    <a:pt x="4685291" y="1530351"/>
                    <a:pt x="4681971" y="1520546"/>
                    <a:pt x="4681971" y="1517277"/>
                  </a:cubicBezTo>
                  <a:cubicBezTo>
                    <a:pt x="4681971" y="1517277"/>
                    <a:pt x="4688610" y="1507472"/>
                    <a:pt x="4688610" y="1507472"/>
                  </a:cubicBezTo>
                  <a:cubicBezTo>
                    <a:pt x="4688610" y="1507472"/>
                    <a:pt x="4688610" y="1507472"/>
                    <a:pt x="4688610" y="1500935"/>
                  </a:cubicBezTo>
                  <a:cubicBezTo>
                    <a:pt x="4685291" y="1497667"/>
                    <a:pt x="4685291" y="1494399"/>
                    <a:pt x="4685291" y="1491130"/>
                  </a:cubicBezTo>
                  <a:cubicBezTo>
                    <a:pt x="4685291" y="1494399"/>
                    <a:pt x="4681971" y="1494399"/>
                    <a:pt x="4685291" y="1497667"/>
                  </a:cubicBezTo>
                  <a:cubicBezTo>
                    <a:pt x="4681971" y="1497667"/>
                    <a:pt x="4678652" y="1500935"/>
                    <a:pt x="4678652" y="1500935"/>
                  </a:cubicBezTo>
                  <a:cubicBezTo>
                    <a:pt x="4675332" y="1500935"/>
                    <a:pt x="4672013" y="1494399"/>
                    <a:pt x="4672013" y="1491130"/>
                  </a:cubicBezTo>
                  <a:cubicBezTo>
                    <a:pt x="4672013" y="1487862"/>
                    <a:pt x="4688610" y="1474788"/>
                    <a:pt x="4688610" y="1474788"/>
                  </a:cubicBezTo>
                  <a:close/>
                  <a:moveTo>
                    <a:pt x="4744550" y="1460500"/>
                  </a:moveTo>
                  <a:cubicBezTo>
                    <a:pt x="4757739" y="1460500"/>
                    <a:pt x="4751145" y="1483736"/>
                    <a:pt x="4744550" y="1483736"/>
                  </a:cubicBezTo>
                  <a:cubicBezTo>
                    <a:pt x="4741253" y="1483736"/>
                    <a:pt x="4737956" y="1480416"/>
                    <a:pt x="4737956" y="1480416"/>
                  </a:cubicBezTo>
                  <a:cubicBezTo>
                    <a:pt x="4731362" y="1487055"/>
                    <a:pt x="4731362" y="1497013"/>
                    <a:pt x="4724768" y="1497013"/>
                  </a:cubicBezTo>
                  <a:cubicBezTo>
                    <a:pt x="4721470" y="1497013"/>
                    <a:pt x="4718173" y="1490374"/>
                    <a:pt x="4721470" y="1487055"/>
                  </a:cubicBezTo>
                  <a:cubicBezTo>
                    <a:pt x="4718173" y="1483736"/>
                    <a:pt x="4714876" y="1483736"/>
                    <a:pt x="4714876" y="1480416"/>
                  </a:cubicBezTo>
                  <a:cubicBezTo>
                    <a:pt x="4714876" y="1480416"/>
                    <a:pt x="4714876" y="1480416"/>
                    <a:pt x="4724768" y="1470458"/>
                  </a:cubicBezTo>
                  <a:cubicBezTo>
                    <a:pt x="4728065" y="1470458"/>
                    <a:pt x="4728065" y="1470458"/>
                    <a:pt x="4728065" y="1470458"/>
                  </a:cubicBezTo>
                  <a:cubicBezTo>
                    <a:pt x="4734659" y="1470458"/>
                    <a:pt x="4737956" y="1460500"/>
                    <a:pt x="4744550" y="1460500"/>
                  </a:cubicBezTo>
                  <a:close/>
                  <a:moveTo>
                    <a:pt x="3009901" y="1447800"/>
                  </a:moveTo>
                  <a:cubicBezTo>
                    <a:pt x="3013076" y="1447800"/>
                    <a:pt x="3016251" y="1447800"/>
                    <a:pt x="3019426" y="1447800"/>
                  </a:cubicBezTo>
                  <a:cubicBezTo>
                    <a:pt x="3028951" y="1447800"/>
                    <a:pt x="3038476" y="1450975"/>
                    <a:pt x="3044826" y="1454150"/>
                  </a:cubicBezTo>
                  <a:cubicBezTo>
                    <a:pt x="3041651" y="1454150"/>
                    <a:pt x="3038476" y="1454150"/>
                    <a:pt x="3038476" y="1454150"/>
                  </a:cubicBezTo>
                  <a:cubicBezTo>
                    <a:pt x="3035301" y="1454150"/>
                    <a:pt x="3032126" y="1454150"/>
                    <a:pt x="3032126" y="1454150"/>
                  </a:cubicBezTo>
                  <a:cubicBezTo>
                    <a:pt x="3025776" y="1454150"/>
                    <a:pt x="3016251" y="1454150"/>
                    <a:pt x="3009901" y="1447800"/>
                  </a:cubicBezTo>
                  <a:close/>
                  <a:moveTo>
                    <a:pt x="3175001" y="1441450"/>
                  </a:moveTo>
                  <a:cubicBezTo>
                    <a:pt x="3175001" y="1447800"/>
                    <a:pt x="3171650" y="1444625"/>
                    <a:pt x="3168298" y="1447800"/>
                  </a:cubicBezTo>
                  <a:cubicBezTo>
                    <a:pt x="3168298" y="1447800"/>
                    <a:pt x="3168298" y="1450975"/>
                    <a:pt x="3168298" y="1454150"/>
                  </a:cubicBezTo>
                  <a:cubicBezTo>
                    <a:pt x="3164947" y="1457325"/>
                    <a:pt x="3154892" y="1460500"/>
                    <a:pt x="3151541" y="1460500"/>
                  </a:cubicBezTo>
                  <a:cubicBezTo>
                    <a:pt x="3148189" y="1460500"/>
                    <a:pt x="3144838" y="1460500"/>
                    <a:pt x="3144838" y="1457325"/>
                  </a:cubicBezTo>
                  <a:cubicBezTo>
                    <a:pt x="3144838" y="1457325"/>
                    <a:pt x="3144838" y="1454150"/>
                    <a:pt x="3144838" y="1454150"/>
                  </a:cubicBezTo>
                  <a:cubicBezTo>
                    <a:pt x="3151541" y="1450975"/>
                    <a:pt x="3164947" y="1444625"/>
                    <a:pt x="3175001" y="1441450"/>
                  </a:cubicBezTo>
                  <a:close/>
                  <a:moveTo>
                    <a:pt x="3602999" y="1437522"/>
                  </a:moveTo>
                  <a:lnTo>
                    <a:pt x="3601899" y="1439721"/>
                  </a:lnTo>
                  <a:lnTo>
                    <a:pt x="3599698" y="1440820"/>
                  </a:lnTo>
                  <a:lnTo>
                    <a:pt x="3599698" y="1444118"/>
                  </a:lnTo>
                  <a:lnTo>
                    <a:pt x="3601899" y="1439721"/>
                  </a:lnTo>
                  <a:lnTo>
                    <a:pt x="3604649" y="1438347"/>
                  </a:lnTo>
                  <a:lnTo>
                    <a:pt x="3609599" y="1440820"/>
                  </a:lnTo>
                  <a:cubicBezTo>
                    <a:pt x="3611250" y="1442469"/>
                    <a:pt x="3612900" y="1444118"/>
                    <a:pt x="3616200" y="1444118"/>
                  </a:cubicBezTo>
                  <a:cubicBezTo>
                    <a:pt x="3612900" y="1444118"/>
                    <a:pt x="3609599" y="1437522"/>
                    <a:pt x="3606299" y="1437522"/>
                  </a:cubicBezTo>
                  <a:lnTo>
                    <a:pt x="3604649" y="1438347"/>
                  </a:lnTo>
                  <a:close/>
                  <a:moveTo>
                    <a:pt x="2837107" y="1389063"/>
                  </a:moveTo>
                  <a:cubicBezTo>
                    <a:pt x="2843702" y="1389063"/>
                    <a:pt x="2846999" y="1395413"/>
                    <a:pt x="2853593" y="1395413"/>
                  </a:cubicBezTo>
                  <a:cubicBezTo>
                    <a:pt x="2860187" y="1395413"/>
                    <a:pt x="2863485" y="1389063"/>
                    <a:pt x="2870079" y="1389063"/>
                  </a:cubicBezTo>
                  <a:cubicBezTo>
                    <a:pt x="2870079" y="1389063"/>
                    <a:pt x="2870079" y="1389063"/>
                    <a:pt x="2873376" y="1389063"/>
                  </a:cubicBezTo>
                  <a:cubicBezTo>
                    <a:pt x="2873376" y="1389063"/>
                    <a:pt x="2873376" y="1389063"/>
                    <a:pt x="2870079" y="1398588"/>
                  </a:cubicBezTo>
                  <a:cubicBezTo>
                    <a:pt x="2870079" y="1398588"/>
                    <a:pt x="2866782" y="1401763"/>
                    <a:pt x="2866782" y="1404938"/>
                  </a:cubicBezTo>
                  <a:cubicBezTo>
                    <a:pt x="2866782" y="1408113"/>
                    <a:pt x="2870079" y="1411288"/>
                    <a:pt x="2870079" y="1414463"/>
                  </a:cubicBezTo>
                  <a:cubicBezTo>
                    <a:pt x="2870079" y="1417638"/>
                    <a:pt x="2870079" y="1417638"/>
                    <a:pt x="2866782" y="1417638"/>
                  </a:cubicBezTo>
                  <a:cubicBezTo>
                    <a:pt x="2866782" y="1417638"/>
                    <a:pt x="2863485" y="1417638"/>
                    <a:pt x="2863485" y="1417638"/>
                  </a:cubicBezTo>
                  <a:cubicBezTo>
                    <a:pt x="2853593" y="1414463"/>
                    <a:pt x="2846999" y="1401763"/>
                    <a:pt x="2837107" y="1401763"/>
                  </a:cubicBezTo>
                  <a:cubicBezTo>
                    <a:pt x="2837107" y="1398588"/>
                    <a:pt x="2830513" y="1401763"/>
                    <a:pt x="2830513" y="1398588"/>
                  </a:cubicBezTo>
                  <a:cubicBezTo>
                    <a:pt x="2830513" y="1398588"/>
                    <a:pt x="2830513" y="1398588"/>
                    <a:pt x="2830513" y="1392238"/>
                  </a:cubicBezTo>
                  <a:cubicBezTo>
                    <a:pt x="2833810" y="1392238"/>
                    <a:pt x="2837107" y="1389063"/>
                    <a:pt x="2837107" y="1389063"/>
                  </a:cubicBezTo>
                  <a:close/>
                  <a:moveTo>
                    <a:pt x="2686051" y="1352550"/>
                  </a:moveTo>
                  <a:cubicBezTo>
                    <a:pt x="2686051" y="1352550"/>
                    <a:pt x="2689226" y="1355725"/>
                    <a:pt x="2689226" y="1358900"/>
                  </a:cubicBezTo>
                  <a:cubicBezTo>
                    <a:pt x="2689226" y="1358900"/>
                    <a:pt x="2686051" y="1362075"/>
                    <a:pt x="2686051" y="1362075"/>
                  </a:cubicBezTo>
                  <a:cubicBezTo>
                    <a:pt x="2682876" y="1362075"/>
                    <a:pt x="2679701" y="1355725"/>
                    <a:pt x="2676526" y="1355725"/>
                  </a:cubicBezTo>
                  <a:cubicBezTo>
                    <a:pt x="2679701" y="1352550"/>
                    <a:pt x="2682876" y="1352550"/>
                    <a:pt x="2686051" y="1352550"/>
                  </a:cubicBezTo>
                  <a:close/>
                  <a:moveTo>
                    <a:pt x="2778127" y="1322388"/>
                  </a:moveTo>
                  <a:cubicBezTo>
                    <a:pt x="2781302" y="1322388"/>
                    <a:pt x="2784477" y="1325669"/>
                    <a:pt x="2784477" y="1325669"/>
                  </a:cubicBezTo>
                  <a:cubicBezTo>
                    <a:pt x="2787652" y="1335512"/>
                    <a:pt x="2787652" y="1342073"/>
                    <a:pt x="2787652" y="1351916"/>
                  </a:cubicBezTo>
                  <a:cubicBezTo>
                    <a:pt x="2787652" y="1361759"/>
                    <a:pt x="2778127" y="1371601"/>
                    <a:pt x="2774951" y="1371601"/>
                  </a:cubicBezTo>
                  <a:cubicBezTo>
                    <a:pt x="2768602" y="1371601"/>
                    <a:pt x="2768602" y="1361759"/>
                    <a:pt x="2768602" y="1355197"/>
                  </a:cubicBezTo>
                  <a:cubicBezTo>
                    <a:pt x="2768602" y="1351916"/>
                    <a:pt x="2771777" y="1348635"/>
                    <a:pt x="2771777" y="1342073"/>
                  </a:cubicBezTo>
                  <a:cubicBezTo>
                    <a:pt x="2771777" y="1338792"/>
                    <a:pt x="2768602" y="1335512"/>
                    <a:pt x="2765427" y="1328950"/>
                  </a:cubicBezTo>
                  <a:cubicBezTo>
                    <a:pt x="2771777" y="1328950"/>
                    <a:pt x="2771777" y="1322388"/>
                    <a:pt x="2778127" y="1322388"/>
                  </a:cubicBezTo>
                  <a:close/>
                  <a:moveTo>
                    <a:pt x="4853988" y="1312863"/>
                  </a:moveTo>
                  <a:cubicBezTo>
                    <a:pt x="4857281" y="1312863"/>
                    <a:pt x="4860573" y="1312863"/>
                    <a:pt x="4860573" y="1316160"/>
                  </a:cubicBezTo>
                  <a:cubicBezTo>
                    <a:pt x="4863866" y="1319457"/>
                    <a:pt x="4860573" y="1322754"/>
                    <a:pt x="4860573" y="1329349"/>
                  </a:cubicBezTo>
                  <a:cubicBezTo>
                    <a:pt x="4860573" y="1339240"/>
                    <a:pt x="4870451" y="1342537"/>
                    <a:pt x="4870451" y="1352429"/>
                  </a:cubicBezTo>
                  <a:cubicBezTo>
                    <a:pt x="4870451" y="1362320"/>
                    <a:pt x="4860573" y="1362320"/>
                    <a:pt x="4860573" y="1372211"/>
                  </a:cubicBezTo>
                  <a:cubicBezTo>
                    <a:pt x="4860573" y="1372211"/>
                    <a:pt x="4860573" y="1372211"/>
                    <a:pt x="4860573" y="1375508"/>
                  </a:cubicBezTo>
                  <a:cubicBezTo>
                    <a:pt x="4860573" y="1375508"/>
                    <a:pt x="4860573" y="1378805"/>
                    <a:pt x="4860573" y="1378805"/>
                  </a:cubicBezTo>
                  <a:cubicBezTo>
                    <a:pt x="4860573" y="1378805"/>
                    <a:pt x="4860573" y="1378805"/>
                    <a:pt x="4857281" y="1378805"/>
                  </a:cubicBezTo>
                  <a:cubicBezTo>
                    <a:pt x="4850696" y="1378805"/>
                    <a:pt x="4853988" y="1398588"/>
                    <a:pt x="4853988" y="1405182"/>
                  </a:cubicBezTo>
                  <a:cubicBezTo>
                    <a:pt x="4853988" y="1411777"/>
                    <a:pt x="4847403" y="1415074"/>
                    <a:pt x="4847403" y="1424965"/>
                  </a:cubicBezTo>
                  <a:cubicBezTo>
                    <a:pt x="4847403" y="1431559"/>
                    <a:pt x="4847403" y="1434856"/>
                    <a:pt x="4850696" y="1438154"/>
                  </a:cubicBezTo>
                  <a:cubicBezTo>
                    <a:pt x="4844110" y="1441451"/>
                    <a:pt x="4844110" y="1448045"/>
                    <a:pt x="4837525" y="1451342"/>
                  </a:cubicBezTo>
                  <a:cubicBezTo>
                    <a:pt x="4834233" y="1444748"/>
                    <a:pt x="4837525" y="1444748"/>
                    <a:pt x="4837525" y="1441451"/>
                  </a:cubicBezTo>
                  <a:cubicBezTo>
                    <a:pt x="4830940" y="1444748"/>
                    <a:pt x="4824355" y="1448045"/>
                    <a:pt x="4821062" y="1454639"/>
                  </a:cubicBezTo>
                  <a:cubicBezTo>
                    <a:pt x="4821062" y="1454639"/>
                    <a:pt x="4821062" y="1454639"/>
                    <a:pt x="4821062" y="1451342"/>
                  </a:cubicBezTo>
                  <a:cubicBezTo>
                    <a:pt x="4821062" y="1451342"/>
                    <a:pt x="4821062" y="1451342"/>
                    <a:pt x="4814477" y="1451342"/>
                  </a:cubicBezTo>
                  <a:cubicBezTo>
                    <a:pt x="4811184" y="1457936"/>
                    <a:pt x="4807892" y="1461233"/>
                    <a:pt x="4804599" y="1461233"/>
                  </a:cubicBezTo>
                  <a:cubicBezTo>
                    <a:pt x="4791429" y="1461233"/>
                    <a:pt x="4791429" y="1448045"/>
                    <a:pt x="4788136" y="1448045"/>
                  </a:cubicBezTo>
                  <a:cubicBezTo>
                    <a:pt x="4784844" y="1448045"/>
                    <a:pt x="4784844" y="1451342"/>
                    <a:pt x="4784844" y="1454639"/>
                  </a:cubicBezTo>
                  <a:cubicBezTo>
                    <a:pt x="4784844" y="1457936"/>
                    <a:pt x="4788136" y="1464530"/>
                    <a:pt x="4788136" y="1464530"/>
                  </a:cubicBezTo>
                  <a:cubicBezTo>
                    <a:pt x="4788136" y="1464530"/>
                    <a:pt x="4784844" y="1464530"/>
                    <a:pt x="4784844" y="1464530"/>
                  </a:cubicBezTo>
                  <a:cubicBezTo>
                    <a:pt x="4778258" y="1464530"/>
                    <a:pt x="4771673" y="1477719"/>
                    <a:pt x="4771673" y="1484313"/>
                  </a:cubicBezTo>
                  <a:cubicBezTo>
                    <a:pt x="4765088" y="1481016"/>
                    <a:pt x="4765088" y="1477719"/>
                    <a:pt x="4761796" y="1477719"/>
                  </a:cubicBezTo>
                  <a:cubicBezTo>
                    <a:pt x="4761796" y="1477719"/>
                    <a:pt x="4761796" y="1474422"/>
                    <a:pt x="4761796" y="1471125"/>
                  </a:cubicBezTo>
                  <a:cubicBezTo>
                    <a:pt x="4761796" y="1467828"/>
                    <a:pt x="4765088" y="1461233"/>
                    <a:pt x="4765088" y="1461233"/>
                  </a:cubicBezTo>
                  <a:cubicBezTo>
                    <a:pt x="4758503" y="1457936"/>
                    <a:pt x="4755210" y="1454639"/>
                    <a:pt x="4748625" y="1454639"/>
                  </a:cubicBezTo>
                  <a:cubicBezTo>
                    <a:pt x="4745333" y="1454639"/>
                    <a:pt x="4745333" y="1457936"/>
                    <a:pt x="4742040" y="1457936"/>
                  </a:cubicBezTo>
                  <a:cubicBezTo>
                    <a:pt x="4742040" y="1461233"/>
                    <a:pt x="4738747" y="1461233"/>
                    <a:pt x="4738747" y="1461233"/>
                  </a:cubicBezTo>
                  <a:cubicBezTo>
                    <a:pt x="4738747" y="1461233"/>
                    <a:pt x="4735455" y="1461233"/>
                    <a:pt x="4735455" y="1461233"/>
                  </a:cubicBezTo>
                  <a:cubicBezTo>
                    <a:pt x="4732162" y="1461233"/>
                    <a:pt x="4732162" y="1461233"/>
                    <a:pt x="4728870" y="1461233"/>
                  </a:cubicBezTo>
                  <a:cubicBezTo>
                    <a:pt x="4722284" y="1464530"/>
                    <a:pt x="4712407" y="1471125"/>
                    <a:pt x="4702529" y="1471125"/>
                  </a:cubicBezTo>
                  <a:cubicBezTo>
                    <a:pt x="4699236" y="1471125"/>
                    <a:pt x="4692651" y="1471125"/>
                    <a:pt x="4692651" y="1467828"/>
                  </a:cubicBezTo>
                  <a:cubicBezTo>
                    <a:pt x="4692651" y="1464530"/>
                    <a:pt x="4699236" y="1464530"/>
                    <a:pt x="4702529" y="1464530"/>
                  </a:cubicBezTo>
                  <a:cubicBezTo>
                    <a:pt x="4712407" y="1454639"/>
                    <a:pt x="4718992" y="1438154"/>
                    <a:pt x="4732162" y="1438154"/>
                  </a:cubicBezTo>
                  <a:cubicBezTo>
                    <a:pt x="4732162" y="1438154"/>
                    <a:pt x="4732162" y="1438154"/>
                    <a:pt x="4765088" y="1438154"/>
                  </a:cubicBezTo>
                  <a:cubicBezTo>
                    <a:pt x="4774966" y="1438154"/>
                    <a:pt x="4778258" y="1418371"/>
                    <a:pt x="4784844" y="1418371"/>
                  </a:cubicBezTo>
                  <a:cubicBezTo>
                    <a:pt x="4784844" y="1418371"/>
                    <a:pt x="4791429" y="1401885"/>
                    <a:pt x="4791429" y="1401885"/>
                  </a:cubicBezTo>
                  <a:cubicBezTo>
                    <a:pt x="4791429" y="1401885"/>
                    <a:pt x="4791429" y="1405182"/>
                    <a:pt x="4791429" y="1408479"/>
                  </a:cubicBezTo>
                  <a:cubicBezTo>
                    <a:pt x="4791429" y="1408479"/>
                    <a:pt x="4791429" y="1411777"/>
                    <a:pt x="4791429" y="1411777"/>
                  </a:cubicBezTo>
                  <a:cubicBezTo>
                    <a:pt x="4801307" y="1411777"/>
                    <a:pt x="4801307" y="1405182"/>
                    <a:pt x="4807892" y="1401885"/>
                  </a:cubicBezTo>
                  <a:cubicBezTo>
                    <a:pt x="4821062" y="1398588"/>
                    <a:pt x="4840818" y="1368914"/>
                    <a:pt x="4840818" y="1349131"/>
                  </a:cubicBezTo>
                  <a:cubicBezTo>
                    <a:pt x="4840818" y="1345834"/>
                    <a:pt x="4837525" y="1345834"/>
                    <a:pt x="4837525" y="1342537"/>
                  </a:cubicBezTo>
                  <a:cubicBezTo>
                    <a:pt x="4837525" y="1332646"/>
                    <a:pt x="4844110" y="1316160"/>
                    <a:pt x="4850696" y="1316160"/>
                  </a:cubicBezTo>
                  <a:cubicBezTo>
                    <a:pt x="4850696" y="1316160"/>
                    <a:pt x="4850696" y="1322754"/>
                    <a:pt x="4853988" y="1322754"/>
                  </a:cubicBezTo>
                  <a:cubicBezTo>
                    <a:pt x="4853988" y="1322754"/>
                    <a:pt x="4853988" y="1319457"/>
                    <a:pt x="4857281" y="1319457"/>
                  </a:cubicBezTo>
                  <a:cubicBezTo>
                    <a:pt x="4857281" y="1319457"/>
                    <a:pt x="4857281" y="1319457"/>
                    <a:pt x="4853988" y="1319457"/>
                  </a:cubicBezTo>
                  <a:cubicBezTo>
                    <a:pt x="4853988" y="1319457"/>
                    <a:pt x="4853988" y="1312863"/>
                    <a:pt x="4853988" y="1312863"/>
                  </a:cubicBezTo>
                  <a:close/>
                  <a:moveTo>
                    <a:pt x="1359602" y="1298856"/>
                  </a:moveTo>
                  <a:cubicBezTo>
                    <a:pt x="1353000" y="1298856"/>
                    <a:pt x="1346400" y="1298856"/>
                    <a:pt x="1343100" y="1302155"/>
                  </a:cubicBezTo>
                  <a:cubicBezTo>
                    <a:pt x="1339802" y="1305454"/>
                    <a:pt x="1339802" y="1308754"/>
                    <a:pt x="1336500" y="1308754"/>
                  </a:cubicBezTo>
                  <a:cubicBezTo>
                    <a:pt x="1333200" y="1308754"/>
                    <a:pt x="1329902" y="1305454"/>
                    <a:pt x="1326600" y="1302155"/>
                  </a:cubicBezTo>
                  <a:cubicBezTo>
                    <a:pt x="1326600" y="1308754"/>
                    <a:pt x="1329902" y="1318651"/>
                    <a:pt x="1336500" y="1318651"/>
                  </a:cubicBezTo>
                  <a:cubicBezTo>
                    <a:pt x="1346400" y="1318651"/>
                    <a:pt x="1362900" y="1308754"/>
                    <a:pt x="1376104" y="1302155"/>
                  </a:cubicBezTo>
                  <a:cubicBezTo>
                    <a:pt x="1372800" y="1302155"/>
                    <a:pt x="1369501" y="1298856"/>
                    <a:pt x="1362900" y="1298856"/>
                  </a:cubicBezTo>
                  <a:cubicBezTo>
                    <a:pt x="1362900" y="1298856"/>
                    <a:pt x="1362900" y="1298856"/>
                    <a:pt x="1359602" y="1298856"/>
                  </a:cubicBezTo>
                  <a:close/>
                  <a:moveTo>
                    <a:pt x="2781302" y="1282700"/>
                  </a:moveTo>
                  <a:cubicBezTo>
                    <a:pt x="2781302" y="1286034"/>
                    <a:pt x="2784477" y="1289368"/>
                    <a:pt x="2784477" y="1289368"/>
                  </a:cubicBezTo>
                  <a:cubicBezTo>
                    <a:pt x="2784477" y="1299369"/>
                    <a:pt x="2781302" y="1312704"/>
                    <a:pt x="2781302" y="1316038"/>
                  </a:cubicBezTo>
                  <a:cubicBezTo>
                    <a:pt x="2774952" y="1316038"/>
                    <a:pt x="2771777" y="1296035"/>
                    <a:pt x="2771777" y="1292702"/>
                  </a:cubicBezTo>
                  <a:cubicBezTo>
                    <a:pt x="2771777" y="1292702"/>
                    <a:pt x="2771777" y="1292702"/>
                    <a:pt x="2774952" y="1289368"/>
                  </a:cubicBezTo>
                  <a:cubicBezTo>
                    <a:pt x="2778127" y="1289368"/>
                    <a:pt x="2781302" y="1282700"/>
                    <a:pt x="2781302" y="1282700"/>
                  </a:cubicBezTo>
                  <a:close/>
                  <a:moveTo>
                    <a:pt x="1438800" y="1259265"/>
                  </a:moveTo>
                  <a:cubicBezTo>
                    <a:pt x="1425603" y="1259265"/>
                    <a:pt x="1399201" y="1269163"/>
                    <a:pt x="1386003" y="1272462"/>
                  </a:cubicBezTo>
                  <a:cubicBezTo>
                    <a:pt x="1386003" y="1272462"/>
                    <a:pt x="1379401" y="1275761"/>
                    <a:pt x="1379401" y="1279060"/>
                  </a:cubicBezTo>
                  <a:cubicBezTo>
                    <a:pt x="1386003" y="1279060"/>
                    <a:pt x="1386003" y="1279060"/>
                    <a:pt x="1386003" y="1279060"/>
                  </a:cubicBezTo>
                  <a:cubicBezTo>
                    <a:pt x="1392600" y="1279060"/>
                    <a:pt x="1399201" y="1279060"/>
                    <a:pt x="1409101" y="1279060"/>
                  </a:cubicBezTo>
                  <a:cubicBezTo>
                    <a:pt x="1422300" y="1279060"/>
                    <a:pt x="1438800" y="1275761"/>
                    <a:pt x="1438800" y="1259265"/>
                  </a:cubicBezTo>
                  <a:close/>
                  <a:moveTo>
                    <a:pt x="4936808" y="1243013"/>
                  </a:moveTo>
                  <a:lnTo>
                    <a:pt x="4937126" y="1243013"/>
                  </a:lnTo>
                  <a:lnTo>
                    <a:pt x="4940301" y="1243013"/>
                  </a:lnTo>
                  <a:cubicBezTo>
                    <a:pt x="4936808" y="1246188"/>
                    <a:pt x="4929823" y="1255713"/>
                    <a:pt x="4926331" y="1255713"/>
                  </a:cubicBezTo>
                  <a:cubicBezTo>
                    <a:pt x="4922838" y="1255713"/>
                    <a:pt x="4922838" y="1252538"/>
                    <a:pt x="4926331" y="1249363"/>
                  </a:cubicBezTo>
                  <a:cubicBezTo>
                    <a:pt x="4926331" y="1246188"/>
                    <a:pt x="4933316" y="1243013"/>
                    <a:pt x="4936808" y="1243013"/>
                  </a:cubicBezTo>
                  <a:close/>
                  <a:moveTo>
                    <a:pt x="4937126" y="1239838"/>
                  </a:moveTo>
                  <a:lnTo>
                    <a:pt x="4940301" y="1239838"/>
                  </a:lnTo>
                  <a:lnTo>
                    <a:pt x="4937126" y="1243013"/>
                  </a:lnTo>
                  <a:close/>
                  <a:moveTo>
                    <a:pt x="4866746" y="1220788"/>
                  </a:moveTo>
                  <a:cubicBezTo>
                    <a:pt x="4883209" y="1230666"/>
                    <a:pt x="4889795" y="1250421"/>
                    <a:pt x="4909550" y="1250421"/>
                  </a:cubicBezTo>
                  <a:cubicBezTo>
                    <a:pt x="4912843" y="1250421"/>
                    <a:pt x="4916135" y="1250421"/>
                    <a:pt x="4919428" y="1250421"/>
                  </a:cubicBezTo>
                  <a:cubicBezTo>
                    <a:pt x="4919428" y="1250421"/>
                    <a:pt x="4922720" y="1250421"/>
                    <a:pt x="4922720" y="1250421"/>
                  </a:cubicBezTo>
                  <a:cubicBezTo>
                    <a:pt x="4922720" y="1253714"/>
                    <a:pt x="4919428" y="1253714"/>
                    <a:pt x="4919428" y="1257007"/>
                  </a:cubicBezTo>
                  <a:cubicBezTo>
                    <a:pt x="4919428" y="1263592"/>
                    <a:pt x="4922720" y="1266884"/>
                    <a:pt x="4926013" y="1266884"/>
                  </a:cubicBezTo>
                  <a:cubicBezTo>
                    <a:pt x="4919428" y="1270177"/>
                    <a:pt x="4916135" y="1273470"/>
                    <a:pt x="4909550" y="1273470"/>
                  </a:cubicBezTo>
                  <a:cubicBezTo>
                    <a:pt x="4896380" y="1273470"/>
                    <a:pt x="4893087" y="1286640"/>
                    <a:pt x="4889795" y="1296518"/>
                  </a:cubicBezTo>
                  <a:cubicBezTo>
                    <a:pt x="4879917" y="1289933"/>
                    <a:pt x="4873332" y="1286640"/>
                    <a:pt x="4863454" y="1280055"/>
                  </a:cubicBezTo>
                  <a:cubicBezTo>
                    <a:pt x="4863454" y="1280055"/>
                    <a:pt x="4860161" y="1283347"/>
                    <a:pt x="4860161" y="1286640"/>
                  </a:cubicBezTo>
                  <a:cubicBezTo>
                    <a:pt x="4856869" y="1286640"/>
                    <a:pt x="4853576" y="1283347"/>
                    <a:pt x="4850283" y="1283347"/>
                  </a:cubicBezTo>
                  <a:cubicBezTo>
                    <a:pt x="4846991" y="1283347"/>
                    <a:pt x="4843698" y="1286640"/>
                    <a:pt x="4843698" y="1289933"/>
                  </a:cubicBezTo>
                  <a:cubicBezTo>
                    <a:pt x="4843698" y="1296518"/>
                    <a:pt x="4853576" y="1296518"/>
                    <a:pt x="4853576" y="1299810"/>
                  </a:cubicBezTo>
                  <a:cubicBezTo>
                    <a:pt x="4850283" y="1306396"/>
                    <a:pt x="4846991" y="1303103"/>
                    <a:pt x="4840406" y="1309688"/>
                  </a:cubicBezTo>
                  <a:cubicBezTo>
                    <a:pt x="4840406" y="1309688"/>
                    <a:pt x="4840406" y="1309688"/>
                    <a:pt x="4837113" y="1309688"/>
                  </a:cubicBezTo>
                  <a:cubicBezTo>
                    <a:pt x="4837113" y="1309688"/>
                    <a:pt x="4837113" y="1309688"/>
                    <a:pt x="4837113" y="1293225"/>
                  </a:cubicBezTo>
                  <a:cubicBezTo>
                    <a:pt x="4837113" y="1293225"/>
                    <a:pt x="4837113" y="1289933"/>
                    <a:pt x="4837113" y="1286640"/>
                  </a:cubicBezTo>
                  <a:cubicBezTo>
                    <a:pt x="4837113" y="1280055"/>
                    <a:pt x="4843698" y="1276762"/>
                    <a:pt x="4846991" y="1270177"/>
                  </a:cubicBezTo>
                  <a:cubicBezTo>
                    <a:pt x="4846991" y="1270177"/>
                    <a:pt x="4846991" y="1270177"/>
                    <a:pt x="4846991" y="1266884"/>
                  </a:cubicBezTo>
                  <a:cubicBezTo>
                    <a:pt x="4850283" y="1266884"/>
                    <a:pt x="4850283" y="1270177"/>
                    <a:pt x="4850283" y="1270177"/>
                  </a:cubicBezTo>
                  <a:cubicBezTo>
                    <a:pt x="4850283" y="1270177"/>
                    <a:pt x="4853576" y="1266884"/>
                    <a:pt x="4853576" y="1266884"/>
                  </a:cubicBezTo>
                  <a:cubicBezTo>
                    <a:pt x="4863454" y="1266884"/>
                    <a:pt x="4866746" y="1243836"/>
                    <a:pt x="4866746" y="1233958"/>
                  </a:cubicBezTo>
                  <a:cubicBezTo>
                    <a:pt x="4866746" y="1230666"/>
                    <a:pt x="4863454" y="1230666"/>
                    <a:pt x="4863454" y="1227373"/>
                  </a:cubicBezTo>
                  <a:cubicBezTo>
                    <a:pt x="4863454" y="1224081"/>
                    <a:pt x="4866746" y="1220788"/>
                    <a:pt x="4866746" y="1220788"/>
                  </a:cubicBezTo>
                  <a:close/>
                  <a:moveTo>
                    <a:pt x="4965701" y="1216025"/>
                  </a:moveTo>
                  <a:cubicBezTo>
                    <a:pt x="4968876" y="1216025"/>
                    <a:pt x="4972051" y="1216025"/>
                    <a:pt x="4972051" y="1216025"/>
                  </a:cubicBezTo>
                  <a:cubicBezTo>
                    <a:pt x="4972051" y="1216025"/>
                    <a:pt x="4975226" y="1216025"/>
                    <a:pt x="4975226" y="1216025"/>
                  </a:cubicBezTo>
                  <a:cubicBezTo>
                    <a:pt x="4975226" y="1216025"/>
                    <a:pt x="4975226" y="1216025"/>
                    <a:pt x="4975226" y="1223010"/>
                  </a:cubicBezTo>
                  <a:cubicBezTo>
                    <a:pt x="4962526" y="1223010"/>
                    <a:pt x="4962526" y="1233488"/>
                    <a:pt x="4956176" y="1233488"/>
                  </a:cubicBezTo>
                  <a:cubicBezTo>
                    <a:pt x="4956176" y="1233488"/>
                    <a:pt x="4956176" y="1233488"/>
                    <a:pt x="4956176" y="1229996"/>
                  </a:cubicBezTo>
                  <a:cubicBezTo>
                    <a:pt x="4956176" y="1229996"/>
                    <a:pt x="4959351" y="1216025"/>
                    <a:pt x="4965701" y="1216025"/>
                  </a:cubicBezTo>
                  <a:close/>
                  <a:moveTo>
                    <a:pt x="5002213" y="1196975"/>
                  </a:moveTo>
                  <a:cubicBezTo>
                    <a:pt x="5002213" y="1203325"/>
                    <a:pt x="4999038" y="1209675"/>
                    <a:pt x="4992688" y="1209675"/>
                  </a:cubicBezTo>
                  <a:cubicBezTo>
                    <a:pt x="4992688" y="1209675"/>
                    <a:pt x="4992688" y="1209675"/>
                    <a:pt x="4992688" y="1206500"/>
                  </a:cubicBezTo>
                  <a:cubicBezTo>
                    <a:pt x="4995863" y="1206500"/>
                    <a:pt x="4992688" y="1203325"/>
                    <a:pt x="4992688" y="1203325"/>
                  </a:cubicBezTo>
                  <a:cubicBezTo>
                    <a:pt x="4995863" y="1196975"/>
                    <a:pt x="5002213" y="1196975"/>
                    <a:pt x="5002213" y="1196975"/>
                  </a:cubicBezTo>
                  <a:close/>
                  <a:moveTo>
                    <a:pt x="1685925" y="1193800"/>
                  </a:moveTo>
                  <a:cubicBezTo>
                    <a:pt x="1685925" y="1197152"/>
                    <a:pt x="1689100" y="1197152"/>
                    <a:pt x="1689100" y="1200503"/>
                  </a:cubicBezTo>
                  <a:cubicBezTo>
                    <a:pt x="1689100" y="1207206"/>
                    <a:pt x="1679575" y="1210557"/>
                    <a:pt x="1692275" y="1210557"/>
                  </a:cubicBezTo>
                  <a:cubicBezTo>
                    <a:pt x="1692275" y="1210557"/>
                    <a:pt x="1692275" y="1210557"/>
                    <a:pt x="1692275" y="1217260"/>
                  </a:cubicBezTo>
                  <a:cubicBezTo>
                    <a:pt x="1692275" y="1220612"/>
                    <a:pt x="1685925" y="1223963"/>
                    <a:pt x="1679575" y="1223963"/>
                  </a:cubicBezTo>
                  <a:cubicBezTo>
                    <a:pt x="1676400" y="1223963"/>
                    <a:pt x="1673225" y="1220612"/>
                    <a:pt x="1673225" y="1217260"/>
                  </a:cubicBezTo>
                  <a:cubicBezTo>
                    <a:pt x="1673225" y="1213909"/>
                    <a:pt x="1679575" y="1197152"/>
                    <a:pt x="1685925" y="1193800"/>
                  </a:cubicBezTo>
                  <a:close/>
                  <a:moveTo>
                    <a:pt x="1630363" y="1193800"/>
                  </a:moveTo>
                  <a:cubicBezTo>
                    <a:pt x="1633538" y="1200150"/>
                    <a:pt x="1636713" y="1203325"/>
                    <a:pt x="1643063" y="1203325"/>
                  </a:cubicBezTo>
                  <a:cubicBezTo>
                    <a:pt x="1643063" y="1203325"/>
                    <a:pt x="1643063" y="1203325"/>
                    <a:pt x="1658938" y="1203325"/>
                  </a:cubicBezTo>
                  <a:cubicBezTo>
                    <a:pt x="1658938" y="1203325"/>
                    <a:pt x="1658938" y="1203325"/>
                    <a:pt x="1658938" y="1206500"/>
                  </a:cubicBezTo>
                  <a:cubicBezTo>
                    <a:pt x="1658938" y="1212850"/>
                    <a:pt x="1652588" y="1216025"/>
                    <a:pt x="1652588" y="1216025"/>
                  </a:cubicBezTo>
                  <a:cubicBezTo>
                    <a:pt x="1646238" y="1216025"/>
                    <a:pt x="1627188" y="1203325"/>
                    <a:pt x="1627188" y="1196975"/>
                  </a:cubicBezTo>
                  <a:cubicBezTo>
                    <a:pt x="1627188" y="1196975"/>
                    <a:pt x="1630363" y="1193800"/>
                    <a:pt x="1630363" y="1193800"/>
                  </a:cubicBezTo>
                  <a:close/>
                  <a:moveTo>
                    <a:pt x="3444583" y="1183596"/>
                  </a:moveTo>
                  <a:cubicBezTo>
                    <a:pt x="3424781" y="1183596"/>
                    <a:pt x="3418180" y="1190191"/>
                    <a:pt x="3401679" y="1196787"/>
                  </a:cubicBezTo>
                  <a:cubicBezTo>
                    <a:pt x="3401679" y="1196787"/>
                    <a:pt x="3385177" y="1206680"/>
                    <a:pt x="3381877" y="1206680"/>
                  </a:cubicBezTo>
                  <a:cubicBezTo>
                    <a:pt x="3378576" y="1209978"/>
                    <a:pt x="3368675" y="1233062"/>
                    <a:pt x="3368675" y="1236360"/>
                  </a:cubicBezTo>
                  <a:cubicBezTo>
                    <a:pt x="3368675" y="1246253"/>
                    <a:pt x="3378576" y="1256146"/>
                    <a:pt x="3378576" y="1262742"/>
                  </a:cubicBezTo>
                  <a:cubicBezTo>
                    <a:pt x="3378576" y="1285826"/>
                    <a:pt x="3401679" y="1325399"/>
                    <a:pt x="3418180" y="1335292"/>
                  </a:cubicBezTo>
                  <a:cubicBezTo>
                    <a:pt x="3408279" y="1338590"/>
                    <a:pt x="3408279" y="1355079"/>
                    <a:pt x="3401679" y="1364972"/>
                  </a:cubicBezTo>
                  <a:cubicBezTo>
                    <a:pt x="3401679" y="1364972"/>
                    <a:pt x="3401679" y="1364972"/>
                    <a:pt x="3395078" y="1364972"/>
                  </a:cubicBezTo>
                  <a:cubicBezTo>
                    <a:pt x="3395078" y="1371567"/>
                    <a:pt x="3398378" y="1371567"/>
                    <a:pt x="3401679" y="1374865"/>
                  </a:cubicBezTo>
                  <a:cubicBezTo>
                    <a:pt x="3404979" y="1384758"/>
                    <a:pt x="3401679" y="1388056"/>
                    <a:pt x="3404979" y="1397949"/>
                  </a:cubicBezTo>
                  <a:cubicBezTo>
                    <a:pt x="3404979" y="1401247"/>
                    <a:pt x="3408279" y="1401247"/>
                    <a:pt x="3411580" y="1401247"/>
                  </a:cubicBezTo>
                  <a:cubicBezTo>
                    <a:pt x="3411580" y="1401247"/>
                    <a:pt x="3414880" y="1401247"/>
                    <a:pt x="3414880" y="1401247"/>
                  </a:cubicBezTo>
                  <a:cubicBezTo>
                    <a:pt x="3414880" y="1401247"/>
                    <a:pt x="3414880" y="1401247"/>
                    <a:pt x="3418180" y="1401247"/>
                  </a:cubicBezTo>
                  <a:cubicBezTo>
                    <a:pt x="3418180" y="1401247"/>
                    <a:pt x="3418180" y="1401247"/>
                    <a:pt x="3421481" y="1401247"/>
                  </a:cubicBezTo>
                  <a:cubicBezTo>
                    <a:pt x="3424781" y="1401247"/>
                    <a:pt x="3428081" y="1407843"/>
                    <a:pt x="3431382" y="1411140"/>
                  </a:cubicBezTo>
                  <a:cubicBezTo>
                    <a:pt x="3431382" y="1417736"/>
                    <a:pt x="3441283" y="1417736"/>
                    <a:pt x="3447883" y="1417736"/>
                  </a:cubicBezTo>
                  <a:cubicBezTo>
                    <a:pt x="3451183" y="1417736"/>
                    <a:pt x="3454484" y="1417736"/>
                    <a:pt x="3454484" y="1417736"/>
                  </a:cubicBezTo>
                  <a:cubicBezTo>
                    <a:pt x="3464385" y="1417736"/>
                    <a:pt x="3474286" y="1414438"/>
                    <a:pt x="3480887" y="1411140"/>
                  </a:cubicBezTo>
                  <a:cubicBezTo>
                    <a:pt x="3480887" y="1411140"/>
                    <a:pt x="3480887" y="1411140"/>
                    <a:pt x="3480887" y="1401247"/>
                  </a:cubicBezTo>
                  <a:cubicBezTo>
                    <a:pt x="3480887" y="1401247"/>
                    <a:pt x="3474286" y="1394652"/>
                    <a:pt x="3474286" y="1388056"/>
                  </a:cubicBezTo>
                  <a:cubicBezTo>
                    <a:pt x="3474286" y="1381461"/>
                    <a:pt x="3480887" y="1378163"/>
                    <a:pt x="3480887" y="1371567"/>
                  </a:cubicBezTo>
                  <a:cubicBezTo>
                    <a:pt x="3480887" y="1358376"/>
                    <a:pt x="3470985" y="1345185"/>
                    <a:pt x="3461084" y="1345185"/>
                  </a:cubicBezTo>
                  <a:cubicBezTo>
                    <a:pt x="3461084" y="1335292"/>
                    <a:pt x="3467685" y="1328697"/>
                    <a:pt x="3470985" y="1328697"/>
                  </a:cubicBezTo>
                  <a:cubicBezTo>
                    <a:pt x="3470985" y="1328697"/>
                    <a:pt x="3470985" y="1328697"/>
                    <a:pt x="3487487" y="1328697"/>
                  </a:cubicBezTo>
                  <a:cubicBezTo>
                    <a:pt x="3487487" y="1318804"/>
                    <a:pt x="3477586" y="1312208"/>
                    <a:pt x="3477586" y="1302315"/>
                  </a:cubicBezTo>
                  <a:cubicBezTo>
                    <a:pt x="3474286" y="1305613"/>
                    <a:pt x="3464385" y="1312208"/>
                    <a:pt x="3461084" y="1312208"/>
                  </a:cubicBezTo>
                  <a:cubicBezTo>
                    <a:pt x="3461084" y="1289124"/>
                    <a:pt x="3444583" y="1279231"/>
                    <a:pt x="3434682" y="1256146"/>
                  </a:cubicBezTo>
                  <a:cubicBezTo>
                    <a:pt x="3431382" y="1249551"/>
                    <a:pt x="3421481" y="1249551"/>
                    <a:pt x="3421481" y="1236360"/>
                  </a:cubicBezTo>
                  <a:cubicBezTo>
                    <a:pt x="3424781" y="1236360"/>
                    <a:pt x="3444583" y="1223169"/>
                    <a:pt x="3461084" y="1223169"/>
                  </a:cubicBezTo>
                  <a:cubicBezTo>
                    <a:pt x="3467685" y="1223169"/>
                    <a:pt x="3474286" y="1223169"/>
                    <a:pt x="3480887" y="1223169"/>
                  </a:cubicBezTo>
                  <a:cubicBezTo>
                    <a:pt x="3484187" y="1223169"/>
                    <a:pt x="3487487" y="1223169"/>
                    <a:pt x="3490787" y="1219871"/>
                  </a:cubicBezTo>
                  <a:cubicBezTo>
                    <a:pt x="3477586" y="1200085"/>
                    <a:pt x="3474286" y="1183596"/>
                    <a:pt x="3444583" y="1183596"/>
                  </a:cubicBezTo>
                  <a:close/>
                  <a:moveTo>
                    <a:pt x="1250704" y="1147090"/>
                  </a:moveTo>
                  <a:cubicBezTo>
                    <a:pt x="1247400" y="1147090"/>
                    <a:pt x="1247400" y="1156988"/>
                    <a:pt x="1244101" y="1160287"/>
                  </a:cubicBezTo>
                  <a:cubicBezTo>
                    <a:pt x="1237500" y="1163586"/>
                    <a:pt x="1237500" y="1160287"/>
                    <a:pt x="1227600" y="1163586"/>
                  </a:cubicBezTo>
                  <a:cubicBezTo>
                    <a:pt x="1214402" y="1176783"/>
                    <a:pt x="1197900" y="1183382"/>
                    <a:pt x="1184703" y="1203177"/>
                  </a:cubicBezTo>
                  <a:cubicBezTo>
                    <a:pt x="1184703" y="1203177"/>
                    <a:pt x="1184703" y="1203177"/>
                    <a:pt x="1194602" y="1203177"/>
                  </a:cubicBezTo>
                  <a:cubicBezTo>
                    <a:pt x="1197900" y="1199878"/>
                    <a:pt x="1201200" y="1196579"/>
                    <a:pt x="1204502" y="1196579"/>
                  </a:cubicBezTo>
                  <a:cubicBezTo>
                    <a:pt x="1207800" y="1203177"/>
                    <a:pt x="1207800" y="1203177"/>
                    <a:pt x="1211100" y="1203177"/>
                  </a:cubicBezTo>
                  <a:cubicBezTo>
                    <a:pt x="1221000" y="1203177"/>
                    <a:pt x="1221000" y="1196579"/>
                    <a:pt x="1227600" y="1196579"/>
                  </a:cubicBezTo>
                  <a:cubicBezTo>
                    <a:pt x="1234202" y="1196579"/>
                    <a:pt x="1244101" y="1183382"/>
                    <a:pt x="1250704" y="1180083"/>
                  </a:cubicBezTo>
                  <a:cubicBezTo>
                    <a:pt x="1250704" y="1189980"/>
                    <a:pt x="1247400" y="1193280"/>
                    <a:pt x="1244101" y="1196579"/>
                  </a:cubicBezTo>
                  <a:cubicBezTo>
                    <a:pt x="1244101" y="1196579"/>
                    <a:pt x="1244101" y="1196579"/>
                    <a:pt x="1257300" y="1196579"/>
                  </a:cubicBezTo>
                  <a:cubicBezTo>
                    <a:pt x="1257300" y="1203177"/>
                    <a:pt x="1260604" y="1206477"/>
                    <a:pt x="1267200" y="1206477"/>
                  </a:cubicBezTo>
                  <a:cubicBezTo>
                    <a:pt x="1273801" y="1206477"/>
                    <a:pt x="1277100" y="1199878"/>
                    <a:pt x="1280403" y="1199878"/>
                  </a:cubicBezTo>
                  <a:cubicBezTo>
                    <a:pt x="1293600" y="1199878"/>
                    <a:pt x="1300203" y="1206477"/>
                    <a:pt x="1313400" y="1206477"/>
                  </a:cubicBezTo>
                  <a:cubicBezTo>
                    <a:pt x="1313400" y="1206477"/>
                    <a:pt x="1313400" y="1206477"/>
                    <a:pt x="1313400" y="1216374"/>
                  </a:cubicBezTo>
                  <a:cubicBezTo>
                    <a:pt x="1310102" y="1216374"/>
                    <a:pt x="1306800" y="1216374"/>
                    <a:pt x="1303500" y="1216374"/>
                  </a:cubicBezTo>
                  <a:cubicBezTo>
                    <a:pt x="1296900" y="1216374"/>
                    <a:pt x="1290303" y="1216374"/>
                    <a:pt x="1287000" y="1216374"/>
                  </a:cubicBezTo>
                  <a:cubicBezTo>
                    <a:pt x="1277100" y="1216374"/>
                    <a:pt x="1254001" y="1232871"/>
                    <a:pt x="1254001" y="1246068"/>
                  </a:cubicBezTo>
                  <a:cubicBezTo>
                    <a:pt x="1257300" y="1242768"/>
                    <a:pt x="1260604" y="1236170"/>
                    <a:pt x="1267200" y="1236170"/>
                  </a:cubicBezTo>
                  <a:cubicBezTo>
                    <a:pt x="1257300" y="1252666"/>
                    <a:pt x="1250704" y="1285659"/>
                    <a:pt x="1250704" y="1302155"/>
                  </a:cubicBezTo>
                  <a:cubicBezTo>
                    <a:pt x="1250704" y="1308754"/>
                    <a:pt x="1257300" y="1315352"/>
                    <a:pt x="1263901" y="1315352"/>
                  </a:cubicBezTo>
                  <a:cubicBezTo>
                    <a:pt x="1273801" y="1315352"/>
                    <a:pt x="1277100" y="1295557"/>
                    <a:pt x="1277100" y="1285659"/>
                  </a:cubicBezTo>
                  <a:cubicBezTo>
                    <a:pt x="1277100" y="1285659"/>
                    <a:pt x="1277100" y="1285659"/>
                    <a:pt x="1277100" y="1265863"/>
                  </a:cubicBezTo>
                  <a:cubicBezTo>
                    <a:pt x="1277100" y="1259265"/>
                    <a:pt x="1277100" y="1239469"/>
                    <a:pt x="1280403" y="1236170"/>
                  </a:cubicBezTo>
                  <a:cubicBezTo>
                    <a:pt x="1303500" y="1236170"/>
                    <a:pt x="1293600" y="1219674"/>
                    <a:pt x="1303500" y="1219674"/>
                  </a:cubicBezTo>
                  <a:cubicBezTo>
                    <a:pt x="1306800" y="1219674"/>
                    <a:pt x="1326600" y="1232871"/>
                    <a:pt x="1326600" y="1239469"/>
                  </a:cubicBezTo>
                  <a:cubicBezTo>
                    <a:pt x="1326600" y="1249367"/>
                    <a:pt x="1323300" y="1255966"/>
                    <a:pt x="1320002" y="1262564"/>
                  </a:cubicBezTo>
                  <a:cubicBezTo>
                    <a:pt x="1326600" y="1262564"/>
                    <a:pt x="1326600" y="1262564"/>
                    <a:pt x="1333200" y="1259265"/>
                  </a:cubicBezTo>
                  <a:cubicBezTo>
                    <a:pt x="1333200" y="1269163"/>
                    <a:pt x="1333200" y="1275761"/>
                    <a:pt x="1339802" y="1279060"/>
                  </a:cubicBezTo>
                  <a:cubicBezTo>
                    <a:pt x="1346400" y="1279060"/>
                    <a:pt x="1353000" y="1249367"/>
                    <a:pt x="1353000" y="1236170"/>
                  </a:cubicBezTo>
                  <a:cubicBezTo>
                    <a:pt x="1356300" y="1239469"/>
                    <a:pt x="1362900" y="1249367"/>
                    <a:pt x="1369501" y="1249367"/>
                  </a:cubicBezTo>
                  <a:cubicBezTo>
                    <a:pt x="1372800" y="1249367"/>
                    <a:pt x="1376104" y="1246068"/>
                    <a:pt x="1376104" y="1239469"/>
                  </a:cubicBezTo>
                  <a:cubicBezTo>
                    <a:pt x="1376104" y="1229571"/>
                    <a:pt x="1366200" y="1226272"/>
                    <a:pt x="1359602" y="1219674"/>
                  </a:cubicBezTo>
                  <a:cubicBezTo>
                    <a:pt x="1359602" y="1219674"/>
                    <a:pt x="1359602" y="1219674"/>
                    <a:pt x="1346400" y="1219674"/>
                  </a:cubicBezTo>
                  <a:cubicBezTo>
                    <a:pt x="1333200" y="1209776"/>
                    <a:pt x="1316700" y="1213075"/>
                    <a:pt x="1303500" y="1196579"/>
                  </a:cubicBezTo>
                  <a:cubicBezTo>
                    <a:pt x="1296900" y="1193280"/>
                    <a:pt x="1300203" y="1186681"/>
                    <a:pt x="1296900" y="1176783"/>
                  </a:cubicBezTo>
                  <a:cubicBezTo>
                    <a:pt x="1296900" y="1173484"/>
                    <a:pt x="1273801" y="1153689"/>
                    <a:pt x="1270503" y="1153689"/>
                  </a:cubicBezTo>
                  <a:cubicBezTo>
                    <a:pt x="1270503" y="1153689"/>
                    <a:pt x="1270503" y="1153689"/>
                    <a:pt x="1267200" y="1153689"/>
                  </a:cubicBezTo>
                  <a:cubicBezTo>
                    <a:pt x="1267200" y="1153689"/>
                    <a:pt x="1267200" y="1160287"/>
                    <a:pt x="1263901" y="1160287"/>
                  </a:cubicBezTo>
                  <a:cubicBezTo>
                    <a:pt x="1263901" y="1160287"/>
                    <a:pt x="1257300" y="1147090"/>
                    <a:pt x="1250704" y="1147090"/>
                  </a:cubicBezTo>
                  <a:close/>
                  <a:moveTo>
                    <a:pt x="1633935" y="1120775"/>
                  </a:moveTo>
                  <a:cubicBezTo>
                    <a:pt x="1647165" y="1120775"/>
                    <a:pt x="1653779" y="1130981"/>
                    <a:pt x="1663701" y="1137784"/>
                  </a:cubicBezTo>
                  <a:cubicBezTo>
                    <a:pt x="1663701" y="1141186"/>
                    <a:pt x="1660394" y="1144588"/>
                    <a:pt x="1657087" y="1144588"/>
                  </a:cubicBezTo>
                  <a:cubicBezTo>
                    <a:pt x="1647165" y="1144588"/>
                    <a:pt x="1630628" y="1127579"/>
                    <a:pt x="1624013" y="1124177"/>
                  </a:cubicBezTo>
                  <a:cubicBezTo>
                    <a:pt x="1627321" y="1120775"/>
                    <a:pt x="1630628" y="1120775"/>
                    <a:pt x="1633935" y="1120775"/>
                  </a:cubicBezTo>
                  <a:close/>
                  <a:moveTo>
                    <a:pt x="624032" y="1104900"/>
                  </a:moveTo>
                  <a:cubicBezTo>
                    <a:pt x="630527" y="1104900"/>
                    <a:pt x="633774" y="1111437"/>
                    <a:pt x="640268" y="1114705"/>
                  </a:cubicBezTo>
                  <a:cubicBezTo>
                    <a:pt x="662999" y="1121242"/>
                    <a:pt x="675987" y="1137584"/>
                    <a:pt x="688976" y="1153926"/>
                  </a:cubicBezTo>
                  <a:cubicBezTo>
                    <a:pt x="688976" y="1153926"/>
                    <a:pt x="688976" y="1153926"/>
                    <a:pt x="688976" y="1160463"/>
                  </a:cubicBezTo>
                  <a:cubicBezTo>
                    <a:pt x="688976" y="1160463"/>
                    <a:pt x="688976" y="1160463"/>
                    <a:pt x="685729" y="1160463"/>
                  </a:cubicBezTo>
                  <a:cubicBezTo>
                    <a:pt x="672740" y="1160463"/>
                    <a:pt x="653257" y="1144121"/>
                    <a:pt x="643516" y="1137584"/>
                  </a:cubicBezTo>
                  <a:cubicBezTo>
                    <a:pt x="646763" y="1131047"/>
                    <a:pt x="650010" y="1131047"/>
                    <a:pt x="650010" y="1131047"/>
                  </a:cubicBezTo>
                  <a:cubicBezTo>
                    <a:pt x="640268" y="1131047"/>
                    <a:pt x="624032" y="1124511"/>
                    <a:pt x="620785" y="1114705"/>
                  </a:cubicBezTo>
                  <a:cubicBezTo>
                    <a:pt x="624032" y="1114705"/>
                    <a:pt x="627280" y="1111437"/>
                    <a:pt x="627280" y="1111437"/>
                  </a:cubicBezTo>
                  <a:cubicBezTo>
                    <a:pt x="624032" y="1108169"/>
                    <a:pt x="617538" y="1108169"/>
                    <a:pt x="617538" y="1108169"/>
                  </a:cubicBezTo>
                  <a:cubicBezTo>
                    <a:pt x="617538" y="1104900"/>
                    <a:pt x="620785" y="1104900"/>
                    <a:pt x="624032" y="1104900"/>
                  </a:cubicBezTo>
                  <a:close/>
                  <a:moveTo>
                    <a:pt x="1759003" y="1077913"/>
                  </a:moveTo>
                  <a:cubicBezTo>
                    <a:pt x="1759003" y="1077913"/>
                    <a:pt x="1762280" y="1081220"/>
                    <a:pt x="1762280" y="1084528"/>
                  </a:cubicBezTo>
                  <a:cubicBezTo>
                    <a:pt x="1762280" y="1101064"/>
                    <a:pt x="1749173" y="1107679"/>
                    <a:pt x="1745892" y="1117601"/>
                  </a:cubicBezTo>
                  <a:cubicBezTo>
                    <a:pt x="1745892" y="1117601"/>
                    <a:pt x="1745892" y="1117601"/>
                    <a:pt x="1745892" y="1124215"/>
                  </a:cubicBezTo>
                  <a:cubicBezTo>
                    <a:pt x="1752450" y="1124215"/>
                    <a:pt x="1752450" y="1120908"/>
                    <a:pt x="1755726" y="1120908"/>
                  </a:cubicBezTo>
                  <a:cubicBezTo>
                    <a:pt x="1759003" y="1120908"/>
                    <a:pt x="1762280" y="1120908"/>
                    <a:pt x="1762280" y="1124215"/>
                  </a:cubicBezTo>
                  <a:cubicBezTo>
                    <a:pt x="1762280" y="1124215"/>
                    <a:pt x="1762280" y="1124215"/>
                    <a:pt x="1762280" y="1127523"/>
                  </a:cubicBezTo>
                  <a:cubicBezTo>
                    <a:pt x="1762280" y="1127523"/>
                    <a:pt x="1762280" y="1127523"/>
                    <a:pt x="1762280" y="1130830"/>
                  </a:cubicBezTo>
                  <a:cubicBezTo>
                    <a:pt x="1762280" y="1130830"/>
                    <a:pt x="1762280" y="1130830"/>
                    <a:pt x="1772112" y="1130830"/>
                  </a:cubicBezTo>
                  <a:cubicBezTo>
                    <a:pt x="1772112" y="1130830"/>
                    <a:pt x="1772112" y="1130830"/>
                    <a:pt x="1772112" y="1134137"/>
                  </a:cubicBezTo>
                  <a:cubicBezTo>
                    <a:pt x="1772112" y="1134137"/>
                    <a:pt x="1772112" y="1134137"/>
                    <a:pt x="1778666" y="1134137"/>
                  </a:cubicBezTo>
                  <a:cubicBezTo>
                    <a:pt x="1781944" y="1134137"/>
                    <a:pt x="1785224" y="1134137"/>
                    <a:pt x="1785224" y="1134137"/>
                  </a:cubicBezTo>
                  <a:cubicBezTo>
                    <a:pt x="1788501" y="1134137"/>
                    <a:pt x="1791778" y="1134137"/>
                    <a:pt x="1791778" y="1134137"/>
                  </a:cubicBezTo>
                  <a:cubicBezTo>
                    <a:pt x="1791778" y="1137445"/>
                    <a:pt x="1791778" y="1144059"/>
                    <a:pt x="1791778" y="1153981"/>
                  </a:cubicBezTo>
                  <a:cubicBezTo>
                    <a:pt x="1795054" y="1153981"/>
                    <a:pt x="1795054" y="1150674"/>
                    <a:pt x="1798331" y="1150674"/>
                  </a:cubicBezTo>
                  <a:cubicBezTo>
                    <a:pt x="1798331" y="1157288"/>
                    <a:pt x="1791778" y="1160596"/>
                    <a:pt x="1791778" y="1160596"/>
                  </a:cubicBezTo>
                  <a:cubicBezTo>
                    <a:pt x="1791778" y="1163903"/>
                    <a:pt x="1798331" y="1167210"/>
                    <a:pt x="1798331" y="1173825"/>
                  </a:cubicBezTo>
                  <a:cubicBezTo>
                    <a:pt x="1801608" y="1173825"/>
                    <a:pt x="1801608" y="1170518"/>
                    <a:pt x="1804886" y="1167210"/>
                  </a:cubicBezTo>
                  <a:cubicBezTo>
                    <a:pt x="1804886" y="1177132"/>
                    <a:pt x="1808163" y="1177132"/>
                    <a:pt x="1808163" y="1183747"/>
                  </a:cubicBezTo>
                  <a:cubicBezTo>
                    <a:pt x="1808163" y="1190362"/>
                    <a:pt x="1804886" y="1196976"/>
                    <a:pt x="1798331" y="1196976"/>
                  </a:cubicBezTo>
                  <a:cubicBezTo>
                    <a:pt x="1795054" y="1196976"/>
                    <a:pt x="1795054" y="1193669"/>
                    <a:pt x="1795054" y="1190362"/>
                  </a:cubicBezTo>
                  <a:cubicBezTo>
                    <a:pt x="1791778" y="1190362"/>
                    <a:pt x="1791778" y="1190362"/>
                    <a:pt x="1788501" y="1190362"/>
                  </a:cubicBezTo>
                  <a:cubicBezTo>
                    <a:pt x="1785224" y="1190362"/>
                    <a:pt x="1788501" y="1177132"/>
                    <a:pt x="1785224" y="1170518"/>
                  </a:cubicBezTo>
                  <a:cubicBezTo>
                    <a:pt x="1778666" y="1180440"/>
                    <a:pt x="1775389" y="1190362"/>
                    <a:pt x="1768834" y="1190362"/>
                  </a:cubicBezTo>
                  <a:cubicBezTo>
                    <a:pt x="1768834" y="1190362"/>
                    <a:pt x="1765557" y="1190362"/>
                    <a:pt x="1765557" y="1190362"/>
                  </a:cubicBezTo>
                  <a:cubicBezTo>
                    <a:pt x="1765557" y="1183747"/>
                    <a:pt x="1768834" y="1183747"/>
                    <a:pt x="1772112" y="1177132"/>
                  </a:cubicBezTo>
                  <a:cubicBezTo>
                    <a:pt x="1768834" y="1177132"/>
                    <a:pt x="1765557" y="1180440"/>
                    <a:pt x="1762280" y="1180440"/>
                  </a:cubicBezTo>
                  <a:cubicBezTo>
                    <a:pt x="1759003" y="1180440"/>
                    <a:pt x="1755726" y="1180440"/>
                    <a:pt x="1755726" y="1177132"/>
                  </a:cubicBezTo>
                  <a:cubicBezTo>
                    <a:pt x="1752450" y="1177132"/>
                    <a:pt x="1749173" y="1180440"/>
                    <a:pt x="1745892" y="1180440"/>
                  </a:cubicBezTo>
                  <a:cubicBezTo>
                    <a:pt x="1739337" y="1180440"/>
                    <a:pt x="1736060" y="1173825"/>
                    <a:pt x="1729506" y="1173825"/>
                  </a:cubicBezTo>
                  <a:cubicBezTo>
                    <a:pt x="1719675" y="1173825"/>
                    <a:pt x="1719675" y="1177132"/>
                    <a:pt x="1713118" y="1177132"/>
                  </a:cubicBezTo>
                  <a:cubicBezTo>
                    <a:pt x="1709840" y="1177132"/>
                    <a:pt x="1706563" y="1173825"/>
                    <a:pt x="1706563" y="1170518"/>
                  </a:cubicBezTo>
                  <a:cubicBezTo>
                    <a:pt x="1706563" y="1170518"/>
                    <a:pt x="1716399" y="1160596"/>
                    <a:pt x="1716399" y="1160596"/>
                  </a:cubicBezTo>
                  <a:cubicBezTo>
                    <a:pt x="1716399" y="1160596"/>
                    <a:pt x="1716399" y="1160596"/>
                    <a:pt x="1716399" y="1153981"/>
                  </a:cubicBezTo>
                  <a:cubicBezTo>
                    <a:pt x="1713118" y="1153981"/>
                    <a:pt x="1713118" y="1153981"/>
                    <a:pt x="1713118" y="1150674"/>
                  </a:cubicBezTo>
                  <a:cubicBezTo>
                    <a:pt x="1726229" y="1144059"/>
                    <a:pt x="1732782" y="1114293"/>
                    <a:pt x="1742615" y="1097757"/>
                  </a:cubicBezTo>
                  <a:cubicBezTo>
                    <a:pt x="1745892" y="1091142"/>
                    <a:pt x="1749173" y="1077913"/>
                    <a:pt x="1759003" y="1077913"/>
                  </a:cubicBezTo>
                  <a:close/>
                  <a:moveTo>
                    <a:pt x="1346202" y="1041400"/>
                  </a:moveTo>
                  <a:cubicBezTo>
                    <a:pt x="1355726" y="1041400"/>
                    <a:pt x="1365251" y="1045104"/>
                    <a:pt x="1365251" y="1052513"/>
                  </a:cubicBezTo>
                  <a:cubicBezTo>
                    <a:pt x="1365251" y="1052513"/>
                    <a:pt x="1365251" y="1052513"/>
                    <a:pt x="1362078" y="1052513"/>
                  </a:cubicBezTo>
                  <a:cubicBezTo>
                    <a:pt x="1355726" y="1052513"/>
                    <a:pt x="1349375" y="1052513"/>
                    <a:pt x="1346202" y="1045104"/>
                  </a:cubicBezTo>
                  <a:cubicBezTo>
                    <a:pt x="1346202" y="1045104"/>
                    <a:pt x="1346202" y="1041400"/>
                    <a:pt x="1346202" y="1041400"/>
                  </a:cubicBezTo>
                  <a:close/>
                  <a:moveTo>
                    <a:pt x="541338" y="1022350"/>
                  </a:moveTo>
                  <a:cubicBezTo>
                    <a:pt x="547688" y="1022350"/>
                    <a:pt x="550863" y="1025647"/>
                    <a:pt x="554038" y="1025647"/>
                  </a:cubicBezTo>
                  <a:cubicBezTo>
                    <a:pt x="554038" y="1025647"/>
                    <a:pt x="547688" y="1035539"/>
                    <a:pt x="550863" y="1035539"/>
                  </a:cubicBezTo>
                  <a:cubicBezTo>
                    <a:pt x="554038" y="1035539"/>
                    <a:pt x="557213" y="1028944"/>
                    <a:pt x="557213" y="1025647"/>
                  </a:cubicBezTo>
                  <a:cubicBezTo>
                    <a:pt x="560388" y="1028944"/>
                    <a:pt x="557213" y="1032242"/>
                    <a:pt x="557213" y="1038836"/>
                  </a:cubicBezTo>
                  <a:cubicBezTo>
                    <a:pt x="557213" y="1042133"/>
                    <a:pt x="560388" y="1045430"/>
                    <a:pt x="560388" y="1048727"/>
                  </a:cubicBezTo>
                  <a:cubicBezTo>
                    <a:pt x="560388" y="1052025"/>
                    <a:pt x="557213" y="1052025"/>
                    <a:pt x="557213" y="1055322"/>
                  </a:cubicBezTo>
                  <a:cubicBezTo>
                    <a:pt x="557213" y="1058619"/>
                    <a:pt x="566738" y="1065213"/>
                    <a:pt x="563563" y="1065213"/>
                  </a:cubicBezTo>
                  <a:cubicBezTo>
                    <a:pt x="557213" y="1065213"/>
                    <a:pt x="554038" y="1058619"/>
                    <a:pt x="554038" y="1055322"/>
                  </a:cubicBezTo>
                  <a:cubicBezTo>
                    <a:pt x="554038" y="1052025"/>
                    <a:pt x="557213" y="1048727"/>
                    <a:pt x="557213" y="1048727"/>
                  </a:cubicBezTo>
                  <a:cubicBezTo>
                    <a:pt x="554038" y="1045430"/>
                    <a:pt x="550863" y="1038836"/>
                    <a:pt x="547688" y="1038836"/>
                  </a:cubicBezTo>
                  <a:cubicBezTo>
                    <a:pt x="547688" y="1038836"/>
                    <a:pt x="544513" y="1032242"/>
                    <a:pt x="541338" y="1025647"/>
                  </a:cubicBezTo>
                  <a:cubicBezTo>
                    <a:pt x="541338" y="1025647"/>
                    <a:pt x="541338" y="1025647"/>
                    <a:pt x="541338" y="1022350"/>
                  </a:cubicBezTo>
                  <a:close/>
                  <a:moveTo>
                    <a:pt x="2563820" y="1006475"/>
                  </a:moveTo>
                  <a:cubicBezTo>
                    <a:pt x="2563820" y="1006475"/>
                    <a:pt x="2563820" y="1006475"/>
                    <a:pt x="2566995" y="1006475"/>
                  </a:cubicBezTo>
                  <a:cubicBezTo>
                    <a:pt x="2566995" y="1009650"/>
                    <a:pt x="2566995" y="1012825"/>
                    <a:pt x="2566995" y="1016000"/>
                  </a:cubicBezTo>
                  <a:cubicBezTo>
                    <a:pt x="2566995" y="1016000"/>
                    <a:pt x="2566995" y="1016000"/>
                    <a:pt x="2560645" y="1016000"/>
                  </a:cubicBezTo>
                  <a:cubicBezTo>
                    <a:pt x="2560645" y="1012825"/>
                    <a:pt x="2560645" y="1009650"/>
                    <a:pt x="2563820" y="1006475"/>
                  </a:cubicBezTo>
                  <a:close/>
                  <a:moveTo>
                    <a:pt x="4877255" y="998538"/>
                  </a:moveTo>
                  <a:cubicBezTo>
                    <a:pt x="4877255" y="998538"/>
                    <a:pt x="4877255" y="998538"/>
                    <a:pt x="4880543" y="998538"/>
                  </a:cubicBezTo>
                  <a:cubicBezTo>
                    <a:pt x="4880543" y="1011750"/>
                    <a:pt x="4887120" y="1018356"/>
                    <a:pt x="4887120" y="1028265"/>
                  </a:cubicBezTo>
                  <a:cubicBezTo>
                    <a:pt x="4890408" y="1038175"/>
                    <a:pt x="4887120" y="1044781"/>
                    <a:pt x="4890408" y="1054690"/>
                  </a:cubicBezTo>
                  <a:cubicBezTo>
                    <a:pt x="4890408" y="1054690"/>
                    <a:pt x="4890408" y="1054690"/>
                    <a:pt x="4890408" y="1067902"/>
                  </a:cubicBezTo>
                  <a:cubicBezTo>
                    <a:pt x="4890408" y="1074508"/>
                    <a:pt x="4893697" y="1081114"/>
                    <a:pt x="4893697" y="1087720"/>
                  </a:cubicBezTo>
                  <a:cubicBezTo>
                    <a:pt x="4900274" y="1104235"/>
                    <a:pt x="4906851" y="1117447"/>
                    <a:pt x="4910139" y="1130659"/>
                  </a:cubicBezTo>
                  <a:cubicBezTo>
                    <a:pt x="4906851" y="1127356"/>
                    <a:pt x="4903562" y="1124053"/>
                    <a:pt x="4896985" y="1124053"/>
                  </a:cubicBezTo>
                  <a:cubicBezTo>
                    <a:pt x="4883832" y="1124053"/>
                    <a:pt x="4880543" y="1143872"/>
                    <a:pt x="4880543" y="1160387"/>
                  </a:cubicBezTo>
                  <a:cubicBezTo>
                    <a:pt x="4880543" y="1176902"/>
                    <a:pt x="4893697" y="1183508"/>
                    <a:pt x="4896985" y="1193417"/>
                  </a:cubicBezTo>
                  <a:cubicBezTo>
                    <a:pt x="4896985" y="1193417"/>
                    <a:pt x="4896985" y="1193417"/>
                    <a:pt x="4893697" y="1196720"/>
                  </a:cubicBezTo>
                  <a:cubicBezTo>
                    <a:pt x="4893697" y="1196720"/>
                    <a:pt x="4890408" y="1190114"/>
                    <a:pt x="4890408" y="1190114"/>
                  </a:cubicBezTo>
                  <a:cubicBezTo>
                    <a:pt x="4890408" y="1190114"/>
                    <a:pt x="4890408" y="1190114"/>
                    <a:pt x="4883832" y="1190114"/>
                  </a:cubicBezTo>
                  <a:cubicBezTo>
                    <a:pt x="4877255" y="1190114"/>
                    <a:pt x="4877255" y="1203326"/>
                    <a:pt x="4870678" y="1203326"/>
                  </a:cubicBezTo>
                  <a:cubicBezTo>
                    <a:pt x="4870678" y="1203326"/>
                    <a:pt x="4870678" y="1186811"/>
                    <a:pt x="4870678" y="1183508"/>
                  </a:cubicBezTo>
                  <a:cubicBezTo>
                    <a:pt x="4870678" y="1173599"/>
                    <a:pt x="4873966" y="1163690"/>
                    <a:pt x="4873966" y="1153781"/>
                  </a:cubicBezTo>
                  <a:cubicBezTo>
                    <a:pt x="4873966" y="1143872"/>
                    <a:pt x="4870678" y="1143872"/>
                    <a:pt x="4870678" y="1137265"/>
                  </a:cubicBezTo>
                  <a:cubicBezTo>
                    <a:pt x="4870678" y="1127356"/>
                    <a:pt x="4873966" y="1124053"/>
                    <a:pt x="4873966" y="1117447"/>
                  </a:cubicBezTo>
                  <a:cubicBezTo>
                    <a:pt x="4873966" y="1117447"/>
                    <a:pt x="4873966" y="1117447"/>
                    <a:pt x="4873966" y="1077811"/>
                  </a:cubicBezTo>
                  <a:cubicBezTo>
                    <a:pt x="4873966" y="1067902"/>
                    <a:pt x="4864101" y="1064599"/>
                    <a:pt x="4864101" y="1054690"/>
                  </a:cubicBezTo>
                  <a:cubicBezTo>
                    <a:pt x="4864101" y="1041478"/>
                    <a:pt x="4867389" y="1021659"/>
                    <a:pt x="4877255" y="1021659"/>
                  </a:cubicBezTo>
                  <a:cubicBezTo>
                    <a:pt x="4877255" y="1015053"/>
                    <a:pt x="4877255" y="1015053"/>
                    <a:pt x="4877255" y="1011750"/>
                  </a:cubicBezTo>
                  <a:cubicBezTo>
                    <a:pt x="4877255" y="1011750"/>
                    <a:pt x="4877255" y="1011750"/>
                    <a:pt x="4877255" y="998538"/>
                  </a:cubicBezTo>
                  <a:close/>
                  <a:moveTo>
                    <a:pt x="2521336" y="982663"/>
                  </a:moveTo>
                  <a:cubicBezTo>
                    <a:pt x="2521336" y="982663"/>
                    <a:pt x="2521336" y="982663"/>
                    <a:pt x="2527988" y="982663"/>
                  </a:cubicBezTo>
                  <a:cubicBezTo>
                    <a:pt x="2541293" y="982663"/>
                    <a:pt x="2547945" y="999086"/>
                    <a:pt x="2547945" y="1008939"/>
                  </a:cubicBezTo>
                  <a:cubicBezTo>
                    <a:pt x="2547945" y="1015508"/>
                    <a:pt x="2537966" y="1012223"/>
                    <a:pt x="2537966" y="1018792"/>
                  </a:cubicBezTo>
                  <a:cubicBezTo>
                    <a:pt x="2537966" y="1018792"/>
                    <a:pt x="2537966" y="1018792"/>
                    <a:pt x="2537966" y="1041784"/>
                  </a:cubicBezTo>
                  <a:cubicBezTo>
                    <a:pt x="2537966" y="1045068"/>
                    <a:pt x="2541293" y="1054922"/>
                    <a:pt x="2537966" y="1058206"/>
                  </a:cubicBezTo>
                  <a:cubicBezTo>
                    <a:pt x="2534640" y="1061491"/>
                    <a:pt x="2531314" y="1061491"/>
                    <a:pt x="2527988" y="1061491"/>
                  </a:cubicBezTo>
                  <a:cubicBezTo>
                    <a:pt x="2524662" y="1061491"/>
                    <a:pt x="2524662" y="1061491"/>
                    <a:pt x="2524662" y="1061491"/>
                  </a:cubicBezTo>
                  <a:cubicBezTo>
                    <a:pt x="2514683" y="1061491"/>
                    <a:pt x="2508031" y="1074629"/>
                    <a:pt x="2504705" y="1077913"/>
                  </a:cubicBezTo>
                  <a:cubicBezTo>
                    <a:pt x="2501378" y="1077913"/>
                    <a:pt x="2494726" y="1077913"/>
                    <a:pt x="2491400" y="1077913"/>
                  </a:cubicBezTo>
                  <a:cubicBezTo>
                    <a:pt x="2484747" y="1077913"/>
                    <a:pt x="2478095" y="1071344"/>
                    <a:pt x="2478095" y="1064775"/>
                  </a:cubicBezTo>
                  <a:cubicBezTo>
                    <a:pt x="2478095" y="1048353"/>
                    <a:pt x="2491400" y="1048353"/>
                    <a:pt x="2494726" y="1031930"/>
                  </a:cubicBezTo>
                  <a:cubicBezTo>
                    <a:pt x="2488074" y="1028646"/>
                    <a:pt x="2484747" y="1025361"/>
                    <a:pt x="2484747" y="1018792"/>
                  </a:cubicBezTo>
                  <a:cubicBezTo>
                    <a:pt x="2484747" y="1012223"/>
                    <a:pt x="2488074" y="1008939"/>
                    <a:pt x="2488074" y="1008939"/>
                  </a:cubicBezTo>
                  <a:cubicBezTo>
                    <a:pt x="2488074" y="1008939"/>
                    <a:pt x="2491400" y="1008939"/>
                    <a:pt x="2491400" y="1008939"/>
                  </a:cubicBezTo>
                  <a:cubicBezTo>
                    <a:pt x="2494726" y="1008939"/>
                    <a:pt x="2504705" y="1005655"/>
                    <a:pt x="2508031" y="1002370"/>
                  </a:cubicBezTo>
                  <a:cubicBezTo>
                    <a:pt x="2504705" y="999086"/>
                    <a:pt x="2504705" y="999086"/>
                    <a:pt x="2504705" y="995801"/>
                  </a:cubicBezTo>
                  <a:cubicBezTo>
                    <a:pt x="2504705" y="989232"/>
                    <a:pt x="2514683" y="982663"/>
                    <a:pt x="2521336" y="982663"/>
                  </a:cubicBezTo>
                  <a:close/>
                  <a:moveTo>
                    <a:pt x="2790826" y="973138"/>
                  </a:moveTo>
                  <a:cubicBezTo>
                    <a:pt x="2790826" y="973138"/>
                    <a:pt x="2790826" y="973138"/>
                    <a:pt x="2801542" y="973138"/>
                  </a:cubicBezTo>
                  <a:cubicBezTo>
                    <a:pt x="2801542" y="982663"/>
                    <a:pt x="2805114" y="979488"/>
                    <a:pt x="2805114" y="985838"/>
                  </a:cubicBezTo>
                  <a:lnTo>
                    <a:pt x="2805114" y="989013"/>
                  </a:lnTo>
                  <a:cubicBezTo>
                    <a:pt x="2797970" y="989013"/>
                    <a:pt x="2790826" y="985838"/>
                    <a:pt x="2790826" y="979488"/>
                  </a:cubicBezTo>
                  <a:cubicBezTo>
                    <a:pt x="2790826" y="979488"/>
                    <a:pt x="2790826" y="979488"/>
                    <a:pt x="2790826" y="973138"/>
                  </a:cubicBezTo>
                  <a:close/>
                  <a:moveTo>
                    <a:pt x="534988" y="958850"/>
                  </a:moveTo>
                  <a:cubicBezTo>
                    <a:pt x="538163" y="958850"/>
                    <a:pt x="541338" y="962147"/>
                    <a:pt x="544513" y="962147"/>
                  </a:cubicBezTo>
                  <a:cubicBezTo>
                    <a:pt x="541338" y="978633"/>
                    <a:pt x="557213" y="981930"/>
                    <a:pt x="557213" y="995119"/>
                  </a:cubicBezTo>
                  <a:cubicBezTo>
                    <a:pt x="557213" y="998416"/>
                    <a:pt x="554038" y="1001713"/>
                    <a:pt x="554038" y="1001713"/>
                  </a:cubicBezTo>
                  <a:cubicBezTo>
                    <a:pt x="547688" y="1001713"/>
                    <a:pt x="541338" y="988525"/>
                    <a:pt x="541338" y="988525"/>
                  </a:cubicBezTo>
                  <a:cubicBezTo>
                    <a:pt x="541338" y="981930"/>
                    <a:pt x="541338" y="978633"/>
                    <a:pt x="541338" y="975336"/>
                  </a:cubicBezTo>
                  <a:cubicBezTo>
                    <a:pt x="538163" y="972039"/>
                    <a:pt x="534988" y="972039"/>
                    <a:pt x="534988" y="972039"/>
                  </a:cubicBezTo>
                  <a:cubicBezTo>
                    <a:pt x="534988" y="972039"/>
                    <a:pt x="531813" y="972039"/>
                    <a:pt x="531813" y="975336"/>
                  </a:cubicBezTo>
                  <a:cubicBezTo>
                    <a:pt x="531813" y="962147"/>
                    <a:pt x="531813" y="958850"/>
                    <a:pt x="534988" y="958850"/>
                  </a:cubicBezTo>
                  <a:close/>
                  <a:moveTo>
                    <a:pt x="2817813" y="955675"/>
                  </a:moveTo>
                  <a:cubicBezTo>
                    <a:pt x="2830513" y="955675"/>
                    <a:pt x="2830513" y="962269"/>
                    <a:pt x="2833688" y="972161"/>
                  </a:cubicBezTo>
                  <a:cubicBezTo>
                    <a:pt x="2824163" y="975458"/>
                    <a:pt x="2827338" y="998538"/>
                    <a:pt x="2817813" y="998538"/>
                  </a:cubicBezTo>
                  <a:cubicBezTo>
                    <a:pt x="2811464" y="998538"/>
                    <a:pt x="2808289" y="995241"/>
                    <a:pt x="2808289" y="995241"/>
                  </a:cubicBezTo>
                  <a:cubicBezTo>
                    <a:pt x="2808289" y="991944"/>
                    <a:pt x="2811464" y="991944"/>
                    <a:pt x="2811464" y="991944"/>
                  </a:cubicBezTo>
                  <a:cubicBezTo>
                    <a:pt x="2817813" y="991944"/>
                    <a:pt x="2820988" y="988647"/>
                    <a:pt x="2820988" y="985350"/>
                  </a:cubicBezTo>
                  <a:cubicBezTo>
                    <a:pt x="2814638" y="982052"/>
                    <a:pt x="2808289" y="978755"/>
                    <a:pt x="2808289" y="975458"/>
                  </a:cubicBezTo>
                  <a:cubicBezTo>
                    <a:pt x="2808289" y="972161"/>
                    <a:pt x="2814638" y="955675"/>
                    <a:pt x="2817813" y="955675"/>
                  </a:cubicBezTo>
                  <a:close/>
                  <a:moveTo>
                    <a:pt x="231459" y="923925"/>
                  </a:moveTo>
                  <a:cubicBezTo>
                    <a:pt x="231459" y="923925"/>
                    <a:pt x="231459" y="923925"/>
                    <a:pt x="238126" y="923925"/>
                  </a:cubicBezTo>
                  <a:cubicBezTo>
                    <a:pt x="238126" y="923925"/>
                    <a:pt x="238126" y="923925"/>
                    <a:pt x="238126" y="930275"/>
                  </a:cubicBezTo>
                  <a:cubicBezTo>
                    <a:pt x="228125" y="936625"/>
                    <a:pt x="224791" y="939800"/>
                    <a:pt x="214790" y="949325"/>
                  </a:cubicBezTo>
                  <a:cubicBezTo>
                    <a:pt x="211456" y="942975"/>
                    <a:pt x="208122" y="942975"/>
                    <a:pt x="204788" y="939800"/>
                  </a:cubicBezTo>
                  <a:cubicBezTo>
                    <a:pt x="204788" y="939800"/>
                    <a:pt x="204788" y="939800"/>
                    <a:pt x="204788" y="933450"/>
                  </a:cubicBezTo>
                  <a:cubicBezTo>
                    <a:pt x="214790" y="930275"/>
                    <a:pt x="221457" y="923925"/>
                    <a:pt x="231459" y="923925"/>
                  </a:cubicBezTo>
                  <a:close/>
                  <a:moveTo>
                    <a:pt x="495300" y="909638"/>
                  </a:moveTo>
                  <a:cubicBezTo>
                    <a:pt x="501650" y="909638"/>
                    <a:pt x="501650" y="913012"/>
                    <a:pt x="501650" y="913012"/>
                  </a:cubicBezTo>
                  <a:cubicBezTo>
                    <a:pt x="504825" y="913012"/>
                    <a:pt x="504825" y="909638"/>
                    <a:pt x="508000" y="909638"/>
                  </a:cubicBezTo>
                  <a:cubicBezTo>
                    <a:pt x="508000" y="926505"/>
                    <a:pt x="504825" y="926505"/>
                    <a:pt x="508000" y="936626"/>
                  </a:cubicBezTo>
                  <a:cubicBezTo>
                    <a:pt x="511175" y="936626"/>
                    <a:pt x="511175" y="936626"/>
                    <a:pt x="511175" y="936626"/>
                  </a:cubicBezTo>
                  <a:cubicBezTo>
                    <a:pt x="511175" y="946746"/>
                    <a:pt x="517525" y="956866"/>
                    <a:pt x="511175" y="963613"/>
                  </a:cubicBezTo>
                  <a:cubicBezTo>
                    <a:pt x="504825" y="953493"/>
                    <a:pt x="501650" y="946746"/>
                    <a:pt x="501650" y="936626"/>
                  </a:cubicBezTo>
                  <a:cubicBezTo>
                    <a:pt x="495300" y="933252"/>
                    <a:pt x="488950" y="926505"/>
                    <a:pt x="488950" y="916385"/>
                  </a:cubicBezTo>
                  <a:cubicBezTo>
                    <a:pt x="488950" y="909638"/>
                    <a:pt x="492125" y="909638"/>
                    <a:pt x="495300" y="909638"/>
                  </a:cubicBezTo>
                  <a:close/>
                  <a:moveTo>
                    <a:pt x="2930526" y="906463"/>
                  </a:moveTo>
                  <a:cubicBezTo>
                    <a:pt x="2930526" y="909837"/>
                    <a:pt x="2926954" y="913210"/>
                    <a:pt x="2926954" y="916584"/>
                  </a:cubicBezTo>
                  <a:cubicBezTo>
                    <a:pt x="2926954" y="923331"/>
                    <a:pt x="2923382" y="926704"/>
                    <a:pt x="2919810" y="933451"/>
                  </a:cubicBezTo>
                  <a:cubicBezTo>
                    <a:pt x="2916238" y="930078"/>
                    <a:pt x="2919810" y="926704"/>
                    <a:pt x="2919810" y="923331"/>
                  </a:cubicBezTo>
                  <a:cubicBezTo>
                    <a:pt x="2919810" y="919957"/>
                    <a:pt x="2919810" y="906463"/>
                    <a:pt x="2930526" y="906463"/>
                  </a:cubicBezTo>
                  <a:close/>
                  <a:moveTo>
                    <a:pt x="2536832" y="900113"/>
                  </a:moveTo>
                  <a:cubicBezTo>
                    <a:pt x="2536832" y="906463"/>
                    <a:pt x="2533657" y="912813"/>
                    <a:pt x="2527307" y="912813"/>
                  </a:cubicBezTo>
                  <a:cubicBezTo>
                    <a:pt x="2527307" y="912813"/>
                    <a:pt x="2524132" y="909638"/>
                    <a:pt x="2524132" y="906463"/>
                  </a:cubicBezTo>
                  <a:cubicBezTo>
                    <a:pt x="2524132" y="903288"/>
                    <a:pt x="2533657" y="900113"/>
                    <a:pt x="2536832" y="900113"/>
                  </a:cubicBezTo>
                  <a:close/>
                  <a:moveTo>
                    <a:pt x="2563303" y="890588"/>
                  </a:moveTo>
                  <a:cubicBezTo>
                    <a:pt x="2563303" y="890588"/>
                    <a:pt x="2563303" y="890588"/>
                    <a:pt x="2579774" y="890588"/>
                  </a:cubicBezTo>
                  <a:cubicBezTo>
                    <a:pt x="2583068" y="890588"/>
                    <a:pt x="2586362" y="897172"/>
                    <a:pt x="2586362" y="897172"/>
                  </a:cubicBezTo>
                  <a:cubicBezTo>
                    <a:pt x="2586362" y="907047"/>
                    <a:pt x="2573186" y="903755"/>
                    <a:pt x="2573186" y="913630"/>
                  </a:cubicBezTo>
                  <a:cubicBezTo>
                    <a:pt x="2573186" y="916922"/>
                    <a:pt x="2573186" y="916922"/>
                    <a:pt x="2573186" y="920214"/>
                  </a:cubicBezTo>
                  <a:cubicBezTo>
                    <a:pt x="2573186" y="920214"/>
                    <a:pt x="2573186" y="920214"/>
                    <a:pt x="2606126" y="920214"/>
                  </a:cubicBezTo>
                  <a:cubicBezTo>
                    <a:pt x="2609421" y="936672"/>
                    <a:pt x="2589656" y="946548"/>
                    <a:pt x="2589656" y="959715"/>
                  </a:cubicBezTo>
                  <a:cubicBezTo>
                    <a:pt x="2589656" y="959715"/>
                    <a:pt x="2586362" y="963006"/>
                    <a:pt x="2586362" y="966298"/>
                  </a:cubicBezTo>
                  <a:cubicBezTo>
                    <a:pt x="2589656" y="966298"/>
                    <a:pt x="2589656" y="966298"/>
                    <a:pt x="2589656" y="966298"/>
                  </a:cubicBezTo>
                  <a:cubicBezTo>
                    <a:pt x="2592950" y="966298"/>
                    <a:pt x="2592950" y="966298"/>
                    <a:pt x="2592950" y="966298"/>
                  </a:cubicBezTo>
                  <a:cubicBezTo>
                    <a:pt x="2596244" y="966298"/>
                    <a:pt x="2596244" y="966298"/>
                    <a:pt x="2596244" y="966298"/>
                  </a:cubicBezTo>
                  <a:cubicBezTo>
                    <a:pt x="2596244" y="966298"/>
                    <a:pt x="2599538" y="966298"/>
                    <a:pt x="2599538" y="966298"/>
                  </a:cubicBezTo>
                  <a:cubicBezTo>
                    <a:pt x="2609421" y="969590"/>
                    <a:pt x="2609421" y="986048"/>
                    <a:pt x="2616009" y="992632"/>
                  </a:cubicBezTo>
                  <a:cubicBezTo>
                    <a:pt x="2622597" y="1002507"/>
                    <a:pt x="2639067" y="1009091"/>
                    <a:pt x="2639067" y="1022258"/>
                  </a:cubicBezTo>
                  <a:cubicBezTo>
                    <a:pt x="2639067" y="1028841"/>
                    <a:pt x="2642361" y="1032133"/>
                    <a:pt x="2642361" y="1038716"/>
                  </a:cubicBezTo>
                  <a:cubicBezTo>
                    <a:pt x="2642361" y="1038716"/>
                    <a:pt x="2642361" y="1042008"/>
                    <a:pt x="2642361" y="1042008"/>
                  </a:cubicBezTo>
                  <a:cubicBezTo>
                    <a:pt x="2642361" y="1042008"/>
                    <a:pt x="2642361" y="1042008"/>
                    <a:pt x="2642361" y="1045300"/>
                  </a:cubicBezTo>
                  <a:cubicBezTo>
                    <a:pt x="2645655" y="1045300"/>
                    <a:pt x="2645655" y="1042008"/>
                    <a:pt x="2648949" y="1042008"/>
                  </a:cubicBezTo>
                  <a:cubicBezTo>
                    <a:pt x="2648949" y="1042008"/>
                    <a:pt x="2652244" y="1042008"/>
                    <a:pt x="2652244" y="1042008"/>
                  </a:cubicBezTo>
                  <a:cubicBezTo>
                    <a:pt x="2658832" y="1042008"/>
                    <a:pt x="2665420" y="1048591"/>
                    <a:pt x="2665420" y="1055175"/>
                  </a:cubicBezTo>
                  <a:cubicBezTo>
                    <a:pt x="2665420" y="1065050"/>
                    <a:pt x="2648949" y="1071634"/>
                    <a:pt x="2645655" y="1081509"/>
                  </a:cubicBezTo>
                  <a:cubicBezTo>
                    <a:pt x="2652244" y="1081509"/>
                    <a:pt x="2652244" y="1081509"/>
                    <a:pt x="2655537" y="1081509"/>
                  </a:cubicBezTo>
                  <a:cubicBezTo>
                    <a:pt x="2655537" y="1081509"/>
                    <a:pt x="2655537" y="1081509"/>
                    <a:pt x="2655537" y="1088092"/>
                  </a:cubicBezTo>
                  <a:cubicBezTo>
                    <a:pt x="2652244" y="1094676"/>
                    <a:pt x="2648949" y="1097967"/>
                    <a:pt x="2642361" y="1097967"/>
                  </a:cubicBezTo>
                  <a:cubicBezTo>
                    <a:pt x="2642361" y="1097967"/>
                    <a:pt x="2642361" y="1097967"/>
                    <a:pt x="2619303" y="1097967"/>
                  </a:cubicBezTo>
                  <a:cubicBezTo>
                    <a:pt x="2612715" y="1097967"/>
                    <a:pt x="2599538" y="1104551"/>
                    <a:pt x="2589656" y="1104551"/>
                  </a:cubicBezTo>
                  <a:cubicBezTo>
                    <a:pt x="2586362" y="1104551"/>
                    <a:pt x="2586362" y="1097967"/>
                    <a:pt x="2579774" y="1097967"/>
                  </a:cubicBezTo>
                  <a:cubicBezTo>
                    <a:pt x="2576480" y="1097967"/>
                    <a:pt x="2573186" y="1104551"/>
                    <a:pt x="2573186" y="1111134"/>
                  </a:cubicBezTo>
                  <a:cubicBezTo>
                    <a:pt x="2573186" y="1111134"/>
                    <a:pt x="2573186" y="1111134"/>
                    <a:pt x="2563303" y="1111134"/>
                  </a:cubicBezTo>
                  <a:cubicBezTo>
                    <a:pt x="2560009" y="1111134"/>
                    <a:pt x="2560009" y="1114426"/>
                    <a:pt x="2556715" y="1114426"/>
                  </a:cubicBezTo>
                  <a:cubicBezTo>
                    <a:pt x="2556715" y="1114426"/>
                    <a:pt x="2556715" y="1114426"/>
                    <a:pt x="2553421" y="1114426"/>
                  </a:cubicBezTo>
                  <a:cubicBezTo>
                    <a:pt x="2553421" y="1114426"/>
                    <a:pt x="2553421" y="1114426"/>
                    <a:pt x="2553421" y="1111134"/>
                  </a:cubicBezTo>
                  <a:cubicBezTo>
                    <a:pt x="2553421" y="1107843"/>
                    <a:pt x="2569892" y="1088092"/>
                    <a:pt x="2573186" y="1088092"/>
                  </a:cubicBezTo>
                  <a:cubicBezTo>
                    <a:pt x="2579774" y="1084801"/>
                    <a:pt x="2589656" y="1088092"/>
                    <a:pt x="2589656" y="1078217"/>
                  </a:cubicBezTo>
                  <a:cubicBezTo>
                    <a:pt x="2589656" y="1078217"/>
                    <a:pt x="2589656" y="1074925"/>
                    <a:pt x="2589656" y="1074925"/>
                  </a:cubicBezTo>
                  <a:cubicBezTo>
                    <a:pt x="2586362" y="1078217"/>
                    <a:pt x="2583068" y="1081509"/>
                    <a:pt x="2579774" y="1081509"/>
                  </a:cubicBezTo>
                  <a:cubicBezTo>
                    <a:pt x="2573186" y="1081509"/>
                    <a:pt x="2569892" y="1071634"/>
                    <a:pt x="2563303" y="1071634"/>
                  </a:cubicBezTo>
                  <a:cubicBezTo>
                    <a:pt x="2560009" y="1071634"/>
                    <a:pt x="2563303" y="1074925"/>
                    <a:pt x="2560009" y="1074925"/>
                  </a:cubicBezTo>
                  <a:cubicBezTo>
                    <a:pt x="2556715" y="1074925"/>
                    <a:pt x="2556715" y="1074925"/>
                    <a:pt x="2556715" y="1071634"/>
                  </a:cubicBezTo>
                  <a:cubicBezTo>
                    <a:pt x="2556715" y="1061758"/>
                    <a:pt x="2573186" y="1061758"/>
                    <a:pt x="2573186" y="1051883"/>
                  </a:cubicBezTo>
                  <a:cubicBezTo>
                    <a:pt x="2573186" y="1045300"/>
                    <a:pt x="2566598" y="1042008"/>
                    <a:pt x="2566598" y="1035424"/>
                  </a:cubicBezTo>
                  <a:cubicBezTo>
                    <a:pt x="2576480" y="1035424"/>
                    <a:pt x="2589656" y="1028841"/>
                    <a:pt x="2592950" y="1022258"/>
                  </a:cubicBezTo>
                  <a:cubicBezTo>
                    <a:pt x="2592950" y="1022258"/>
                    <a:pt x="2592950" y="1022258"/>
                    <a:pt x="2592950" y="1012382"/>
                  </a:cubicBezTo>
                  <a:cubicBezTo>
                    <a:pt x="2589656" y="1012382"/>
                    <a:pt x="2589656" y="1012382"/>
                    <a:pt x="2589656" y="1012382"/>
                  </a:cubicBezTo>
                  <a:cubicBezTo>
                    <a:pt x="2583068" y="1012382"/>
                    <a:pt x="2579774" y="1009091"/>
                    <a:pt x="2579774" y="1005799"/>
                  </a:cubicBezTo>
                  <a:cubicBezTo>
                    <a:pt x="2579774" y="999215"/>
                    <a:pt x="2583068" y="999215"/>
                    <a:pt x="2583068" y="995924"/>
                  </a:cubicBezTo>
                  <a:cubicBezTo>
                    <a:pt x="2579774" y="995924"/>
                    <a:pt x="2579774" y="995924"/>
                    <a:pt x="2576480" y="995924"/>
                  </a:cubicBezTo>
                  <a:cubicBezTo>
                    <a:pt x="2573186" y="995924"/>
                    <a:pt x="2569892" y="999215"/>
                    <a:pt x="2566598" y="999215"/>
                  </a:cubicBezTo>
                  <a:cubicBezTo>
                    <a:pt x="2560009" y="999215"/>
                    <a:pt x="2556715" y="999215"/>
                    <a:pt x="2556715" y="992632"/>
                  </a:cubicBezTo>
                  <a:cubicBezTo>
                    <a:pt x="2556715" y="986048"/>
                    <a:pt x="2563303" y="982757"/>
                    <a:pt x="2563303" y="979465"/>
                  </a:cubicBezTo>
                  <a:cubicBezTo>
                    <a:pt x="2563303" y="972882"/>
                    <a:pt x="2560009" y="972882"/>
                    <a:pt x="2563303" y="966298"/>
                  </a:cubicBezTo>
                  <a:cubicBezTo>
                    <a:pt x="2556715" y="966298"/>
                    <a:pt x="2553421" y="966298"/>
                    <a:pt x="2553421" y="963006"/>
                  </a:cubicBezTo>
                  <a:cubicBezTo>
                    <a:pt x="2550127" y="969590"/>
                    <a:pt x="2550127" y="969590"/>
                    <a:pt x="2553421" y="972882"/>
                  </a:cubicBezTo>
                  <a:cubicBezTo>
                    <a:pt x="2553421" y="972882"/>
                    <a:pt x="2553421" y="972882"/>
                    <a:pt x="2546833" y="972882"/>
                  </a:cubicBezTo>
                  <a:cubicBezTo>
                    <a:pt x="2546833" y="972882"/>
                    <a:pt x="2546833" y="972882"/>
                    <a:pt x="2546833" y="963006"/>
                  </a:cubicBezTo>
                  <a:cubicBezTo>
                    <a:pt x="2546833" y="959715"/>
                    <a:pt x="2546833" y="959715"/>
                    <a:pt x="2550127" y="959715"/>
                  </a:cubicBezTo>
                  <a:cubicBezTo>
                    <a:pt x="2550127" y="959715"/>
                    <a:pt x="2550127" y="959715"/>
                    <a:pt x="2550127" y="953131"/>
                  </a:cubicBezTo>
                  <a:cubicBezTo>
                    <a:pt x="2546833" y="953131"/>
                    <a:pt x="2540245" y="949839"/>
                    <a:pt x="2540245" y="946548"/>
                  </a:cubicBezTo>
                  <a:cubicBezTo>
                    <a:pt x="2540245" y="943256"/>
                    <a:pt x="2546833" y="939964"/>
                    <a:pt x="2546833" y="939964"/>
                  </a:cubicBezTo>
                  <a:cubicBezTo>
                    <a:pt x="2546833" y="939964"/>
                    <a:pt x="2546833" y="939964"/>
                    <a:pt x="2546833" y="933381"/>
                  </a:cubicBezTo>
                  <a:cubicBezTo>
                    <a:pt x="2536951" y="930089"/>
                    <a:pt x="2533657" y="930089"/>
                    <a:pt x="2533657" y="920214"/>
                  </a:cubicBezTo>
                  <a:cubicBezTo>
                    <a:pt x="2533657" y="920214"/>
                    <a:pt x="2533657" y="920214"/>
                    <a:pt x="2540245" y="920214"/>
                  </a:cubicBezTo>
                  <a:cubicBezTo>
                    <a:pt x="2540245" y="923505"/>
                    <a:pt x="2543539" y="926797"/>
                    <a:pt x="2546833" y="926797"/>
                  </a:cubicBezTo>
                  <a:cubicBezTo>
                    <a:pt x="2546833" y="926797"/>
                    <a:pt x="2546833" y="923505"/>
                    <a:pt x="2546833" y="923505"/>
                  </a:cubicBezTo>
                  <a:cubicBezTo>
                    <a:pt x="2546833" y="923505"/>
                    <a:pt x="2543539" y="920214"/>
                    <a:pt x="2543539" y="920214"/>
                  </a:cubicBezTo>
                  <a:cubicBezTo>
                    <a:pt x="2543539" y="913630"/>
                    <a:pt x="2550127" y="910339"/>
                    <a:pt x="2553421" y="910339"/>
                  </a:cubicBezTo>
                  <a:cubicBezTo>
                    <a:pt x="2553421" y="907047"/>
                    <a:pt x="2553421" y="903755"/>
                    <a:pt x="2553421" y="900463"/>
                  </a:cubicBezTo>
                  <a:cubicBezTo>
                    <a:pt x="2553421" y="897172"/>
                    <a:pt x="2560009" y="890588"/>
                    <a:pt x="2563303" y="890588"/>
                  </a:cubicBezTo>
                  <a:close/>
                  <a:moveTo>
                    <a:pt x="2989263" y="889882"/>
                  </a:moveTo>
                  <a:cubicBezTo>
                    <a:pt x="2989263" y="889882"/>
                    <a:pt x="2989263" y="889882"/>
                    <a:pt x="2989263" y="896585"/>
                  </a:cubicBezTo>
                  <a:cubicBezTo>
                    <a:pt x="2989263" y="899937"/>
                    <a:pt x="2982913" y="903288"/>
                    <a:pt x="2982913" y="903288"/>
                  </a:cubicBezTo>
                  <a:cubicBezTo>
                    <a:pt x="2976563" y="903288"/>
                    <a:pt x="2976563" y="896585"/>
                    <a:pt x="2976563" y="893234"/>
                  </a:cubicBezTo>
                  <a:cubicBezTo>
                    <a:pt x="2979738" y="893234"/>
                    <a:pt x="2982913" y="889882"/>
                    <a:pt x="2989263" y="889882"/>
                  </a:cubicBezTo>
                  <a:close/>
                  <a:moveTo>
                    <a:pt x="2989263" y="873125"/>
                  </a:moveTo>
                  <a:cubicBezTo>
                    <a:pt x="2992438" y="879828"/>
                    <a:pt x="2992438" y="879828"/>
                    <a:pt x="2995613" y="879828"/>
                  </a:cubicBezTo>
                  <a:cubicBezTo>
                    <a:pt x="2995613" y="883179"/>
                    <a:pt x="2992438" y="889882"/>
                    <a:pt x="2989263" y="889882"/>
                  </a:cubicBezTo>
                  <a:cubicBezTo>
                    <a:pt x="2986088" y="886531"/>
                    <a:pt x="2982913" y="883179"/>
                    <a:pt x="2982913" y="879828"/>
                  </a:cubicBezTo>
                  <a:cubicBezTo>
                    <a:pt x="2982913" y="876477"/>
                    <a:pt x="2989263" y="873125"/>
                    <a:pt x="2989263" y="873125"/>
                  </a:cubicBezTo>
                  <a:close/>
                  <a:moveTo>
                    <a:pt x="19844" y="854075"/>
                  </a:moveTo>
                  <a:cubicBezTo>
                    <a:pt x="19844" y="854075"/>
                    <a:pt x="23218" y="854075"/>
                    <a:pt x="23218" y="854075"/>
                  </a:cubicBezTo>
                  <a:cubicBezTo>
                    <a:pt x="29965" y="854075"/>
                    <a:pt x="29965" y="857250"/>
                    <a:pt x="33338" y="863600"/>
                  </a:cubicBezTo>
                  <a:cubicBezTo>
                    <a:pt x="33338" y="863600"/>
                    <a:pt x="33338" y="863600"/>
                    <a:pt x="13097" y="863600"/>
                  </a:cubicBezTo>
                  <a:cubicBezTo>
                    <a:pt x="13097" y="863600"/>
                    <a:pt x="9724" y="860425"/>
                    <a:pt x="6350" y="857250"/>
                  </a:cubicBezTo>
                  <a:cubicBezTo>
                    <a:pt x="6350" y="857250"/>
                    <a:pt x="6350" y="857250"/>
                    <a:pt x="16471" y="857250"/>
                  </a:cubicBezTo>
                  <a:cubicBezTo>
                    <a:pt x="16471" y="854075"/>
                    <a:pt x="19844" y="854075"/>
                    <a:pt x="19844" y="854075"/>
                  </a:cubicBezTo>
                  <a:close/>
                  <a:moveTo>
                    <a:pt x="1376363" y="790575"/>
                  </a:moveTo>
                  <a:cubicBezTo>
                    <a:pt x="1379540" y="790575"/>
                    <a:pt x="1382713" y="794015"/>
                    <a:pt x="1385888" y="797454"/>
                  </a:cubicBezTo>
                  <a:cubicBezTo>
                    <a:pt x="1382713" y="800894"/>
                    <a:pt x="1382713" y="811213"/>
                    <a:pt x="1376363" y="811213"/>
                  </a:cubicBezTo>
                  <a:cubicBezTo>
                    <a:pt x="1376363" y="811213"/>
                    <a:pt x="1376363" y="811213"/>
                    <a:pt x="1370016" y="800894"/>
                  </a:cubicBezTo>
                  <a:cubicBezTo>
                    <a:pt x="1370016" y="794015"/>
                    <a:pt x="1373189" y="790575"/>
                    <a:pt x="1376363" y="790575"/>
                  </a:cubicBezTo>
                  <a:close/>
                  <a:moveTo>
                    <a:pt x="1336149" y="771525"/>
                  </a:moveTo>
                  <a:cubicBezTo>
                    <a:pt x="1339498" y="771525"/>
                    <a:pt x="1339498" y="774898"/>
                    <a:pt x="1346202" y="774898"/>
                  </a:cubicBezTo>
                  <a:cubicBezTo>
                    <a:pt x="1339498" y="785019"/>
                    <a:pt x="1326092" y="798513"/>
                    <a:pt x="1316038" y="798513"/>
                  </a:cubicBezTo>
                  <a:cubicBezTo>
                    <a:pt x="1316038" y="798513"/>
                    <a:pt x="1316038" y="798513"/>
                    <a:pt x="1316038" y="791766"/>
                  </a:cubicBezTo>
                  <a:cubicBezTo>
                    <a:pt x="1322743" y="785019"/>
                    <a:pt x="1329444" y="778272"/>
                    <a:pt x="1329444" y="774898"/>
                  </a:cubicBezTo>
                  <a:cubicBezTo>
                    <a:pt x="1332796" y="774898"/>
                    <a:pt x="1336149" y="771525"/>
                    <a:pt x="1336149" y="771525"/>
                  </a:cubicBezTo>
                  <a:close/>
                  <a:moveTo>
                    <a:pt x="1405337" y="758825"/>
                  </a:moveTo>
                  <a:cubicBezTo>
                    <a:pt x="1408907" y="758825"/>
                    <a:pt x="1408907" y="758825"/>
                    <a:pt x="1416051" y="762000"/>
                  </a:cubicBezTo>
                  <a:cubicBezTo>
                    <a:pt x="1412482" y="765175"/>
                    <a:pt x="1408907" y="765175"/>
                    <a:pt x="1408907" y="765175"/>
                  </a:cubicBezTo>
                  <a:cubicBezTo>
                    <a:pt x="1405337" y="765175"/>
                    <a:pt x="1405337" y="765175"/>
                    <a:pt x="1401763" y="762000"/>
                  </a:cubicBezTo>
                  <a:cubicBezTo>
                    <a:pt x="1401763" y="758825"/>
                    <a:pt x="1405337" y="758825"/>
                    <a:pt x="1405337" y="758825"/>
                  </a:cubicBezTo>
                  <a:close/>
                  <a:moveTo>
                    <a:pt x="1293628" y="685800"/>
                  </a:moveTo>
                  <a:cubicBezTo>
                    <a:pt x="1296941" y="695706"/>
                    <a:pt x="1296941" y="695706"/>
                    <a:pt x="1300258" y="702310"/>
                  </a:cubicBezTo>
                  <a:cubicBezTo>
                    <a:pt x="1303571" y="702310"/>
                    <a:pt x="1303571" y="699008"/>
                    <a:pt x="1306888" y="699008"/>
                  </a:cubicBezTo>
                  <a:cubicBezTo>
                    <a:pt x="1316832" y="715518"/>
                    <a:pt x="1336722" y="708914"/>
                    <a:pt x="1346668" y="725424"/>
                  </a:cubicBezTo>
                  <a:cubicBezTo>
                    <a:pt x="1346668" y="728726"/>
                    <a:pt x="1346668" y="732028"/>
                    <a:pt x="1349982" y="735330"/>
                  </a:cubicBezTo>
                  <a:cubicBezTo>
                    <a:pt x="1356613" y="745236"/>
                    <a:pt x="1366559" y="741934"/>
                    <a:pt x="1373189" y="748538"/>
                  </a:cubicBezTo>
                  <a:cubicBezTo>
                    <a:pt x="1366559" y="751840"/>
                    <a:pt x="1363243" y="755142"/>
                    <a:pt x="1353299" y="755142"/>
                  </a:cubicBezTo>
                  <a:cubicBezTo>
                    <a:pt x="1353299" y="755142"/>
                    <a:pt x="1353299" y="755142"/>
                    <a:pt x="1340039" y="755142"/>
                  </a:cubicBezTo>
                  <a:cubicBezTo>
                    <a:pt x="1340039" y="755142"/>
                    <a:pt x="1323462" y="741934"/>
                    <a:pt x="1320148" y="738632"/>
                  </a:cubicBezTo>
                  <a:cubicBezTo>
                    <a:pt x="1320148" y="751840"/>
                    <a:pt x="1303571" y="765048"/>
                    <a:pt x="1296941" y="765048"/>
                  </a:cubicBezTo>
                  <a:cubicBezTo>
                    <a:pt x="1293628" y="765048"/>
                    <a:pt x="1293628" y="765048"/>
                    <a:pt x="1293628" y="765048"/>
                  </a:cubicBezTo>
                  <a:cubicBezTo>
                    <a:pt x="1290311" y="768350"/>
                    <a:pt x="1290311" y="768350"/>
                    <a:pt x="1286998" y="768350"/>
                  </a:cubicBezTo>
                  <a:cubicBezTo>
                    <a:pt x="1280368" y="768350"/>
                    <a:pt x="1283681" y="761746"/>
                    <a:pt x="1283681" y="755142"/>
                  </a:cubicBezTo>
                  <a:cubicBezTo>
                    <a:pt x="1280368" y="755142"/>
                    <a:pt x="1277051" y="755142"/>
                    <a:pt x="1273738" y="755142"/>
                  </a:cubicBezTo>
                  <a:cubicBezTo>
                    <a:pt x="1267108" y="755142"/>
                    <a:pt x="1263790" y="755142"/>
                    <a:pt x="1260478" y="755142"/>
                  </a:cubicBezTo>
                  <a:cubicBezTo>
                    <a:pt x="1260478" y="745236"/>
                    <a:pt x="1267108" y="745236"/>
                    <a:pt x="1267108" y="741934"/>
                  </a:cubicBezTo>
                  <a:cubicBezTo>
                    <a:pt x="1270420" y="738632"/>
                    <a:pt x="1273738" y="738632"/>
                    <a:pt x="1273738" y="735330"/>
                  </a:cubicBezTo>
                  <a:cubicBezTo>
                    <a:pt x="1273738" y="735330"/>
                    <a:pt x="1273738" y="735330"/>
                    <a:pt x="1273738" y="725424"/>
                  </a:cubicBezTo>
                  <a:cubicBezTo>
                    <a:pt x="1273738" y="712216"/>
                    <a:pt x="1277051" y="685800"/>
                    <a:pt x="1293628" y="685800"/>
                  </a:cubicBezTo>
                  <a:close/>
                  <a:moveTo>
                    <a:pt x="1312865" y="679450"/>
                  </a:moveTo>
                  <a:cubicBezTo>
                    <a:pt x="1316038" y="679450"/>
                    <a:pt x="1316038" y="685800"/>
                    <a:pt x="1319216" y="692150"/>
                  </a:cubicBezTo>
                  <a:cubicBezTo>
                    <a:pt x="1312865" y="692150"/>
                    <a:pt x="1309688" y="685800"/>
                    <a:pt x="1309688" y="682625"/>
                  </a:cubicBezTo>
                  <a:cubicBezTo>
                    <a:pt x="1309688" y="682625"/>
                    <a:pt x="1309688" y="679450"/>
                    <a:pt x="1312865" y="679450"/>
                  </a:cubicBezTo>
                  <a:close/>
                  <a:moveTo>
                    <a:pt x="2283625" y="661988"/>
                  </a:moveTo>
                  <a:cubicBezTo>
                    <a:pt x="2283625" y="661988"/>
                    <a:pt x="2283625" y="661988"/>
                    <a:pt x="2286933" y="661988"/>
                  </a:cubicBezTo>
                  <a:cubicBezTo>
                    <a:pt x="2290240" y="665285"/>
                    <a:pt x="2290240" y="665285"/>
                    <a:pt x="2290240" y="671879"/>
                  </a:cubicBezTo>
                  <a:cubicBezTo>
                    <a:pt x="2290240" y="675177"/>
                    <a:pt x="2296855" y="685068"/>
                    <a:pt x="2300162" y="685068"/>
                  </a:cubicBezTo>
                  <a:cubicBezTo>
                    <a:pt x="2303469" y="685068"/>
                    <a:pt x="2306776" y="681771"/>
                    <a:pt x="2310084" y="678474"/>
                  </a:cubicBezTo>
                  <a:cubicBezTo>
                    <a:pt x="2310084" y="675177"/>
                    <a:pt x="2306776" y="675177"/>
                    <a:pt x="2310084" y="671879"/>
                  </a:cubicBezTo>
                  <a:cubicBezTo>
                    <a:pt x="2313391" y="675177"/>
                    <a:pt x="2313391" y="678474"/>
                    <a:pt x="2316698" y="678474"/>
                  </a:cubicBezTo>
                  <a:cubicBezTo>
                    <a:pt x="2316698" y="678474"/>
                    <a:pt x="2316698" y="678474"/>
                    <a:pt x="2329927" y="671879"/>
                  </a:cubicBezTo>
                  <a:cubicBezTo>
                    <a:pt x="2333235" y="675177"/>
                    <a:pt x="2336542" y="675177"/>
                    <a:pt x="2336542" y="678474"/>
                  </a:cubicBezTo>
                  <a:cubicBezTo>
                    <a:pt x="2336542" y="675177"/>
                    <a:pt x="2336542" y="671879"/>
                    <a:pt x="2336542" y="671879"/>
                  </a:cubicBezTo>
                  <a:cubicBezTo>
                    <a:pt x="2346464" y="671879"/>
                    <a:pt x="2349771" y="671879"/>
                    <a:pt x="2356386" y="671879"/>
                  </a:cubicBezTo>
                  <a:cubicBezTo>
                    <a:pt x="2359693" y="671879"/>
                    <a:pt x="2366308" y="668582"/>
                    <a:pt x="2369615" y="668582"/>
                  </a:cubicBezTo>
                  <a:cubicBezTo>
                    <a:pt x="2372922" y="668582"/>
                    <a:pt x="2372922" y="668582"/>
                    <a:pt x="2376230" y="671879"/>
                  </a:cubicBezTo>
                  <a:cubicBezTo>
                    <a:pt x="2376230" y="665285"/>
                    <a:pt x="2376230" y="665285"/>
                    <a:pt x="2376230" y="661988"/>
                  </a:cubicBezTo>
                  <a:cubicBezTo>
                    <a:pt x="2379537" y="661988"/>
                    <a:pt x="2379537" y="661988"/>
                    <a:pt x="2379537" y="661988"/>
                  </a:cubicBezTo>
                  <a:cubicBezTo>
                    <a:pt x="2382844" y="661988"/>
                    <a:pt x="2382844" y="661988"/>
                    <a:pt x="2382844" y="661988"/>
                  </a:cubicBezTo>
                  <a:cubicBezTo>
                    <a:pt x="2382844" y="668582"/>
                    <a:pt x="2386151" y="668582"/>
                    <a:pt x="2392766" y="668582"/>
                  </a:cubicBezTo>
                  <a:cubicBezTo>
                    <a:pt x="2399381" y="668582"/>
                    <a:pt x="2402688" y="665285"/>
                    <a:pt x="2405995" y="665285"/>
                  </a:cubicBezTo>
                  <a:cubicBezTo>
                    <a:pt x="2405995" y="668582"/>
                    <a:pt x="2402688" y="671879"/>
                    <a:pt x="2402688" y="671879"/>
                  </a:cubicBezTo>
                  <a:cubicBezTo>
                    <a:pt x="2402688" y="691662"/>
                    <a:pt x="2422532" y="688365"/>
                    <a:pt x="2422532" y="704850"/>
                  </a:cubicBezTo>
                  <a:cubicBezTo>
                    <a:pt x="2422532" y="704850"/>
                    <a:pt x="2422532" y="704850"/>
                    <a:pt x="2422532" y="708148"/>
                  </a:cubicBezTo>
                  <a:cubicBezTo>
                    <a:pt x="2419224" y="714742"/>
                    <a:pt x="2405995" y="727930"/>
                    <a:pt x="2396073" y="731227"/>
                  </a:cubicBezTo>
                  <a:cubicBezTo>
                    <a:pt x="2382844" y="734524"/>
                    <a:pt x="2372922" y="747713"/>
                    <a:pt x="2356386" y="747713"/>
                  </a:cubicBezTo>
                  <a:cubicBezTo>
                    <a:pt x="2333235" y="747713"/>
                    <a:pt x="2320006" y="741119"/>
                    <a:pt x="2303469" y="734524"/>
                  </a:cubicBezTo>
                  <a:cubicBezTo>
                    <a:pt x="2296855" y="731227"/>
                    <a:pt x="2293547" y="721336"/>
                    <a:pt x="2280318" y="721336"/>
                  </a:cubicBezTo>
                  <a:cubicBezTo>
                    <a:pt x="2283625" y="721336"/>
                    <a:pt x="2283625" y="718039"/>
                    <a:pt x="2286933" y="718039"/>
                  </a:cubicBezTo>
                  <a:cubicBezTo>
                    <a:pt x="2286933" y="711445"/>
                    <a:pt x="2286933" y="708148"/>
                    <a:pt x="2286933" y="701553"/>
                  </a:cubicBezTo>
                  <a:cubicBezTo>
                    <a:pt x="2286933" y="698256"/>
                    <a:pt x="2283625" y="698256"/>
                    <a:pt x="2283625" y="698256"/>
                  </a:cubicBezTo>
                  <a:cubicBezTo>
                    <a:pt x="2280318" y="698256"/>
                    <a:pt x="2280318" y="698256"/>
                    <a:pt x="2277011" y="698256"/>
                  </a:cubicBezTo>
                  <a:cubicBezTo>
                    <a:pt x="2277011" y="701553"/>
                    <a:pt x="2273704" y="701553"/>
                    <a:pt x="2270396" y="701553"/>
                  </a:cubicBezTo>
                  <a:cubicBezTo>
                    <a:pt x="2270396" y="701553"/>
                    <a:pt x="2267089" y="698256"/>
                    <a:pt x="2263782" y="698256"/>
                  </a:cubicBezTo>
                  <a:cubicBezTo>
                    <a:pt x="2273704" y="698256"/>
                    <a:pt x="2286933" y="694959"/>
                    <a:pt x="2293547" y="691662"/>
                  </a:cubicBezTo>
                  <a:cubicBezTo>
                    <a:pt x="2290240" y="691662"/>
                    <a:pt x="2290240" y="688365"/>
                    <a:pt x="2290240" y="685068"/>
                  </a:cubicBezTo>
                  <a:cubicBezTo>
                    <a:pt x="2283625" y="685068"/>
                    <a:pt x="2263782" y="678474"/>
                    <a:pt x="2263782" y="671879"/>
                  </a:cubicBezTo>
                  <a:cubicBezTo>
                    <a:pt x="2263782" y="671879"/>
                    <a:pt x="2267089" y="671879"/>
                    <a:pt x="2267089" y="671879"/>
                  </a:cubicBezTo>
                  <a:cubicBezTo>
                    <a:pt x="2270396" y="671879"/>
                    <a:pt x="2270396" y="671879"/>
                    <a:pt x="2273704" y="671879"/>
                  </a:cubicBezTo>
                  <a:cubicBezTo>
                    <a:pt x="2273704" y="671879"/>
                    <a:pt x="2273704" y="671879"/>
                    <a:pt x="2273704" y="668582"/>
                  </a:cubicBezTo>
                  <a:cubicBezTo>
                    <a:pt x="2277011" y="668582"/>
                    <a:pt x="2280318" y="661988"/>
                    <a:pt x="2283625" y="661988"/>
                  </a:cubicBezTo>
                  <a:close/>
                  <a:moveTo>
                    <a:pt x="1465265" y="612775"/>
                  </a:moveTo>
                  <a:cubicBezTo>
                    <a:pt x="1471616" y="612775"/>
                    <a:pt x="1474789" y="619919"/>
                    <a:pt x="1477963" y="623491"/>
                  </a:cubicBezTo>
                  <a:cubicBezTo>
                    <a:pt x="1474789" y="623491"/>
                    <a:pt x="1471616" y="627063"/>
                    <a:pt x="1471616" y="627063"/>
                  </a:cubicBezTo>
                  <a:cubicBezTo>
                    <a:pt x="1468438" y="627063"/>
                    <a:pt x="1468438" y="627063"/>
                    <a:pt x="1465265" y="627063"/>
                  </a:cubicBezTo>
                  <a:cubicBezTo>
                    <a:pt x="1462088" y="627063"/>
                    <a:pt x="1458913" y="623491"/>
                    <a:pt x="1458913" y="619919"/>
                  </a:cubicBezTo>
                  <a:cubicBezTo>
                    <a:pt x="1458913" y="616347"/>
                    <a:pt x="1465265" y="612775"/>
                    <a:pt x="1465265" y="612775"/>
                  </a:cubicBezTo>
                  <a:close/>
                  <a:moveTo>
                    <a:pt x="1435823" y="609600"/>
                  </a:moveTo>
                  <a:cubicBezTo>
                    <a:pt x="1445780" y="609600"/>
                    <a:pt x="1455740" y="616268"/>
                    <a:pt x="1455740" y="629603"/>
                  </a:cubicBezTo>
                  <a:cubicBezTo>
                    <a:pt x="1455740" y="636270"/>
                    <a:pt x="1439141" y="642938"/>
                    <a:pt x="1432504" y="642938"/>
                  </a:cubicBezTo>
                  <a:cubicBezTo>
                    <a:pt x="1425867" y="642938"/>
                    <a:pt x="1419225" y="636270"/>
                    <a:pt x="1419225" y="629603"/>
                  </a:cubicBezTo>
                  <a:cubicBezTo>
                    <a:pt x="1419225" y="616268"/>
                    <a:pt x="1429186" y="609600"/>
                    <a:pt x="1435823" y="609600"/>
                  </a:cubicBezTo>
                  <a:close/>
                  <a:moveTo>
                    <a:pt x="2893428" y="590002"/>
                  </a:moveTo>
                  <a:lnTo>
                    <a:pt x="2893141" y="590547"/>
                  </a:lnTo>
                  <a:lnTo>
                    <a:pt x="2892674" y="590360"/>
                  </a:lnTo>
                  <a:close/>
                  <a:moveTo>
                    <a:pt x="2880226" y="573513"/>
                  </a:moveTo>
                  <a:cubicBezTo>
                    <a:pt x="2883527" y="576811"/>
                    <a:pt x="2883527" y="580108"/>
                    <a:pt x="2883527" y="586704"/>
                  </a:cubicBezTo>
                  <a:cubicBezTo>
                    <a:pt x="2886827" y="586704"/>
                    <a:pt x="2889302" y="588353"/>
                    <a:pt x="2891778" y="590002"/>
                  </a:cubicBezTo>
                  <a:lnTo>
                    <a:pt x="2892674" y="590360"/>
                  </a:lnTo>
                  <a:lnTo>
                    <a:pt x="2876926" y="597834"/>
                  </a:lnTo>
                  <a:cubicBezTo>
                    <a:pt x="2871976" y="600720"/>
                    <a:pt x="2867025" y="603193"/>
                    <a:pt x="2860424" y="603193"/>
                  </a:cubicBezTo>
                  <a:cubicBezTo>
                    <a:pt x="2863725" y="596597"/>
                    <a:pt x="2870326" y="593300"/>
                    <a:pt x="2870326" y="593300"/>
                  </a:cubicBezTo>
                  <a:cubicBezTo>
                    <a:pt x="2867025" y="593300"/>
                    <a:pt x="2863725" y="590002"/>
                    <a:pt x="2863725" y="590002"/>
                  </a:cubicBezTo>
                  <a:cubicBezTo>
                    <a:pt x="2863725" y="583406"/>
                    <a:pt x="2867025" y="580108"/>
                    <a:pt x="2870326" y="580108"/>
                  </a:cubicBezTo>
                  <a:cubicBezTo>
                    <a:pt x="2873626" y="580108"/>
                    <a:pt x="2873626" y="583406"/>
                    <a:pt x="2876926" y="583406"/>
                  </a:cubicBezTo>
                  <a:cubicBezTo>
                    <a:pt x="2876926" y="576811"/>
                    <a:pt x="2880226" y="576811"/>
                    <a:pt x="2880226" y="573513"/>
                  </a:cubicBezTo>
                  <a:close/>
                  <a:moveTo>
                    <a:pt x="1398589" y="573088"/>
                  </a:moveTo>
                  <a:cubicBezTo>
                    <a:pt x="1398589" y="583566"/>
                    <a:pt x="1395416" y="590551"/>
                    <a:pt x="1385888" y="590551"/>
                  </a:cubicBezTo>
                  <a:cubicBezTo>
                    <a:pt x="1379540" y="590551"/>
                    <a:pt x="1392238" y="573088"/>
                    <a:pt x="1398589" y="573088"/>
                  </a:cubicBezTo>
                  <a:close/>
                  <a:moveTo>
                    <a:pt x="3398838" y="560388"/>
                  </a:moveTo>
                  <a:cubicBezTo>
                    <a:pt x="3408363" y="560388"/>
                    <a:pt x="3411538" y="570442"/>
                    <a:pt x="3417888" y="570442"/>
                  </a:cubicBezTo>
                  <a:cubicBezTo>
                    <a:pt x="3417888" y="570442"/>
                    <a:pt x="3417888" y="570442"/>
                    <a:pt x="3417888" y="580497"/>
                  </a:cubicBezTo>
                  <a:cubicBezTo>
                    <a:pt x="3411538" y="583848"/>
                    <a:pt x="3405188" y="590551"/>
                    <a:pt x="3395663" y="590551"/>
                  </a:cubicBezTo>
                  <a:cubicBezTo>
                    <a:pt x="3389313" y="590551"/>
                    <a:pt x="3386138" y="590551"/>
                    <a:pt x="3386138" y="583848"/>
                  </a:cubicBezTo>
                  <a:cubicBezTo>
                    <a:pt x="3386138" y="580497"/>
                    <a:pt x="3392488" y="567091"/>
                    <a:pt x="3392488" y="567091"/>
                  </a:cubicBezTo>
                  <a:cubicBezTo>
                    <a:pt x="3395663" y="567091"/>
                    <a:pt x="3395663" y="560388"/>
                    <a:pt x="3398838" y="560388"/>
                  </a:cubicBezTo>
                  <a:close/>
                  <a:moveTo>
                    <a:pt x="1095125" y="560388"/>
                  </a:moveTo>
                  <a:cubicBezTo>
                    <a:pt x="1105151" y="560388"/>
                    <a:pt x="1128546" y="583468"/>
                    <a:pt x="1131888" y="593360"/>
                  </a:cubicBezTo>
                  <a:cubicBezTo>
                    <a:pt x="1125204" y="596657"/>
                    <a:pt x="1121862" y="603251"/>
                    <a:pt x="1115178" y="603251"/>
                  </a:cubicBezTo>
                  <a:cubicBezTo>
                    <a:pt x="1108493" y="603251"/>
                    <a:pt x="1068388" y="586765"/>
                    <a:pt x="1068388" y="583468"/>
                  </a:cubicBezTo>
                  <a:cubicBezTo>
                    <a:pt x="1068388" y="580171"/>
                    <a:pt x="1071730" y="580171"/>
                    <a:pt x="1075072" y="580171"/>
                  </a:cubicBezTo>
                  <a:cubicBezTo>
                    <a:pt x="1078414" y="580171"/>
                    <a:pt x="1078414" y="580171"/>
                    <a:pt x="1078414" y="580171"/>
                  </a:cubicBezTo>
                  <a:cubicBezTo>
                    <a:pt x="1078414" y="580171"/>
                    <a:pt x="1078414" y="580171"/>
                    <a:pt x="1081757" y="580171"/>
                  </a:cubicBezTo>
                  <a:cubicBezTo>
                    <a:pt x="1088441" y="576874"/>
                    <a:pt x="1085099" y="560388"/>
                    <a:pt x="1095125" y="560388"/>
                  </a:cubicBezTo>
                  <a:close/>
                  <a:moveTo>
                    <a:pt x="5276851" y="541338"/>
                  </a:moveTo>
                  <a:cubicBezTo>
                    <a:pt x="5276851" y="541338"/>
                    <a:pt x="5276851" y="541338"/>
                    <a:pt x="5295901" y="541338"/>
                  </a:cubicBezTo>
                  <a:cubicBezTo>
                    <a:pt x="5295901" y="544513"/>
                    <a:pt x="5299076" y="544513"/>
                    <a:pt x="5299076" y="547688"/>
                  </a:cubicBezTo>
                  <a:cubicBezTo>
                    <a:pt x="5299076" y="550863"/>
                    <a:pt x="5295901" y="554038"/>
                    <a:pt x="5292726" y="554038"/>
                  </a:cubicBezTo>
                  <a:cubicBezTo>
                    <a:pt x="5286376" y="554038"/>
                    <a:pt x="5280026" y="547688"/>
                    <a:pt x="5276851" y="541338"/>
                  </a:cubicBezTo>
                  <a:close/>
                  <a:moveTo>
                    <a:pt x="1784807" y="536575"/>
                  </a:moveTo>
                  <a:cubicBezTo>
                    <a:pt x="1797957" y="536575"/>
                    <a:pt x="1804537" y="553172"/>
                    <a:pt x="1817688" y="559810"/>
                  </a:cubicBezTo>
                  <a:cubicBezTo>
                    <a:pt x="1817688" y="569769"/>
                    <a:pt x="1804537" y="573088"/>
                    <a:pt x="1794672" y="573088"/>
                  </a:cubicBezTo>
                  <a:cubicBezTo>
                    <a:pt x="1794672" y="573088"/>
                    <a:pt x="1794672" y="573088"/>
                    <a:pt x="1784807" y="573088"/>
                  </a:cubicBezTo>
                  <a:cubicBezTo>
                    <a:pt x="1778227" y="573088"/>
                    <a:pt x="1771651" y="556491"/>
                    <a:pt x="1771651" y="549852"/>
                  </a:cubicBezTo>
                  <a:cubicBezTo>
                    <a:pt x="1771651" y="539894"/>
                    <a:pt x="1781516" y="536575"/>
                    <a:pt x="1784807" y="536575"/>
                  </a:cubicBezTo>
                  <a:close/>
                  <a:moveTo>
                    <a:pt x="3557588" y="533400"/>
                  </a:moveTo>
                  <a:cubicBezTo>
                    <a:pt x="3563938" y="533400"/>
                    <a:pt x="3576638" y="543606"/>
                    <a:pt x="3576638" y="553811"/>
                  </a:cubicBezTo>
                  <a:cubicBezTo>
                    <a:pt x="3576638" y="557213"/>
                    <a:pt x="3576638" y="557213"/>
                    <a:pt x="3573463" y="557213"/>
                  </a:cubicBezTo>
                  <a:cubicBezTo>
                    <a:pt x="3573463" y="557213"/>
                    <a:pt x="3570288" y="557213"/>
                    <a:pt x="3570288" y="557213"/>
                  </a:cubicBezTo>
                  <a:cubicBezTo>
                    <a:pt x="3563938" y="557213"/>
                    <a:pt x="3551238" y="547007"/>
                    <a:pt x="3551238" y="540204"/>
                  </a:cubicBezTo>
                  <a:cubicBezTo>
                    <a:pt x="3551238" y="536802"/>
                    <a:pt x="3554413" y="533400"/>
                    <a:pt x="3557588" y="533400"/>
                  </a:cubicBezTo>
                  <a:close/>
                  <a:moveTo>
                    <a:pt x="1138500" y="490538"/>
                  </a:moveTo>
                  <a:cubicBezTo>
                    <a:pt x="1158300" y="490538"/>
                    <a:pt x="1171500" y="503735"/>
                    <a:pt x="1171500" y="523530"/>
                  </a:cubicBezTo>
                  <a:cubicBezTo>
                    <a:pt x="1171500" y="533428"/>
                    <a:pt x="1188000" y="533428"/>
                    <a:pt x="1188000" y="546625"/>
                  </a:cubicBezTo>
                  <a:cubicBezTo>
                    <a:pt x="1188000" y="553224"/>
                    <a:pt x="1178100" y="559822"/>
                    <a:pt x="1174800" y="559822"/>
                  </a:cubicBezTo>
                  <a:cubicBezTo>
                    <a:pt x="1181400" y="569720"/>
                    <a:pt x="1194602" y="563122"/>
                    <a:pt x="1201200" y="569720"/>
                  </a:cubicBezTo>
                  <a:cubicBezTo>
                    <a:pt x="1201200" y="573019"/>
                    <a:pt x="1197900" y="576319"/>
                    <a:pt x="1197900" y="579618"/>
                  </a:cubicBezTo>
                  <a:cubicBezTo>
                    <a:pt x="1207800" y="586216"/>
                    <a:pt x="1211100" y="592815"/>
                    <a:pt x="1211100" y="606012"/>
                  </a:cubicBezTo>
                  <a:cubicBezTo>
                    <a:pt x="1227600" y="606012"/>
                    <a:pt x="1214402" y="576319"/>
                    <a:pt x="1230900" y="576319"/>
                  </a:cubicBezTo>
                  <a:cubicBezTo>
                    <a:pt x="1237500" y="576319"/>
                    <a:pt x="1250704" y="596114"/>
                    <a:pt x="1250704" y="599414"/>
                  </a:cubicBezTo>
                  <a:cubicBezTo>
                    <a:pt x="1250704" y="609311"/>
                    <a:pt x="1244101" y="606012"/>
                    <a:pt x="1244101" y="615910"/>
                  </a:cubicBezTo>
                  <a:cubicBezTo>
                    <a:pt x="1244101" y="622508"/>
                    <a:pt x="1254001" y="639004"/>
                    <a:pt x="1263901" y="639004"/>
                  </a:cubicBezTo>
                  <a:cubicBezTo>
                    <a:pt x="1267200" y="639004"/>
                    <a:pt x="1267200" y="639004"/>
                    <a:pt x="1270503" y="635705"/>
                  </a:cubicBezTo>
                  <a:cubicBezTo>
                    <a:pt x="1280403" y="622508"/>
                    <a:pt x="1277100" y="612611"/>
                    <a:pt x="1283701" y="602713"/>
                  </a:cubicBezTo>
                  <a:cubicBezTo>
                    <a:pt x="1283701" y="596114"/>
                    <a:pt x="1296900" y="596114"/>
                    <a:pt x="1296900" y="589516"/>
                  </a:cubicBezTo>
                  <a:cubicBezTo>
                    <a:pt x="1296900" y="582917"/>
                    <a:pt x="1290303" y="579618"/>
                    <a:pt x="1290303" y="573019"/>
                  </a:cubicBezTo>
                  <a:cubicBezTo>
                    <a:pt x="1290303" y="563122"/>
                    <a:pt x="1296900" y="559822"/>
                    <a:pt x="1303500" y="559822"/>
                  </a:cubicBezTo>
                  <a:cubicBezTo>
                    <a:pt x="1310102" y="559822"/>
                    <a:pt x="1313400" y="563122"/>
                    <a:pt x="1316700" y="563122"/>
                  </a:cubicBezTo>
                  <a:cubicBezTo>
                    <a:pt x="1339802" y="563122"/>
                    <a:pt x="1336500" y="579618"/>
                    <a:pt x="1353000" y="579618"/>
                  </a:cubicBezTo>
                  <a:cubicBezTo>
                    <a:pt x="1353000" y="589516"/>
                    <a:pt x="1356300" y="589516"/>
                    <a:pt x="1353000" y="596114"/>
                  </a:cubicBezTo>
                  <a:cubicBezTo>
                    <a:pt x="1336500" y="606012"/>
                    <a:pt x="1343100" y="615910"/>
                    <a:pt x="1343100" y="622508"/>
                  </a:cubicBezTo>
                  <a:cubicBezTo>
                    <a:pt x="1343100" y="625808"/>
                    <a:pt x="1356300" y="632406"/>
                    <a:pt x="1356300" y="635705"/>
                  </a:cubicBezTo>
                  <a:cubicBezTo>
                    <a:pt x="1356300" y="645603"/>
                    <a:pt x="1333200" y="668698"/>
                    <a:pt x="1326600" y="668698"/>
                  </a:cubicBezTo>
                  <a:cubicBezTo>
                    <a:pt x="1326600" y="668698"/>
                    <a:pt x="1323300" y="668698"/>
                    <a:pt x="1323300" y="668698"/>
                  </a:cubicBezTo>
                  <a:cubicBezTo>
                    <a:pt x="1323300" y="665398"/>
                    <a:pt x="1320002" y="662099"/>
                    <a:pt x="1320002" y="662099"/>
                  </a:cubicBezTo>
                  <a:cubicBezTo>
                    <a:pt x="1316700" y="662099"/>
                    <a:pt x="1316700" y="668698"/>
                    <a:pt x="1316700" y="671997"/>
                  </a:cubicBezTo>
                  <a:cubicBezTo>
                    <a:pt x="1306800" y="671997"/>
                    <a:pt x="1303500" y="675296"/>
                    <a:pt x="1300203" y="675296"/>
                  </a:cubicBezTo>
                  <a:cubicBezTo>
                    <a:pt x="1290303" y="675296"/>
                    <a:pt x="1287000" y="662099"/>
                    <a:pt x="1273801" y="662099"/>
                  </a:cubicBezTo>
                  <a:cubicBezTo>
                    <a:pt x="1270503" y="662099"/>
                    <a:pt x="1280403" y="675296"/>
                    <a:pt x="1280403" y="678596"/>
                  </a:cubicBezTo>
                  <a:cubicBezTo>
                    <a:pt x="1280403" y="685194"/>
                    <a:pt x="1263901" y="698391"/>
                    <a:pt x="1254001" y="698391"/>
                  </a:cubicBezTo>
                  <a:cubicBezTo>
                    <a:pt x="1244101" y="698391"/>
                    <a:pt x="1237500" y="688493"/>
                    <a:pt x="1227600" y="685194"/>
                  </a:cubicBezTo>
                  <a:cubicBezTo>
                    <a:pt x="1227600" y="685194"/>
                    <a:pt x="1227600" y="685194"/>
                    <a:pt x="1217700" y="685194"/>
                  </a:cubicBezTo>
                  <a:cubicBezTo>
                    <a:pt x="1227600" y="704990"/>
                    <a:pt x="1247400" y="701690"/>
                    <a:pt x="1263901" y="704990"/>
                  </a:cubicBezTo>
                  <a:cubicBezTo>
                    <a:pt x="1263901" y="704990"/>
                    <a:pt x="1263901" y="704990"/>
                    <a:pt x="1263901" y="714887"/>
                  </a:cubicBezTo>
                  <a:cubicBezTo>
                    <a:pt x="1257300" y="724785"/>
                    <a:pt x="1247400" y="741282"/>
                    <a:pt x="1234202" y="741282"/>
                  </a:cubicBezTo>
                  <a:cubicBezTo>
                    <a:pt x="1234202" y="741282"/>
                    <a:pt x="1234202" y="741282"/>
                    <a:pt x="1224302" y="741282"/>
                  </a:cubicBezTo>
                  <a:cubicBezTo>
                    <a:pt x="1217700" y="741282"/>
                    <a:pt x="1221000" y="754478"/>
                    <a:pt x="1214402" y="754478"/>
                  </a:cubicBezTo>
                  <a:cubicBezTo>
                    <a:pt x="1214402" y="754478"/>
                    <a:pt x="1214402" y="754478"/>
                    <a:pt x="1211100" y="754478"/>
                  </a:cubicBezTo>
                  <a:cubicBezTo>
                    <a:pt x="1194602" y="747880"/>
                    <a:pt x="1188000" y="744581"/>
                    <a:pt x="1181400" y="744581"/>
                  </a:cubicBezTo>
                  <a:cubicBezTo>
                    <a:pt x="1181400" y="744581"/>
                    <a:pt x="1181400" y="747880"/>
                    <a:pt x="1181400" y="747880"/>
                  </a:cubicBezTo>
                  <a:cubicBezTo>
                    <a:pt x="1178100" y="747880"/>
                    <a:pt x="1178100" y="747880"/>
                    <a:pt x="1178100" y="747880"/>
                  </a:cubicBezTo>
                  <a:cubicBezTo>
                    <a:pt x="1188000" y="754478"/>
                    <a:pt x="1207800" y="754478"/>
                    <a:pt x="1207800" y="764376"/>
                  </a:cubicBezTo>
                  <a:cubicBezTo>
                    <a:pt x="1207800" y="780872"/>
                    <a:pt x="1191300" y="774274"/>
                    <a:pt x="1181400" y="777573"/>
                  </a:cubicBezTo>
                  <a:cubicBezTo>
                    <a:pt x="1178100" y="780872"/>
                    <a:pt x="1168200" y="803967"/>
                    <a:pt x="1164900" y="810566"/>
                  </a:cubicBezTo>
                  <a:cubicBezTo>
                    <a:pt x="1151700" y="827062"/>
                    <a:pt x="1145100" y="840259"/>
                    <a:pt x="1145100" y="866653"/>
                  </a:cubicBezTo>
                  <a:cubicBezTo>
                    <a:pt x="1145100" y="886449"/>
                    <a:pt x="1145100" y="889748"/>
                    <a:pt x="1145100" y="896347"/>
                  </a:cubicBezTo>
                  <a:cubicBezTo>
                    <a:pt x="1148400" y="896347"/>
                    <a:pt x="1151700" y="889748"/>
                    <a:pt x="1158300" y="889748"/>
                  </a:cubicBezTo>
                  <a:cubicBezTo>
                    <a:pt x="1171500" y="889748"/>
                    <a:pt x="1178100" y="926040"/>
                    <a:pt x="1178100" y="942536"/>
                  </a:cubicBezTo>
                  <a:cubicBezTo>
                    <a:pt x="1188000" y="942536"/>
                    <a:pt x="1191300" y="932638"/>
                    <a:pt x="1201200" y="932638"/>
                  </a:cubicBezTo>
                  <a:cubicBezTo>
                    <a:pt x="1207800" y="932638"/>
                    <a:pt x="1221000" y="945835"/>
                    <a:pt x="1224302" y="945835"/>
                  </a:cubicBezTo>
                  <a:cubicBezTo>
                    <a:pt x="1247400" y="959032"/>
                    <a:pt x="1270503" y="968930"/>
                    <a:pt x="1293600" y="985427"/>
                  </a:cubicBezTo>
                  <a:cubicBezTo>
                    <a:pt x="1293600" y="985427"/>
                    <a:pt x="1293600" y="985427"/>
                    <a:pt x="1329902" y="985427"/>
                  </a:cubicBezTo>
                  <a:cubicBezTo>
                    <a:pt x="1343100" y="998624"/>
                    <a:pt x="1339802" y="1015120"/>
                    <a:pt x="1339802" y="1034915"/>
                  </a:cubicBezTo>
                  <a:cubicBezTo>
                    <a:pt x="1339802" y="1054711"/>
                    <a:pt x="1359602" y="1074506"/>
                    <a:pt x="1372800" y="1087703"/>
                  </a:cubicBezTo>
                  <a:cubicBezTo>
                    <a:pt x="1376104" y="1087703"/>
                    <a:pt x="1376104" y="1087703"/>
                    <a:pt x="1376104" y="1087703"/>
                  </a:cubicBezTo>
                  <a:cubicBezTo>
                    <a:pt x="1379401" y="1087703"/>
                    <a:pt x="1386003" y="1077806"/>
                    <a:pt x="1389301" y="1077806"/>
                  </a:cubicBezTo>
                  <a:cubicBezTo>
                    <a:pt x="1392600" y="1071207"/>
                    <a:pt x="1399201" y="1067908"/>
                    <a:pt x="1399201" y="1064609"/>
                  </a:cubicBezTo>
                  <a:cubicBezTo>
                    <a:pt x="1392600" y="1051412"/>
                    <a:pt x="1399201" y="1018419"/>
                    <a:pt x="1379401" y="1005222"/>
                  </a:cubicBezTo>
                  <a:cubicBezTo>
                    <a:pt x="1392600" y="1001923"/>
                    <a:pt x="1425603" y="972229"/>
                    <a:pt x="1425603" y="962332"/>
                  </a:cubicBezTo>
                  <a:cubicBezTo>
                    <a:pt x="1425603" y="919441"/>
                    <a:pt x="1405803" y="909544"/>
                    <a:pt x="1392600" y="883150"/>
                  </a:cubicBezTo>
                  <a:cubicBezTo>
                    <a:pt x="1399201" y="879850"/>
                    <a:pt x="1415703" y="876551"/>
                    <a:pt x="1415703" y="856756"/>
                  </a:cubicBezTo>
                  <a:cubicBezTo>
                    <a:pt x="1412400" y="846857"/>
                    <a:pt x="1395903" y="833660"/>
                    <a:pt x="1402500" y="827062"/>
                  </a:cubicBezTo>
                  <a:cubicBezTo>
                    <a:pt x="1422300" y="813865"/>
                    <a:pt x="1402500" y="803967"/>
                    <a:pt x="1402500" y="797369"/>
                  </a:cubicBezTo>
                  <a:cubicBezTo>
                    <a:pt x="1402500" y="787471"/>
                    <a:pt x="1409101" y="780872"/>
                    <a:pt x="1419001" y="780872"/>
                  </a:cubicBezTo>
                  <a:cubicBezTo>
                    <a:pt x="1432200" y="780872"/>
                    <a:pt x="1442100" y="794069"/>
                    <a:pt x="1458600" y="794069"/>
                  </a:cubicBezTo>
                  <a:cubicBezTo>
                    <a:pt x="1468500" y="794069"/>
                    <a:pt x="1468500" y="787471"/>
                    <a:pt x="1475102" y="787471"/>
                  </a:cubicBezTo>
                  <a:cubicBezTo>
                    <a:pt x="1491604" y="787471"/>
                    <a:pt x="1494901" y="807266"/>
                    <a:pt x="1508100" y="810566"/>
                  </a:cubicBezTo>
                  <a:cubicBezTo>
                    <a:pt x="1508100" y="833660"/>
                    <a:pt x="1537800" y="820463"/>
                    <a:pt x="1541103" y="840259"/>
                  </a:cubicBezTo>
                  <a:cubicBezTo>
                    <a:pt x="1544400" y="853456"/>
                    <a:pt x="1547700" y="886449"/>
                    <a:pt x="1557600" y="886449"/>
                  </a:cubicBezTo>
                  <a:cubicBezTo>
                    <a:pt x="1564200" y="886449"/>
                    <a:pt x="1564200" y="899646"/>
                    <a:pt x="1574100" y="899646"/>
                  </a:cubicBezTo>
                  <a:cubicBezTo>
                    <a:pt x="1587300" y="899646"/>
                    <a:pt x="1607100" y="876551"/>
                    <a:pt x="1607100" y="866653"/>
                  </a:cubicBezTo>
                  <a:cubicBezTo>
                    <a:pt x="1607100" y="856756"/>
                    <a:pt x="1613700" y="850157"/>
                    <a:pt x="1620301" y="846857"/>
                  </a:cubicBezTo>
                  <a:cubicBezTo>
                    <a:pt x="1620301" y="850157"/>
                    <a:pt x="1626904" y="856756"/>
                    <a:pt x="1626904" y="856756"/>
                  </a:cubicBezTo>
                  <a:cubicBezTo>
                    <a:pt x="1630201" y="873252"/>
                    <a:pt x="1653300" y="876551"/>
                    <a:pt x="1646703" y="893047"/>
                  </a:cubicBezTo>
                  <a:cubicBezTo>
                    <a:pt x="1643400" y="906244"/>
                    <a:pt x="1659901" y="919441"/>
                    <a:pt x="1666503" y="919441"/>
                  </a:cubicBezTo>
                  <a:cubicBezTo>
                    <a:pt x="1663200" y="926040"/>
                    <a:pt x="1669801" y="932638"/>
                    <a:pt x="1669801" y="939237"/>
                  </a:cubicBezTo>
                  <a:cubicBezTo>
                    <a:pt x="1669801" y="945835"/>
                    <a:pt x="1663200" y="949135"/>
                    <a:pt x="1659901" y="949135"/>
                  </a:cubicBezTo>
                  <a:cubicBezTo>
                    <a:pt x="1669801" y="955733"/>
                    <a:pt x="1676403" y="965631"/>
                    <a:pt x="1686303" y="965631"/>
                  </a:cubicBezTo>
                  <a:cubicBezTo>
                    <a:pt x="1686303" y="965631"/>
                    <a:pt x="1686303" y="965631"/>
                    <a:pt x="1686303" y="968930"/>
                  </a:cubicBezTo>
                  <a:cubicBezTo>
                    <a:pt x="1686303" y="988726"/>
                    <a:pt x="1709400" y="995324"/>
                    <a:pt x="1725902" y="995324"/>
                  </a:cubicBezTo>
                  <a:cubicBezTo>
                    <a:pt x="1725902" y="995324"/>
                    <a:pt x="1729200" y="995324"/>
                    <a:pt x="1729200" y="995324"/>
                  </a:cubicBezTo>
                  <a:cubicBezTo>
                    <a:pt x="1729200" y="998624"/>
                    <a:pt x="1735802" y="998624"/>
                    <a:pt x="1732500" y="1001923"/>
                  </a:cubicBezTo>
                  <a:cubicBezTo>
                    <a:pt x="1729200" y="1015120"/>
                    <a:pt x="1699500" y="1021718"/>
                    <a:pt x="1689600" y="1028317"/>
                  </a:cubicBezTo>
                  <a:cubicBezTo>
                    <a:pt x="1689600" y="1028317"/>
                    <a:pt x="1692900" y="1031616"/>
                    <a:pt x="1692900" y="1031616"/>
                  </a:cubicBezTo>
                  <a:cubicBezTo>
                    <a:pt x="1709400" y="1031616"/>
                    <a:pt x="1735802" y="1018419"/>
                    <a:pt x="1745701" y="1011821"/>
                  </a:cubicBezTo>
                  <a:cubicBezTo>
                    <a:pt x="1745701" y="1011821"/>
                    <a:pt x="1745701" y="1011821"/>
                    <a:pt x="1745701" y="1018419"/>
                  </a:cubicBezTo>
                  <a:cubicBezTo>
                    <a:pt x="1752304" y="1021718"/>
                    <a:pt x="1745701" y="1028317"/>
                    <a:pt x="1752304" y="1028317"/>
                  </a:cubicBezTo>
                  <a:cubicBezTo>
                    <a:pt x="1755601" y="1038215"/>
                    <a:pt x="1762203" y="1044813"/>
                    <a:pt x="1762203" y="1061309"/>
                  </a:cubicBezTo>
                  <a:cubicBezTo>
                    <a:pt x="1762203" y="1081105"/>
                    <a:pt x="1716002" y="1084404"/>
                    <a:pt x="1709400" y="1094302"/>
                  </a:cubicBezTo>
                  <a:cubicBezTo>
                    <a:pt x="1699500" y="1110798"/>
                    <a:pt x="1689600" y="1110798"/>
                    <a:pt x="1679700" y="1110798"/>
                  </a:cubicBezTo>
                  <a:cubicBezTo>
                    <a:pt x="1673100" y="1110798"/>
                    <a:pt x="1663200" y="1110798"/>
                    <a:pt x="1650001" y="1110798"/>
                  </a:cubicBezTo>
                  <a:cubicBezTo>
                    <a:pt x="1636803" y="1110798"/>
                    <a:pt x="1630201" y="1107499"/>
                    <a:pt x="1620301" y="1107499"/>
                  </a:cubicBezTo>
                  <a:cubicBezTo>
                    <a:pt x="1613700" y="1107499"/>
                    <a:pt x="1603800" y="1110798"/>
                    <a:pt x="1593900" y="1114098"/>
                  </a:cubicBezTo>
                  <a:cubicBezTo>
                    <a:pt x="1584000" y="1117397"/>
                    <a:pt x="1587300" y="1123995"/>
                    <a:pt x="1580702" y="1133893"/>
                  </a:cubicBezTo>
                  <a:cubicBezTo>
                    <a:pt x="1567500" y="1147090"/>
                    <a:pt x="1557600" y="1140492"/>
                    <a:pt x="1551003" y="1160287"/>
                  </a:cubicBezTo>
                  <a:cubicBezTo>
                    <a:pt x="1567500" y="1156988"/>
                    <a:pt x="1577400" y="1137192"/>
                    <a:pt x="1603800" y="1137192"/>
                  </a:cubicBezTo>
                  <a:cubicBezTo>
                    <a:pt x="1607100" y="1137192"/>
                    <a:pt x="1610402" y="1137192"/>
                    <a:pt x="1613700" y="1137192"/>
                  </a:cubicBezTo>
                  <a:cubicBezTo>
                    <a:pt x="1623600" y="1137192"/>
                    <a:pt x="1630201" y="1137192"/>
                    <a:pt x="1630201" y="1147090"/>
                  </a:cubicBezTo>
                  <a:cubicBezTo>
                    <a:pt x="1630201" y="1160287"/>
                    <a:pt x="1610402" y="1163586"/>
                    <a:pt x="1607100" y="1166886"/>
                  </a:cubicBezTo>
                  <a:cubicBezTo>
                    <a:pt x="1613700" y="1166886"/>
                    <a:pt x="1620301" y="1170185"/>
                    <a:pt x="1620301" y="1170185"/>
                  </a:cubicBezTo>
                  <a:cubicBezTo>
                    <a:pt x="1620301" y="1176783"/>
                    <a:pt x="1617000" y="1180083"/>
                    <a:pt x="1617000" y="1186681"/>
                  </a:cubicBezTo>
                  <a:cubicBezTo>
                    <a:pt x="1617000" y="1203177"/>
                    <a:pt x="1640101" y="1219674"/>
                    <a:pt x="1656603" y="1219674"/>
                  </a:cubicBezTo>
                  <a:cubicBezTo>
                    <a:pt x="1659901" y="1219674"/>
                    <a:pt x="1676403" y="1219674"/>
                    <a:pt x="1676403" y="1229571"/>
                  </a:cubicBezTo>
                  <a:cubicBezTo>
                    <a:pt x="1676403" y="1232871"/>
                    <a:pt x="1636803" y="1249367"/>
                    <a:pt x="1633500" y="1249367"/>
                  </a:cubicBezTo>
                  <a:cubicBezTo>
                    <a:pt x="1623600" y="1255966"/>
                    <a:pt x="1613700" y="1272462"/>
                    <a:pt x="1610402" y="1272462"/>
                  </a:cubicBezTo>
                  <a:cubicBezTo>
                    <a:pt x="1607100" y="1272462"/>
                    <a:pt x="1597200" y="1262564"/>
                    <a:pt x="1597200" y="1255966"/>
                  </a:cubicBezTo>
                  <a:cubicBezTo>
                    <a:pt x="1597200" y="1242768"/>
                    <a:pt x="1617000" y="1229571"/>
                    <a:pt x="1630201" y="1229571"/>
                  </a:cubicBezTo>
                  <a:cubicBezTo>
                    <a:pt x="1620301" y="1229571"/>
                    <a:pt x="1623600" y="1229571"/>
                    <a:pt x="1623600" y="1219674"/>
                  </a:cubicBezTo>
                  <a:cubicBezTo>
                    <a:pt x="1613700" y="1219674"/>
                    <a:pt x="1613700" y="1229571"/>
                    <a:pt x="1610402" y="1232871"/>
                  </a:cubicBezTo>
                  <a:cubicBezTo>
                    <a:pt x="1607100" y="1236170"/>
                    <a:pt x="1603800" y="1236170"/>
                    <a:pt x="1600502" y="1236170"/>
                  </a:cubicBezTo>
                  <a:cubicBezTo>
                    <a:pt x="1593900" y="1236170"/>
                    <a:pt x="1587300" y="1232871"/>
                    <a:pt x="1587300" y="1232871"/>
                  </a:cubicBezTo>
                  <a:cubicBezTo>
                    <a:pt x="1584000" y="1232871"/>
                    <a:pt x="1584000" y="1236170"/>
                    <a:pt x="1584000" y="1236170"/>
                  </a:cubicBezTo>
                  <a:cubicBezTo>
                    <a:pt x="1580702" y="1236170"/>
                    <a:pt x="1580702" y="1236170"/>
                    <a:pt x="1580702" y="1232871"/>
                  </a:cubicBezTo>
                  <a:cubicBezTo>
                    <a:pt x="1580702" y="1232871"/>
                    <a:pt x="1580702" y="1232871"/>
                    <a:pt x="1580702" y="1236170"/>
                  </a:cubicBezTo>
                  <a:cubicBezTo>
                    <a:pt x="1580702" y="1236170"/>
                    <a:pt x="1580702" y="1236170"/>
                    <a:pt x="1580702" y="1239469"/>
                  </a:cubicBezTo>
                  <a:cubicBezTo>
                    <a:pt x="1580702" y="1239469"/>
                    <a:pt x="1584000" y="1242768"/>
                    <a:pt x="1584000" y="1242768"/>
                  </a:cubicBezTo>
                  <a:cubicBezTo>
                    <a:pt x="1580702" y="1249367"/>
                    <a:pt x="1574100" y="1252666"/>
                    <a:pt x="1567500" y="1252666"/>
                  </a:cubicBezTo>
                  <a:cubicBezTo>
                    <a:pt x="1560902" y="1252666"/>
                    <a:pt x="1560902" y="1252666"/>
                    <a:pt x="1557600" y="1252666"/>
                  </a:cubicBezTo>
                  <a:cubicBezTo>
                    <a:pt x="1557600" y="1252666"/>
                    <a:pt x="1554300" y="1252666"/>
                    <a:pt x="1554300" y="1252666"/>
                  </a:cubicBezTo>
                  <a:cubicBezTo>
                    <a:pt x="1544400" y="1265863"/>
                    <a:pt x="1524601" y="1272462"/>
                    <a:pt x="1524601" y="1295557"/>
                  </a:cubicBezTo>
                  <a:cubicBezTo>
                    <a:pt x="1524601" y="1298856"/>
                    <a:pt x="1527900" y="1302155"/>
                    <a:pt x="1527900" y="1302155"/>
                  </a:cubicBezTo>
                  <a:cubicBezTo>
                    <a:pt x="1527900" y="1305454"/>
                    <a:pt x="1531203" y="1315352"/>
                    <a:pt x="1534501" y="1315352"/>
                  </a:cubicBezTo>
                  <a:cubicBezTo>
                    <a:pt x="1534501" y="1315352"/>
                    <a:pt x="1534501" y="1315352"/>
                    <a:pt x="1541103" y="1308754"/>
                  </a:cubicBezTo>
                  <a:cubicBezTo>
                    <a:pt x="1541103" y="1308754"/>
                    <a:pt x="1541103" y="1308754"/>
                    <a:pt x="1541103" y="1315352"/>
                  </a:cubicBezTo>
                  <a:cubicBezTo>
                    <a:pt x="1534501" y="1315352"/>
                    <a:pt x="1527900" y="1318651"/>
                    <a:pt x="1524601" y="1318651"/>
                  </a:cubicBezTo>
                  <a:cubicBezTo>
                    <a:pt x="1524601" y="1318651"/>
                    <a:pt x="1521303" y="1318651"/>
                    <a:pt x="1521303" y="1315352"/>
                  </a:cubicBezTo>
                  <a:cubicBezTo>
                    <a:pt x="1511403" y="1325250"/>
                    <a:pt x="1491604" y="1321951"/>
                    <a:pt x="1481700" y="1331848"/>
                  </a:cubicBezTo>
                  <a:cubicBezTo>
                    <a:pt x="1481700" y="1331848"/>
                    <a:pt x="1481700" y="1331848"/>
                    <a:pt x="1485002" y="1331848"/>
                  </a:cubicBezTo>
                  <a:cubicBezTo>
                    <a:pt x="1488300" y="1331848"/>
                    <a:pt x="1491604" y="1328549"/>
                    <a:pt x="1494901" y="1328549"/>
                  </a:cubicBezTo>
                  <a:cubicBezTo>
                    <a:pt x="1498200" y="1328549"/>
                    <a:pt x="1498200" y="1328549"/>
                    <a:pt x="1501504" y="1331848"/>
                  </a:cubicBezTo>
                  <a:cubicBezTo>
                    <a:pt x="1491604" y="1335148"/>
                    <a:pt x="1485002" y="1335148"/>
                    <a:pt x="1478400" y="1335148"/>
                  </a:cubicBezTo>
                  <a:cubicBezTo>
                    <a:pt x="1478400" y="1335148"/>
                    <a:pt x="1475102" y="1331848"/>
                    <a:pt x="1475102" y="1331848"/>
                  </a:cubicBezTo>
                  <a:cubicBezTo>
                    <a:pt x="1471800" y="1335148"/>
                    <a:pt x="1471800" y="1335148"/>
                    <a:pt x="1471800" y="1338447"/>
                  </a:cubicBezTo>
                  <a:cubicBezTo>
                    <a:pt x="1471800" y="1341746"/>
                    <a:pt x="1475102" y="1345045"/>
                    <a:pt x="1475102" y="1345045"/>
                  </a:cubicBezTo>
                  <a:cubicBezTo>
                    <a:pt x="1475102" y="1351644"/>
                    <a:pt x="1465202" y="1374739"/>
                    <a:pt x="1458600" y="1374739"/>
                  </a:cubicBezTo>
                  <a:cubicBezTo>
                    <a:pt x="1458600" y="1374739"/>
                    <a:pt x="1458600" y="1371439"/>
                    <a:pt x="1455302" y="1368140"/>
                  </a:cubicBezTo>
                  <a:cubicBezTo>
                    <a:pt x="1455302" y="1368140"/>
                    <a:pt x="1455302" y="1368140"/>
                    <a:pt x="1452000" y="1371439"/>
                  </a:cubicBezTo>
                  <a:cubicBezTo>
                    <a:pt x="1455302" y="1378038"/>
                    <a:pt x="1458600" y="1378038"/>
                    <a:pt x="1458600" y="1384636"/>
                  </a:cubicBezTo>
                  <a:cubicBezTo>
                    <a:pt x="1458600" y="1387936"/>
                    <a:pt x="1448700" y="1411031"/>
                    <a:pt x="1445402" y="1411031"/>
                  </a:cubicBezTo>
                  <a:cubicBezTo>
                    <a:pt x="1445402" y="1411031"/>
                    <a:pt x="1442100" y="1407731"/>
                    <a:pt x="1442100" y="1407731"/>
                  </a:cubicBezTo>
                  <a:cubicBezTo>
                    <a:pt x="1442100" y="1407731"/>
                    <a:pt x="1442100" y="1407731"/>
                    <a:pt x="1442100" y="1401133"/>
                  </a:cubicBezTo>
                  <a:cubicBezTo>
                    <a:pt x="1442100" y="1394534"/>
                    <a:pt x="1438800" y="1384636"/>
                    <a:pt x="1438800" y="1378038"/>
                  </a:cubicBezTo>
                  <a:cubicBezTo>
                    <a:pt x="1435503" y="1381337"/>
                    <a:pt x="1435503" y="1387936"/>
                    <a:pt x="1435503" y="1387936"/>
                  </a:cubicBezTo>
                  <a:cubicBezTo>
                    <a:pt x="1435503" y="1391235"/>
                    <a:pt x="1438800" y="1404432"/>
                    <a:pt x="1438800" y="1411031"/>
                  </a:cubicBezTo>
                  <a:cubicBezTo>
                    <a:pt x="1438800" y="1417629"/>
                    <a:pt x="1435503" y="1414330"/>
                    <a:pt x="1438800" y="1420928"/>
                  </a:cubicBezTo>
                  <a:cubicBezTo>
                    <a:pt x="1438800" y="1420928"/>
                    <a:pt x="1438800" y="1420928"/>
                    <a:pt x="1442100" y="1420928"/>
                  </a:cubicBezTo>
                  <a:cubicBezTo>
                    <a:pt x="1442100" y="1420928"/>
                    <a:pt x="1442100" y="1420928"/>
                    <a:pt x="1442100" y="1427527"/>
                  </a:cubicBezTo>
                  <a:cubicBezTo>
                    <a:pt x="1442100" y="1430826"/>
                    <a:pt x="1438800" y="1434125"/>
                    <a:pt x="1435503" y="1434125"/>
                  </a:cubicBezTo>
                  <a:cubicBezTo>
                    <a:pt x="1438800" y="1437425"/>
                    <a:pt x="1442100" y="1440724"/>
                    <a:pt x="1445402" y="1440724"/>
                  </a:cubicBezTo>
                  <a:cubicBezTo>
                    <a:pt x="1442100" y="1447322"/>
                    <a:pt x="1442100" y="1447322"/>
                    <a:pt x="1438800" y="1447322"/>
                  </a:cubicBezTo>
                  <a:cubicBezTo>
                    <a:pt x="1435503" y="1447322"/>
                    <a:pt x="1435503" y="1447322"/>
                    <a:pt x="1435503" y="1447322"/>
                  </a:cubicBezTo>
                  <a:cubicBezTo>
                    <a:pt x="1435503" y="1447322"/>
                    <a:pt x="1435503" y="1447322"/>
                    <a:pt x="1435503" y="1450622"/>
                  </a:cubicBezTo>
                  <a:cubicBezTo>
                    <a:pt x="1435503" y="1450622"/>
                    <a:pt x="1435503" y="1450622"/>
                    <a:pt x="1442100" y="1457220"/>
                  </a:cubicBezTo>
                  <a:cubicBezTo>
                    <a:pt x="1438800" y="1460519"/>
                    <a:pt x="1438800" y="1463819"/>
                    <a:pt x="1435503" y="1463819"/>
                  </a:cubicBezTo>
                  <a:cubicBezTo>
                    <a:pt x="1428900" y="1463819"/>
                    <a:pt x="1425603" y="1470417"/>
                    <a:pt x="1422300" y="1470417"/>
                  </a:cubicBezTo>
                  <a:cubicBezTo>
                    <a:pt x="1415703" y="1473716"/>
                    <a:pt x="1415703" y="1477016"/>
                    <a:pt x="1412400" y="1480315"/>
                  </a:cubicBezTo>
                  <a:cubicBezTo>
                    <a:pt x="1386003" y="1500110"/>
                    <a:pt x="1353000" y="1510008"/>
                    <a:pt x="1353000" y="1559497"/>
                  </a:cubicBezTo>
                  <a:cubicBezTo>
                    <a:pt x="1353000" y="1579293"/>
                    <a:pt x="1369501" y="1585891"/>
                    <a:pt x="1369501" y="1608986"/>
                  </a:cubicBezTo>
                  <a:cubicBezTo>
                    <a:pt x="1369501" y="1608986"/>
                    <a:pt x="1369501" y="1608986"/>
                    <a:pt x="1369501" y="1612285"/>
                  </a:cubicBezTo>
                  <a:cubicBezTo>
                    <a:pt x="1372800" y="1618884"/>
                    <a:pt x="1376104" y="1625482"/>
                    <a:pt x="1376104" y="1638679"/>
                  </a:cubicBezTo>
                  <a:cubicBezTo>
                    <a:pt x="1376104" y="1651876"/>
                    <a:pt x="1372800" y="1665073"/>
                    <a:pt x="1362900" y="1665073"/>
                  </a:cubicBezTo>
                  <a:cubicBezTo>
                    <a:pt x="1356300" y="1665073"/>
                    <a:pt x="1356300" y="1651876"/>
                    <a:pt x="1353000" y="1648577"/>
                  </a:cubicBezTo>
                  <a:cubicBezTo>
                    <a:pt x="1346400" y="1635380"/>
                    <a:pt x="1339802" y="1632081"/>
                    <a:pt x="1336500" y="1622183"/>
                  </a:cubicBezTo>
                  <a:cubicBezTo>
                    <a:pt x="1326600" y="1602387"/>
                    <a:pt x="1333200" y="1562796"/>
                    <a:pt x="1310102" y="1562796"/>
                  </a:cubicBezTo>
                  <a:cubicBezTo>
                    <a:pt x="1306800" y="1562796"/>
                    <a:pt x="1303500" y="1569395"/>
                    <a:pt x="1296900" y="1569395"/>
                  </a:cubicBezTo>
                  <a:cubicBezTo>
                    <a:pt x="1287000" y="1569395"/>
                    <a:pt x="1283701" y="1556198"/>
                    <a:pt x="1267200" y="1556198"/>
                  </a:cubicBezTo>
                  <a:cubicBezTo>
                    <a:pt x="1260604" y="1556198"/>
                    <a:pt x="1260604" y="1559497"/>
                    <a:pt x="1254001" y="1559497"/>
                  </a:cubicBezTo>
                  <a:cubicBezTo>
                    <a:pt x="1254001" y="1559497"/>
                    <a:pt x="1250704" y="1556198"/>
                    <a:pt x="1250704" y="1556198"/>
                  </a:cubicBezTo>
                  <a:cubicBezTo>
                    <a:pt x="1240804" y="1559497"/>
                    <a:pt x="1230900" y="1556198"/>
                    <a:pt x="1221000" y="1559497"/>
                  </a:cubicBezTo>
                  <a:lnTo>
                    <a:pt x="1227398" y="1562693"/>
                  </a:lnTo>
                  <a:lnTo>
                    <a:pt x="1226779" y="1572282"/>
                  </a:lnTo>
                  <a:cubicBezTo>
                    <a:pt x="1226779" y="1575993"/>
                    <a:pt x="1227600" y="1579292"/>
                    <a:pt x="1230900" y="1582592"/>
                  </a:cubicBezTo>
                  <a:cubicBezTo>
                    <a:pt x="1227600" y="1582592"/>
                    <a:pt x="1224302" y="1582592"/>
                    <a:pt x="1221000" y="1582592"/>
                  </a:cubicBezTo>
                  <a:cubicBezTo>
                    <a:pt x="1211100" y="1582592"/>
                    <a:pt x="1197900" y="1569395"/>
                    <a:pt x="1191300" y="1569395"/>
                  </a:cubicBezTo>
                  <a:cubicBezTo>
                    <a:pt x="1188000" y="1569395"/>
                    <a:pt x="1184703" y="1572694"/>
                    <a:pt x="1181400" y="1572694"/>
                  </a:cubicBezTo>
                  <a:cubicBezTo>
                    <a:pt x="1174800" y="1572694"/>
                    <a:pt x="1171500" y="1566096"/>
                    <a:pt x="1164900" y="1566096"/>
                  </a:cubicBezTo>
                  <a:cubicBezTo>
                    <a:pt x="1151700" y="1566096"/>
                    <a:pt x="1141800" y="1582592"/>
                    <a:pt x="1135200" y="1592490"/>
                  </a:cubicBezTo>
                  <a:cubicBezTo>
                    <a:pt x="1135200" y="1592490"/>
                    <a:pt x="1131900" y="1592490"/>
                    <a:pt x="1131900" y="1592490"/>
                  </a:cubicBezTo>
                  <a:cubicBezTo>
                    <a:pt x="1128600" y="1592490"/>
                    <a:pt x="1128600" y="1592490"/>
                    <a:pt x="1128600" y="1592490"/>
                  </a:cubicBezTo>
                  <a:cubicBezTo>
                    <a:pt x="1128600" y="1592490"/>
                    <a:pt x="1125300" y="1592490"/>
                    <a:pt x="1125300" y="1592490"/>
                  </a:cubicBezTo>
                  <a:cubicBezTo>
                    <a:pt x="1125300" y="1592490"/>
                    <a:pt x="1122000" y="1592490"/>
                    <a:pt x="1122000" y="1595789"/>
                  </a:cubicBezTo>
                  <a:cubicBezTo>
                    <a:pt x="1108800" y="1599088"/>
                    <a:pt x="1102200" y="1618884"/>
                    <a:pt x="1102200" y="1638679"/>
                  </a:cubicBezTo>
                  <a:cubicBezTo>
                    <a:pt x="1102200" y="1638679"/>
                    <a:pt x="1105500" y="1641978"/>
                    <a:pt x="1105500" y="1645278"/>
                  </a:cubicBezTo>
                  <a:cubicBezTo>
                    <a:pt x="1105500" y="1645278"/>
                    <a:pt x="1105500" y="1645278"/>
                    <a:pt x="1102200" y="1641978"/>
                  </a:cubicBezTo>
                  <a:cubicBezTo>
                    <a:pt x="1102200" y="1641978"/>
                    <a:pt x="1102200" y="1641978"/>
                    <a:pt x="1102200" y="1645278"/>
                  </a:cubicBezTo>
                  <a:cubicBezTo>
                    <a:pt x="1105500" y="1648577"/>
                    <a:pt x="1105500" y="1651876"/>
                    <a:pt x="1105500" y="1655175"/>
                  </a:cubicBezTo>
                  <a:cubicBezTo>
                    <a:pt x="1105500" y="1668373"/>
                    <a:pt x="1102200" y="1671672"/>
                    <a:pt x="1098900" y="1681570"/>
                  </a:cubicBezTo>
                  <a:cubicBezTo>
                    <a:pt x="1098900" y="1681570"/>
                    <a:pt x="1098900" y="1681570"/>
                    <a:pt x="1098900" y="1717861"/>
                  </a:cubicBezTo>
                  <a:cubicBezTo>
                    <a:pt x="1098900" y="1724460"/>
                    <a:pt x="1102200" y="1727759"/>
                    <a:pt x="1105500" y="1731058"/>
                  </a:cubicBezTo>
                  <a:cubicBezTo>
                    <a:pt x="1105500" y="1737657"/>
                    <a:pt x="1105500" y="1740956"/>
                    <a:pt x="1105500" y="1747555"/>
                  </a:cubicBezTo>
                  <a:cubicBezTo>
                    <a:pt x="1108800" y="1754153"/>
                    <a:pt x="1115400" y="1760752"/>
                    <a:pt x="1118700" y="1767350"/>
                  </a:cubicBezTo>
                  <a:cubicBezTo>
                    <a:pt x="1128600" y="1777248"/>
                    <a:pt x="1128600" y="1790445"/>
                    <a:pt x="1145100" y="1793744"/>
                  </a:cubicBezTo>
                  <a:cubicBezTo>
                    <a:pt x="1148400" y="1797044"/>
                    <a:pt x="1148400" y="1803642"/>
                    <a:pt x="1151700" y="1803642"/>
                  </a:cubicBezTo>
                  <a:cubicBezTo>
                    <a:pt x="1164900" y="1803642"/>
                    <a:pt x="1171500" y="1793744"/>
                    <a:pt x="1184703" y="1793744"/>
                  </a:cubicBezTo>
                  <a:cubicBezTo>
                    <a:pt x="1191300" y="1793744"/>
                    <a:pt x="1191300" y="1797044"/>
                    <a:pt x="1194602" y="1797044"/>
                  </a:cubicBezTo>
                  <a:cubicBezTo>
                    <a:pt x="1197900" y="1797044"/>
                    <a:pt x="1201200" y="1790445"/>
                    <a:pt x="1201200" y="1787146"/>
                  </a:cubicBezTo>
                  <a:cubicBezTo>
                    <a:pt x="1204502" y="1777248"/>
                    <a:pt x="1214402" y="1770649"/>
                    <a:pt x="1214402" y="1760752"/>
                  </a:cubicBezTo>
                  <a:cubicBezTo>
                    <a:pt x="1214402" y="1740956"/>
                    <a:pt x="1230900" y="1734358"/>
                    <a:pt x="1247400" y="1734358"/>
                  </a:cubicBezTo>
                  <a:cubicBezTo>
                    <a:pt x="1250704" y="1734358"/>
                    <a:pt x="1254001" y="1734358"/>
                    <a:pt x="1257300" y="1737657"/>
                  </a:cubicBezTo>
                  <a:cubicBezTo>
                    <a:pt x="1260604" y="1737657"/>
                    <a:pt x="1267200" y="1737657"/>
                    <a:pt x="1270503" y="1737657"/>
                  </a:cubicBezTo>
                  <a:cubicBezTo>
                    <a:pt x="1270503" y="1737657"/>
                    <a:pt x="1270503" y="1737657"/>
                    <a:pt x="1270503" y="1744255"/>
                  </a:cubicBezTo>
                  <a:cubicBezTo>
                    <a:pt x="1270503" y="1754153"/>
                    <a:pt x="1260604" y="1764051"/>
                    <a:pt x="1260604" y="1777248"/>
                  </a:cubicBezTo>
                  <a:cubicBezTo>
                    <a:pt x="1260604" y="1787146"/>
                    <a:pt x="1257300" y="1793744"/>
                    <a:pt x="1254001" y="1800343"/>
                  </a:cubicBezTo>
                  <a:cubicBezTo>
                    <a:pt x="1254001" y="1800343"/>
                    <a:pt x="1254001" y="1800343"/>
                    <a:pt x="1254001" y="1793744"/>
                  </a:cubicBezTo>
                  <a:cubicBezTo>
                    <a:pt x="1254001" y="1793744"/>
                    <a:pt x="1254001" y="1793744"/>
                    <a:pt x="1250704" y="1793744"/>
                  </a:cubicBezTo>
                  <a:cubicBezTo>
                    <a:pt x="1250704" y="1793744"/>
                    <a:pt x="1250704" y="1793744"/>
                    <a:pt x="1250704" y="1826737"/>
                  </a:cubicBezTo>
                  <a:cubicBezTo>
                    <a:pt x="1250704" y="1833335"/>
                    <a:pt x="1244101" y="1836635"/>
                    <a:pt x="1240804" y="1839934"/>
                  </a:cubicBezTo>
                  <a:cubicBezTo>
                    <a:pt x="1240804" y="1839934"/>
                    <a:pt x="1240804" y="1839934"/>
                    <a:pt x="1240804" y="1843233"/>
                  </a:cubicBezTo>
                  <a:cubicBezTo>
                    <a:pt x="1240804" y="1846532"/>
                    <a:pt x="1244101" y="1849832"/>
                    <a:pt x="1247400" y="1849832"/>
                  </a:cubicBezTo>
                  <a:cubicBezTo>
                    <a:pt x="1263901" y="1849832"/>
                    <a:pt x="1280403" y="1846532"/>
                    <a:pt x="1300203" y="1846532"/>
                  </a:cubicBezTo>
                  <a:cubicBezTo>
                    <a:pt x="1313400" y="1846532"/>
                    <a:pt x="1316700" y="1856430"/>
                    <a:pt x="1326600" y="1859729"/>
                  </a:cubicBezTo>
                  <a:cubicBezTo>
                    <a:pt x="1326600" y="1859729"/>
                    <a:pt x="1326600" y="1859729"/>
                    <a:pt x="1326600" y="1869627"/>
                  </a:cubicBezTo>
                  <a:cubicBezTo>
                    <a:pt x="1326600" y="1876226"/>
                    <a:pt x="1326600" y="1892722"/>
                    <a:pt x="1323300" y="1899320"/>
                  </a:cubicBezTo>
                  <a:cubicBezTo>
                    <a:pt x="1323300" y="1899320"/>
                    <a:pt x="1323300" y="1899320"/>
                    <a:pt x="1323300" y="1938912"/>
                  </a:cubicBezTo>
                  <a:cubicBezTo>
                    <a:pt x="1323300" y="1952109"/>
                    <a:pt x="1333200" y="1958707"/>
                    <a:pt x="1343100" y="1962006"/>
                  </a:cubicBezTo>
                  <a:cubicBezTo>
                    <a:pt x="1349702" y="1965306"/>
                    <a:pt x="1349702" y="1978503"/>
                    <a:pt x="1356300" y="1978503"/>
                  </a:cubicBezTo>
                  <a:cubicBezTo>
                    <a:pt x="1372800" y="1978503"/>
                    <a:pt x="1379401" y="1965306"/>
                    <a:pt x="1392600" y="1965306"/>
                  </a:cubicBezTo>
                  <a:cubicBezTo>
                    <a:pt x="1409101" y="1965306"/>
                    <a:pt x="1415703" y="1978503"/>
                    <a:pt x="1422300" y="1988400"/>
                  </a:cubicBezTo>
                  <a:cubicBezTo>
                    <a:pt x="1422300" y="1988400"/>
                    <a:pt x="1422300" y="1988400"/>
                    <a:pt x="1419001" y="1991700"/>
                  </a:cubicBezTo>
                  <a:cubicBezTo>
                    <a:pt x="1422300" y="1991700"/>
                    <a:pt x="1422300" y="1988400"/>
                    <a:pt x="1425603" y="1988400"/>
                  </a:cubicBezTo>
                  <a:cubicBezTo>
                    <a:pt x="1425603" y="1988400"/>
                    <a:pt x="1425603" y="1988400"/>
                    <a:pt x="1428900" y="1988400"/>
                  </a:cubicBezTo>
                  <a:cubicBezTo>
                    <a:pt x="1428900" y="1988400"/>
                    <a:pt x="1428900" y="1988400"/>
                    <a:pt x="1432200" y="1988400"/>
                  </a:cubicBezTo>
                  <a:cubicBezTo>
                    <a:pt x="1432200" y="1988400"/>
                    <a:pt x="1432200" y="1988400"/>
                    <a:pt x="1432200" y="1985101"/>
                  </a:cubicBezTo>
                  <a:cubicBezTo>
                    <a:pt x="1432200" y="1981802"/>
                    <a:pt x="1432200" y="1981802"/>
                    <a:pt x="1435503" y="1981802"/>
                  </a:cubicBezTo>
                  <a:cubicBezTo>
                    <a:pt x="1435503" y="1975203"/>
                    <a:pt x="1438800" y="1971904"/>
                    <a:pt x="1442100" y="1968605"/>
                  </a:cubicBezTo>
                  <a:cubicBezTo>
                    <a:pt x="1445402" y="1965306"/>
                    <a:pt x="1445402" y="1958707"/>
                    <a:pt x="1448700" y="1952109"/>
                  </a:cubicBezTo>
                  <a:cubicBezTo>
                    <a:pt x="1452000" y="1942211"/>
                    <a:pt x="1455302" y="1938912"/>
                    <a:pt x="1461900" y="1938912"/>
                  </a:cubicBezTo>
                  <a:cubicBezTo>
                    <a:pt x="1475102" y="1932313"/>
                    <a:pt x="1485002" y="1929014"/>
                    <a:pt x="1498200" y="1925714"/>
                  </a:cubicBezTo>
                  <a:cubicBezTo>
                    <a:pt x="1504801" y="1922415"/>
                    <a:pt x="1508100" y="1912517"/>
                    <a:pt x="1514701" y="1912517"/>
                  </a:cubicBezTo>
                  <a:cubicBezTo>
                    <a:pt x="1518000" y="1912517"/>
                    <a:pt x="1521303" y="1919116"/>
                    <a:pt x="1521303" y="1919116"/>
                  </a:cubicBezTo>
                  <a:cubicBezTo>
                    <a:pt x="1521303" y="1925714"/>
                    <a:pt x="1518000" y="1929014"/>
                    <a:pt x="1514701" y="1929014"/>
                  </a:cubicBezTo>
                  <a:cubicBezTo>
                    <a:pt x="1511403" y="1938912"/>
                    <a:pt x="1508100" y="1948809"/>
                    <a:pt x="1508100" y="1955408"/>
                  </a:cubicBezTo>
                  <a:cubicBezTo>
                    <a:pt x="1508100" y="1962006"/>
                    <a:pt x="1511403" y="1975203"/>
                    <a:pt x="1518000" y="1975203"/>
                  </a:cubicBezTo>
                  <a:cubicBezTo>
                    <a:pt x="1521303" y="1975203"/>
                    <a:pt x="1524601" y="1965306"/>
                    <a:pt x="1524601" y="1965306"/>
                  </a:cubicBezTo>
                  <a:cubicBezTo>
                    <a:pt x="1524601" y="1955408"/>
                    <a:pt x="1518000" y="1952109"/>
                    <a:pt x="1518000" y="1942211"/>
                  </a:cubicBezTo>
                  <a:cubicBezTo>
                    <a:pt x="1518000" y="1935612"/>
                    <a:pt x="1524601" y="1935612"/>
                    <a:pt x="1531203" y="1932313"/>
                  </a:cubicBezTo>
                  <a:cubicBezTo>
                    <a:pt x="1531203" y="1932313"/>
                    <a:pt x="1531203" y="1932313"/>
                    <a:pt x="1544400" y="1932313"/>
                  </a:cubicBezTo>
                  <a:cubicBezTo>
                    <a:pt x="1541103" y="1922415"/>
                    <a:pt x="1534501" y="1925714"/>
                    <a:pt x="1534501" y="1919116"/>
                  </a:cubicBezTo>
                  <a:cubicBezTo>
                    <a:pt x="1534501" y="1919116"/>
                    <a:pt x="1534501" y="1919116"/>
                    <a:pt x="1544400" y="1919116"/>
                  </a:cubicBezTo>
                  <a:cubicBezTo>
                    <a:pt x="1544400" y="1929014"/>
                    <a:pt x="1557600" y="1932313"/>
                    <a:pt x="1567500" y="1935612"/>
                  </a:cubicBezTo>
                  <a:cubicBezTo>
                    <a:pt x="1567500" y="1942211"/>
                    <a:pt x="1570802" y="1945510"/>
                    <a:pt x="1574100" y="1945510"/>
                  </a:cubicBezTo>
                  <a:cubicBezTo>
                    <a:pt x="1574100" y="1945510"/>
                    <a:pt x="1574100" y="1945510"/>
                    <a:pt x="1603800" y="1945510"/>
                  </a:cubicBezTo>
                  <a:cubicBezTo>
                    <a:pt x="1603800" y="1952109"/>
                    <a:pt x="1610402" y="1955408"/>
                    <a:pt x="1613700" y="1955408"/>
                  </a:cubicBezTo>
                  <a:cubicBezTo>
                    <a:pt x="1623600" y="1952109"/>
                    <a:pt x="1626904" y="1952109"/>
                    <a:pt x="1630201" y="1945510"/>
                  </a:cubicBezTo>
                  <a:cubicBezTo>
                    <a:pt x="1630201" y="1942211"/>
                    <a:pt x="1643400" y="1942211"/>
                    <a:pt x="1643400" y="1942211"/>
                  </a:cubicBezTo>
                  <a:cubicBezTo>
                    <a:pt x="1650001" y="1942211"/>
                    <a:pt x="1659901" y="1942211"/>
                    <a:pt x="1659901" y="1942211"/>
                  </a:cubicBezTo>
                  <a:cubicBezTo>
                    <a:pt x="1659901" y="1945510"/>
                    <a:pt x="1656603" y="1945510"/>
                    <a:pt x="1653300" y="1945510"/>
                  </a:cubicBezTo>
                  <a:cubicBezTo>
                    <a:pt x="1653300" y="1945510"/>
                    <a:pt x="1653300" y="1945510"/>
                    <a:pt x="1653300" y="1948809"/>
                  </a:cubicBezTo>
                  <a:cubicBezTo>
                    <a:pt x="1656603" y="1958707"/>
                    <a:pt x="1666503" y="1962006"/>
                    <a:pt x="1676403" y="1965306"/>
                  </a:cubicBezTo>
                  <a:cubicBezTo>
                    <a:pt x="1683000" y="1968605"/>
                    <a:pt x="1679700" y="1978503"/>
                    <a:pt x="1683000" y="1985101"/>
                  </a:cubicBezTo>
                  <a:cubicBezTo>
                    <a:pt x="1683000" y="1985101"/>
                    <a:pt x="1683000" y="1985101"/>
                    <a:pt x="1699500" y="1985101"/>
                  </a:cubicBezTo>
                  <a:cubicBezTo>
                    <a:pt x="1709400" y="1998298"/>
                    <a:pt x="1716002" y="1994999"/>
                    <a:pt x="1722600" y="2011495"/>
                  </a:cubicBezTo>
                  <a:cubicBezTo>
                    <a:pt x="1722600" y="2014794"/>
                    <a:pt x="1725902" y="2014794"/>
                    <a:pt x="1729200" y="2014794"/>
                  </a:cubicBezTo>
                  <a:cubicBezTo>
                    <a:pt x="1732500" y="2034590"/>
                    <a:pt x="1755601" y="2031291"/>
                    <a:pt x="1772103" y="2034590"/>
                  </a:cubicBezTo>
                  <a:cubicBezTo>
                    <a:pt x="1772103" y="2034590"/>
                    <a:pt x="1772103" y="2034590"/>
                    <a:pt x="1785301" y="2034590"/>
                  </a:cubicBezTo>
                  <a:cubicBezTo>
                    <a:pt x="1788600" y="2037889"/>
                    <a:pt x="1798500" y="2044488"/>
                    <a:pt x="1805100" y="2044488"/>
                  </a:cubicBezTo>
                  <a:cubicBezTo>
                    <a:pt x="1805100" y="2044488"/>
                    <a:pt x="1805100" y="2044488"/>
                    <a:pt x="1808400" y="2044488"/>
                  </a:cubicBezTo>
                  <a:cubicBezTo>
                    <a:pt x="1815000" y="2044488"/>
                    <a:pt x="1828200" y="2067582"/>
                    <a:pt x="1838100" y="2067582"/>
                  </a:cubicBezTo>
                  <a:cubicBezTo>
                    <a:pt x="1838100" y="2077480"/>
                    <a:pt x="1844700" y="2097276"/>
                    <a:pt x="1848000" y="2103874"/>
                  </a:cubicBezTo>
                  <a:cubicBezTo>
                    <a:pt x="1851302" y="2110473"/>
                    <a:pt x="1857900" y="2110473"/>
                    <a:pt x="1857900" y="2117071"/>
                  </a:cubicBezTo>
                  <a:cubicBezTo>
                    <a:pt x="1848000" y="2130268"/>
                    <a:pt x="1831502" y="2136867"/>
                    <a:pt x="1831502" y="2156662"/>
                  </a:cubicBezTo>
                  <a:cubicBezTo>
                    <a:pt x="1831502" y="2163261"/>
                    <a:pt x="1838100" y="2163261"/>
                    <a:pt x="1841402" y="2163261"/>
                  </a:cubicBezTo>
                  <a:cubicBezTo>
                    <a:pt x="1844700" y="2166560"/>
                    <a:pt x="1848000" y="2173159"/>
                    <a:pt x="1848000" y="2179757"/>
                  </a:cubicBezTo>
                  <a:cubicBezTo>
                    <a:pt x="1848000" y="2179757"/>
                    <a:pt x="1848000" y="2179757"/>
                    <a:pt x="1861202" y="2179757"/>
                  </a:cubicBezTo>
                  <a:cubicBezTo>
                    <a:pt x="1861202" y="2183056"/>
                    <a:pt x="1864500" y="2186356"/>
                    <a:pt x="1864500" y="2186356"/>
                  </a:cubicBezTo>
                  <a:cubicBezTo>
                    <a:pt x="1867800" y="2186356"/>
                    <a:pt x="1871101" y="2183056"/>
                    <a:pt x="1871101" y="2179757"/>
                  </a:cubicBezTo>
                  <a:cubicBezTo>
                    <a:pt x="1877704" y="2169859"/>
                    <a:pt x="1884300" y="2153363"/>
                    <a:pt x="1890901" y="2153363"/>
                  </a:cubicBezTo>
                  <a:cubicBezTo>
                    <a:pt x="1900801" y="2153363"/>
                    <a:pt x="1923900" y="2166560"/>
                    <a:pt x="1930500" y="2173159"/>
                  </a:cubicBezTo>
                  <a:cubicBezTo>
                    <a:pt x="1933800" y="2176458"/>
                    <a:pt x="1940400" y="2173159"/>
                    <a:pt x="1940400" y="2179757"/>
                  </a:cubicBezTo>
                  <a:cubicBezTo>
                    <a:pt x="1940400" y="2186356"/>
                    <a:pt x="1940400" y="2189655"/>
                    <a:pt x="1940400" y="2196253"/>
                  </a:cubicBezTo>
                  <a:cubicBezTo>
                    <a:pt x="1940400" y="2196253"/>
                    <a:pt x="1940400" y="2196253"/>
                    <a:pt x="1943700" y="2196253"/>
                  </a:cubicBezTo>
                  <a:cubicBezTo>
                    <a:pt x="1950300" y="2192954"/>
                    <a:pt x="1953600" y="2189655"/>
                    <a:pt x="1956902" y="2189655"/>
                  </a:cubicBezTo>
                  <a:cubicBezTo>
                    <a:pt x="1970100" y="2189655"/>
                    <a:pt x="1970100" y="2199553"/>
                    <a:pt x="1983300" y="2199553"/>
                  </a:cubicBezTo>
                  <a:cubicBezTo>
                    <a:pt x="1983300" y="2199553"/>
                    <a:pt x="1983300" y="2199553"/>
                    <a:pt x="2003104" y="2196253"/>
                  </a:cubicBezTo>
                  <a:cubicBezTo>
                    <a:pt x="2013003" y="2199553"/>
                    <a:pt x="2022903" y="2202852"/>
                    <a:pt x="2029500" y="2206151"/>
                  </a:cubicBezTo>
                  <a:cubicBezTo>
                    <a:pt x="2032803" y="2216049"/>
                    <a:pt x="2052603" y="2235845"/>
                    <a:pt x="2059200" y="2239144"/>
                  </a:cubicBezTo>
                  <a:cubicBezTo>
                    <a:pt x="2062502" y="2239144"/>
                    <a:pt x="2062502" y="2239144"/>
                    <a:pt x="2065800" y="2239144"/>
                  </a:cubicBezTo>
                  <a:cubicBezTo>
                    <a:pt x="2065800" y="2239144"/>
                    <a:pt x="2069100" y="2239144"/>
                    <a:pt x="2069100" y="2239144"/>
                  </a:cubicBezTo>
                  <a:cubicBezTo>
                    <a:pt x="2072402" y="2239144"/>
                    <a:pt x="2072402" y="2239144"/>
                    <a:pt x="2075700" y="2239144"/>
                  </a:cubicBezTo>
                  <a:cubicBezTo>
                    <a:pt x="2075700" y="2239144"/>
                    <a:pt x="2079000" y="2239144"/>
                    <a:pt x="2079000" y="2239144"/>
                  </a:cubicBezTo>
                  <a:cubicBezTo>
                    <a:pt x="2092202" y="2242443"/>
                    <a:pt x="2095500" y="2255640"/>
                    <a:pt x="2095500" y="2272136"/>
                  </a:cubicBezTo>
                  <a:cubicBezTo>
                    <a:pt x="2095500" y="2318326"/>
                    <a:pt x="2072402" y="2331523"/>
                    <a:pt x="2055900" y="2357917"/>
                  </a:cubicBezTo>
                  <a:cubicBezTo>
                    <a:pt x="2052603" y="2364516"/>
                    <a:pt x="2052603" y="2364516"/>
                    <a:pt x="2049300" y="2371114"/>
                  </a:cubicBezTo>
                  <a:cubicBezTo>
                    <a:pt x="2042703" y="2381012"/>
                    <a:pt x="2036101" y="2384311"/>
                    <a:pt x="2029500" y="2390910"/>
                  </a:cubicBezTo>
                  <a:cubicBezTo>
                    <a:pt x="2022903" y="2400807"/>
                    <a:pt x="2029500" y="2420603"/>
                    <a:pt x="2029500" y="2437099"/>
                  </a:cubicBezTo>
                  <a:cubicBezTo>
                    <a:pt x="2029500" y="2446997"/>
                    <a:pt x="2026201" y="2460194"/>
                    <a:pt x="2026201" y="2466792"/>
                  </a:cubicBezTo>
                  <a:cubicBezTo>
                    <a:pt x="2026201" y="2470092"/>
                    <a:pt x="2022903" y="2473391"/>
                    <a:pt x="2022903" y="2476690"/>
                  </a:cubicBezTo>
                  <a:cubicBezTo>
                    <a:pt x="2022903" y="2479989"/>
                    <a:pt x="2016301" y="2486588"/>
                    <a:pt x="2016301" y="2489887"/>
                  </a:cubicBezTo>
                  <a:cubicBezTo>
                    <a:pt x="2016301" y="2496486"/>
                    <a:pt x="2016301" y="2509683"/>
                    <a:pt x="2013003" y="2512982"/>
                  </a:cubicBezTo>
                  <a:cubicBezTo>
                    <a:pt x="2006401" y="2529478"/>
                    <a:pt x="2003104" y="2536077"/>
                    <a:pt x="1993204" y="2545975"/>
                  </a:cubicBezTo>
                  <a:cubicBezTo>
                    <a:pt x="1993204" y="2552573"/>
                    <a:pt x="1993204" y="2559172"/>
                    <a:pt x="1993204" y="2562471"/>
                  </a:cubicBezTo>
                  <a:cubicBezTo>
                    <a:pt x="1989900" y="2569069"/>
                    <a:pt x="1976702" y="2578967"/>
                    <a:pt x="1966802" y="2578967"/>
                  </a:cubicBezTo>
                  <a:cubicBezTo>
                    <a:pt x="1966802" y="2578967"/>
                    <a:pt x="1963500" y="2578967"/>
                    <a:pt x="1960200" y="2578967"/>
                  </a:cubicBezTo>
                  <a:cubicBezTo>
                    <a:pt x="1953600" y="2578967"/>
                    <a:pt x="1947002" y="2578967"/>
                    <a:pt x="1940400" y="2582266"/>
                  </a:cubicBezTo>
                  <a:cubicBezTo>
                    <a:pt x="1937103" y="2585566"/>
                    <a:pt x="1937103" y="2588865"/>
                    <a:pt x="1933800" y="2588865"/>
                  </a:cubicBezTo>
                  <a:cubicBezTo>
                    <a:pt x="1920601" y="2605361"/>
                    <a:pt x="1907403" y="2595463"/>
                    <a:pt x="1897503" y="2615259"/>
                  </a:cubicBezTo>
                  <a:cubicBezTo>
                    <a:pt x="1894200" y="2625157"/>
                    <a:pt x="1887603" y="2625157"/>
                    <a:pt x="1881001" y="2628456"/>
                  </a:cubicBezTo>
                  <a:cubicBezTo>
                    <a:pt x="1874400" y="2638354"/>
                    <a:pt x="1874400" y="2644952"/>
                    <a:pt x="1874400" y="2658149"/>
                  </a:cubicBezTo>
                  <a:cubicBezTo>
                    <a:pt x="1874400" y="2658149"/>
                    <a:pt x="1874400" y="2658149"/>
                    <a:pt x="1874400" y="2691142"/>
                  </a:cubicBezTo>
                  <a:cubicBezTo>
                    <a:pt x="1864500" y="2697740"/>
                    <a:pt x="1857900" y="2707638"/>
                    <a:pt x="1854600" y="2720835"/>
                  </a:cubicBezTo>
                  <a:cubicBezTo>
                    <a:pt x="1851302" y="2727434"/>
                    <a:pt x="1851302" y="2734032"/>
                    <a:pt x="1844700" y="2740631"/>
                  </a:cubicBezTo>
                  <a:cubicBezTo>
                    <a:pt x="1834800" y="2760426"/>
                    <a:pt x="1824900" y="2760426"/>
                    <a:pt x="1815000" y="2780222"/>
                  </a:cubicBezTo>
                  <a:cubicBezTo>
                    <a:pt x="1805100" y="2796718"/>
                    <a:pt x="1801803" y="2829711"/>
                    <a:pt x="1775401" y="2829711"/>
                  </a:cubicBezTo>
                  <a:cubicBezTo>
                    <a:pt x="1765501" y="2829711"/>
                    <a:pt x="1752304" y="2823112"/>
                    <a:pt x="1749000" y="2823112"/>
                  </a:cubicBezTo>
                  <a:cubicBezTo>
                    <a:pt x="1742404" y="2823112"/>
                    <a:pt x="1735802" y="2816513"/>
                    <a:pt x="1725902" y="2816513"/>
                  </a:cubicBezTo>
                  <a:cubicBezTo>
                    <a:pt x="1725902" y="2816513"/>
                    <a:pt x="1722600" y="2816513"/>
                    <a:pt x="1722600" y="2819813"/>
                  </a:cubicBezTo>
                  <a:cubicBezTo>
                    <a:pt x="1722600" y="2826411"/>
                    <a:pt x="1729200" y="2829711"/>
                    <a:pt x="1732500" y="2829711"/>
                  </a:cubicBezTo>
                  <a:cubicBezTo>
                    <a:pt x="1735802" y="2836309"/>
                    <a:pt x="1735802" y="2842908"/>
                    <a:pt x="1739100" y="2849506"/>
                  </a:cubicBezTo>
                  <a:cubicBezTo>
                    <a:pt x="1739100" y="2859404"/>
                    <a:pt x="1749000" y="2859404"/>
                    <a:pt x="1749000" y="2866002"/>
                  </a:cubicBezTo>
                  <a:cubicBezTo>
                    <a:pt x="1749000" y="2872601"/>
                    <a:pt x="1749000" y="2875900"/>
                    <a:pt x="1745701" y="2882499"/>
                  </a:cubicBezTo>
                  <a:cubicBezTo>
                    <a:pt x="1742404" y="2892396"/>
                    <a:pt x="1739100" y="2895696"/>
                    <a:pt x="1732500" y="2902294"/>
                  </a:cubicBezTo>
                  <a:cubicBezTo>
                    <a:pt x="1722600" y="2912192"/>
                    <a:pt x="1712700" y="2908893"/>
                    <a:pt x="1696202" y="2915491"/>
                  </a:cubicBezTo>
                  <a:cubicBezTo>
                    <a:pt x="1696202" y="2915491"/>
                    <a:pt x="1692900" y="2915491"/>
                    <a:pt x="1692900" y="2915491"/>
                  </a:cubicBezTo>
                  <a:cubicBezTo>
                    <a:pt x="1689600" y="2915491"/>
                    <a:pt x="1686303" y="2915491"/>
                    <a:pt x="1683000" y="2915491"/>
                  </a:cubicBezTo>
                  <a:cubicBezTo>
                    <a:pt x="1679700" y="2915491"/>
                    <a:pt x="1676403" y="2915491"/>
                    <a:pt x="1673100" y="2915491"/>
                  </a:cubicBezTo>
                  <a:cubicBezTo>
                    <a:pt x="1669801" y="2915491"/>
                    <a:pt x="1666503" y="2915491"/>
                    <a:pt x="1666503" y="2918790"/>
                  </a:cubicBezTo>
                  <a:cubicBezTo>
                    <a:pt x="1659901" y="2925389"/>
                    <a:pt x="1663200" y="2945184"/>
                    <a:pt x="1659901" y="2955082"/>
                  </a:cubicBezTo>
                  <a:cubicBezTo>
                    <a:pt x="1659901" y="2955082"/>
                    <a:pt x="1659901" y="2955082"/>
                    <a:pt x="1659901" y="2961681"/>
                  </a:cubicBezTo>
                  <a:cubicBezTo>
                    <a:pt x="1659901" y="2964980"/>
                    <a:pt x="1650001" y="2968279"/>
                    <a:pt x="1646703" y="2968279"/>
                  </a:cubicBezTo>
                  <a:cubicBezTo>
                    <a:pt x="1636803" y="2968279"/>
                    <a:pt x="1633500" y="2961681"/>
                    <a:pt x="1623600" y="2961681"/>
                  </a:cubicBezTo>
                  <a:cubicBezTo>
                    <a:pt x="1620301" y="2961681"/>
                    <a:pt x="1617000" y="2964980"/>
                    <a:pt x="1617000" y="2968279"/>
                  </a:cubicBezTo>
                  <a:cubicBezTo>
                    <a:pt x="1617000" y="2978177"/>
                    <a:pt x="1623600" y="2994673"/>
                    <a:pt x="1630201" y="2994673"/>
                  </a:cubicBezTo>
                  <a:cubicBezTo>
                    <a:pt x="1630201" y="2994673"/>
                    <a:pt x="1633500" y="2991374"/>
                    <a:pt x="1636803" y="2988075"/>
                  </a:cubicBezTo>
                  <a:cubicBezTo>
                    <a:pt x="1640101" y="2991374"/>
                    <a:pt x="1640101" y="2991374"/>
                    <a:pt x="1640101" y="2994673"/>
                  </a:cubicBezTo>
                  <a:cubicBezTo>
                    <a:pt x="1640101" y="3001272"/>
                    <a:pt x="1636803" y="3004571"/>
                    <a:pt x="1636803" y="3004571"/>
                  </a:cubicBezTo>
                  <a:cubicBezTo>
                    <a:pt x="1630201" y="3004571"/>
                    <a:pt x="1626904" y="2997973"/>
                    <a:pt x="1620301" y="2997973"/>
                  </a:cubicBezTo>
                  <a:cubicBezTo>
                    <a:pt x="1620301" y="3004571"/>
                    <a:pt x="1623600" y="3007870"/>
                    <a:pt x="1626904" y="3007870"/>
                  </a:cubicBezTo>
                  <a:cubicBezTo>
                    <a:pt x="1617000" y="3021067"/>
                    <a:pt x="1617000" y="3030965"/>
                    <a:pt x="1613700" y="3047461"/>
                  </a:cubicBezTo>
                  <a:cubicBezTo>
                    <a:pt x="1613700" y="3054060"/>
                    <a:pt x="1603800" y="3057359"/>
                    <a:pt x="1600502" y="3057359"/>
                  </a:cubicBezTo>
                  <a:cubicBezTo>
                    <a:pt x="1590602" y="3060658"/>
                    <a:pt x="1584000" y="3067257"/>
                    <a:pt x="1584000" y="3080454"/>
                  </a:cubicBezTo>
                  <a:cubicBezTo>
                    <a:pt x="1584000" y="3106848"/>
                    <a:pt x="1607100" y="3096950"/>
                    <a:pt x="1607100" y="3116746"/>
                  </a:cubicBezTo>
                  <a:cubicBezTo>
                    <a:pt x="1607100" y="3136541"/>
                    <a:pt x="1593900" y="3136541"/>
                    <a:pt x="1587300" y="3146439"/>
                  </a:cubicBezTo>
                  <a:cubicBezTo>
                    <a:pt x="1580702" y="3149738"/>
                    <a:pt x="1584000" y="3159636"/>
                    <a:pt x="1580702" y="3169534"/>
                  </a:cubicBezTo>
                  <a:cubicBezTo>
                    <a:pt x="1577400" y="3176132"/>
                    <a:pt x="1567500" y="3172833"/>
                    <a:pt x="1560902" y="3179432"/>
                  </a:cubicBezTo>
                  <a:cubicBezTo>
                    <a:pt x="1554300" y="3186030"/>
                    <a:pt x="1554300" y="3195928"/>
                    <a:pt x="1554300" y="3209125"/>
                  </a:cubicBezTo>
                  <a:cubicBezTo>
                    <a:pt x="1554300" y="3215723"/>
                    <a:pt x="1557600" y="3222322"/>
                    <a:pt x="1560902" y="3222322"/>
                  </a:cubicBezTo>
                  <a:cubicBezTo>
                    <a:pt x="1570802" y="3228920"/>
                    <a:pt x="1570802" y="3261913"/>
                    <a:pt x="1577400" y="3268512"/>
                  </a:cubicBezTo>
                  <a:cubicBezTo>
                    <a:pt x="1590602" y="3285008"/>
                    <a:pt x="1603800" y="3288307"/>
                    <a:pt x="1620301" y="3298205"/>
                  </a:cubicBezTo>
                  <a:cubicBezTo>
                    <a:pt x="1620301" y="3301504"/>
                    <a:pt x="1617000" y="3301504"/>
                    <a:pt x="1617000" y="3301504"/>
                  </a:cubicBezTo>
                  <a:cubicBezTo>
                    <a:pt x="1613700" y="3301504"/>
                    <a:pt x="1613700" y="3301504"/>
                    <a:pt x="1610402" y="3301504"/>
                  </a:cubicBezTo>
                  <a:cubicBezTo>
                    <a:pt x="1603800" y="3301504"/>
                    <a:pt x="1587300" y="3311402"/>
                    <a:pt x="1584000" y="3311402"/>
                  </a:cubicBezTo>
                  <a:cubicBezTo>
                    <a:pt x="1584000" y="3311402"/>
                    <a:pt x="1584000" y="3311402"/>
                    <a:pt x="1577400" y="3311402"/>
                  </a:cubicBezTo>
                  <a:cubicBezTo>
                    <a:pt x="1577400" y="3311402"/>
                    <a:pt x="1574100" y="3314701"/>
                    <a:pt x="1570802" y="3314701"/>
                  </a:cubicBezTo>
                  <a:cubicBezTo>
                    <a:pt x="1570802" y="3314701"/>
                    <a:pt x="1570802" y="3314701"/>
                    <a:pt x="1557600" y="3314701"/>
                  </a:cubicBezTo>
                  <a:cubicBezTo>
                    <a:pt x="1544400" y="3314701"/>
                    <a:pt x="1547700" y="3298205"/>
                    <a:pt x="1541103" y="3294906"/>
                  </a:cubicBezTo>
                  <a:cubicBezTo>
                    <a:pt x="1531203" y="3291606"/>
                    <a:pt x="1518000" y="3291606"/>
                    <a:pt x="1518000" y="3278409"/>
                  </a:cubicBezTo>
                  <a:cubicBezTo>
                    <a:pt x="1518000" y="3278409"/>
                    <a:pt x="1518000" y="3278409"/>
                    <a:pt x="1508100" y="3278409"/>
                  </a:cubicBezTo>
                  <a:cubicBezTo>
                    <a:pt x="1504801" y="3278409"/>
                    <a:pt x="1504801" y="3275110"/>
                    <a:pt x="1501504" y="3271811"/>
                  </a:cubicBezTo>
                  <a:cubicBezTo>
                    <a:pt x="1488300" y="3271811"/>
                    <a:pt x="1481700" y="3261913"/>
                    <a:pt x="1475102" y="3252015"/>
                  </a:cubicBezTo>
                  <a:cubicBezTo>
                    <a:pt x="1475102" y="3252015"/>
                    <a:pt x="1471800" y="3248716"/>
                    <a:pt x="1471800" y="3245417"/>
                  </a:cubicBezTo>
                  <a:cubicBezTo>
                    <a:pt x="1471800" y="3238818"/>
                    <a:pt x="1481700" y="3242117"/>
                    <a:pt x="1481700" y="3235519"/>
                  </a:cubicBezTo>
                  <a:cubicBezTo>
                    <a:pt x="1478400" y="3235519"/>
                    <a:pt x="1478400" y="3232220"/>
                    <a:pt x="1475102" y="3232220"/>
                  </a:cubicBezTo>
                  <a:cubicBezTo>
                    <a:pt x="1478400" y="3228920"/>
                    <a:pt x="1481700" y="3225621"/>
                    <a:pt x="1481700" y="3222322"/>
                  </a:cubicBezTo>
                  <a:cubicBezTo>
                    <a:pt x="1481700" y="3205826"/>
                    <a:pt x="1465202" y="3209125"/>
                    <a:pt x="1465202" y="3192629"/>
                  </a:cubicBezTo>
                  <a:cubicBezTo>
                    <a:pt x="1465202" y="3192629"/>
                    <a:pt x="1465202" y="3192629"/>
                    <a:pt x="1465202" y="3186030"/>
                  </a:cubicBezTo>
                  <a:cubicBezTo>
                    <a:pt x="1465202" y="3169534"/>
                    <a:pt x="1458600" y="3146439"/>
                    <a:pt x="1458600" y="3136541"/>
                  </a:cubicBezTo>
                  <a:cubicBezTo>
                    <a:pt x="1458600" y="3123344"/>
                    <a:pt x="1468500" y="3120045"/>
                    <a:pt x="1468500" y="3110147"/>
                  </a:cubicBezTo>
                  <a:cubicBezTo>
                    <a:pt x="1468500" y="3103549"/>
                    <a:pt x="1461900" y="3093651"/>
                    <a:pt x="1461900" y="3087052"/>
                  </a:cubicBezTo>
                  <a:cubicBezTo>
                    <a:pt x="1461900" y="3087052"/>
                    <a:pt x="1461900" y="3087052"/>
                    <a:pt x="1461900" y="3080454"/>
                  </a:cubicBezTo>
                  <a:cubicBezTo>
                    <a:pt x="1461900" y="3077155"/>
                    <a:pt x="1465202" y="3073855"/>
                    <a:pt x="1468500" y="3073855"/>
                  </a:cubicBezTo>
                  <a:cubicBezTo>
                    <a:pt x="1478400" y="3073855"/>
                    <a:pt x="1475102" y="3083753"/>
                    <a:pt x="1481700" y="3083753"/>
                  </a:cubicBezTo>
                  <a:cubicBezTo>
                    <a:pt x="1481700" y="3083753"/>
                    <a:pt x="1481700" y="3083753"/>
                    <a:pt x="1501504" y="2988075"/>
                  </a:cubicBezTo>
                  <a:cubicBezTo>
                    <a:pt x="1501504" y="2988075"/>
                    <a:pt x="1501504" y="2988075"/>
                    <a:pt x="1501504" y="2978177"/>
                  </a:cubicBezTo>
                  <a:cubicBezTo>
                    <a:pt x="1498200" y="2978177"/>
                    <a:pt x="1498200" y="2978177"/>
                    <a:pt x="1498200" y="2978177"/>
                  </a:cubicBezTo>
                  <a:cubicBezTo>
                    <a:pt x="1498200" y="2978177"/>
                    <a:pt x="1494901" y="2978177"/>
                    <a:pt x="1494901" y="2978177"/>
                  </a:cubicBezTo>
                  <a:cubicBezTo>
                    <a:pt x="1491604" y="2978177"/>
                    <a:pt x="1491604" y="2984776"/>
                    <a:pt x="1488300" y="2984776"/>
                  </a:cubicBezTo>
                  <a:cubicBezTo>
                    <a:pt x="1481700" y="2984776"/>
                    <a:pt x="1478400" y="2968279"/>
                    <a:pt x="1478400" y="2961681"/>
                  </a:cubicBezTo>
                  <a:cubicBezTo>
                    <a:pt x="1478400" y="2951783"/>
                    <a:pt x="1481700" y="2945184"/>
                    <a:pt x="1485002" y="2931987"/>
                  </a:cubicBezTo>
                  <a:cubicBezTo>
                    <a:pt x="1488300" y="2931987"/>
                    <a:pt x="1491604" y="2931987"/>
                    <a:pt x="1491604" y="2928688"/>
                  </a:cubicBezTo>
                  <a:cubicBezTo>
                    <a:pt x="1491604" y="2925389"/>
                    <a:pt x="1488300" y="2922090"/>
                    <a:pt x="1488300" y="2922090"/>
                  </a:cubicBezTo>
                  <a:cubicBezTo>
                    <a:pt x="1485002" y="2922090"/>
                    <a:pt x="1485002" y="2902294"/>
                    <a:pt x="1485002" y="2898995"/>
                  </a:cubicBezTo>
                  <a:cubicBezTo>
                    <a:pt x="1485002" y="2882499"/>
                    <a:pt x="1491604" y="2869302"/>
                    <a:pt x="1498200" y="2859404"/>
                  </a:cubicBezTo>
                  <a:cubicBezTo>
                    <a:pt x="1498200" y="2856105"/>
                    <a:pt x="1501504" y="2846207"/>
                    <a:pt x="1504801" y="2842908"/>
                  </a:cubicBezTo>
                  <a:cubicBezTo>
                    <a:pt x="1504801" y="2839608"/>
                    <a:pt x="1508100" y="2839608"/>
                    <a:pt x="1508100" y="2836309"/>
                  </a:cubicBezTo>
                  <a:cubicBezTo>
                    <a:pt x="1511403" y="2823112"/>
                    <a:pt x="1511403" y="2809915"/>
                    <a:pt x="1514701" y="2793419"/>
                  </a:cubicBezTo>
                  <a:cubicBezTo>
                    <a:pt x="1514701" y="2793419"/>
                    <a:pt x="1514701" y="2793419"/>
                    <a:pt x="1514701" y="2747229"/>
                  </a:cubicBezTo>
                  <a:cubicBezTo>
                    <a:pt x="1511403" y="2734032"/>
                    <a:pt x="1518000" y="2724134"/>
                    <a:pt x="1518000" y="2714237"/>
                  </a:cubicBezTo>
                  <a:cubicBezTo>
                    <a:pt x="1518000" y="2691142"/>
                    <a:pt x="1531203" y="2674645"/>
                    <a:pt x="1531203" y="2651551"/>
                  </a:cubicBezTo>
                  <a:cubicBezTo>
                    <a:pt x="1531203" y="2651551"/>
                    <a:pt x="1531203" y="2651551"/>
                    <a:pt x="1531203" y="2644952"/>
                  </a:cubicBezTo>
                  <a:cubicBezTo>
                    <a:pt x="1531203" y="2641653"/>
                    <a:pt x="1534501" y="2628456"/>
                    <a:pt x="1534501" y="2621857"/>
                  </a:cubicBezTo>
                  <a:cubicBezTo>
                    <a:pt x="1534501" y="2621857"/>
                    <a:pt x="1534501" y="2621857"/>
                    <a:pt x="1534501" y="2592164"/>
                  </a:cubicBezTo>
                  <a:cubicBezTo>
                    <a:pt x="1534501" y="2585566"/>
                    <a:pt x="1537800" y="2565770"/>
                    <a:pt x="1537800" y="2555872"/>
                  </a:cubicBezTo>
                  <a:cubicBezTo>
                    <a:pt x="1537800" y="2549274"/>
                    <a:pt x="1537800" y="2509683"/>
                    <a:pt x="1534501" y="2503084"/>
                  </a:cubicBezTo>
                  <a:cubicBezTo>
                    <a:pt x="1531203" y="2486588"/>
                    <a:pt x="1521303" y="2476690"/>
                    <a:pt x="1511403" y="2473391"/>
                  </a:cubicBezTo>
                  <a:cubicBezTo>
                    <a:pt x="1501504" y="2466792"/>
                    <a:pt x="1498200" y="2470092"/>
                    <a:pt x="1491604" y="2460194"/>
                  </a:cubicBezTo>
                  <a:cubicBezTo>
                    <a:pt x="1485002" y="2453595"/>
                    <a:pt x="1481700" y="2450296"/>
                    <a:pt x="1471800" y="2446997"/>
                  </a:cubicBezTo>
                  <a:cubicBezTo>
                    <a:pt x="1458600" y="2443698"/>
                    <a:pt x="1448700" y="2433800"/>
                    <a:pt x="1438800" y="2420603"/>
                  </a:cubicBezTo>
                  <a:cubicBezTo>
                    <a:pt x="1435503" y="2417304"/>
                    <a:pt x="1438800" y="2410705"/>
                    <a:pt x="1438800" y="2400807"/>
                  </a:cubicBezTo>
                  <a:cubicBezTo>
                    <a:pt x="1438800" y="2390910"/>
                    <a:pt x="1428900" y="2384311"/>
                    <a:pt x="1425603" y="2377713"/>
                  </a:cubicBezTo>
                  <a:cubicBezTo>
                    <a:pt x="1422300" y="2361216"/>
                    <a:pt x="1412400" y="2348019"/>
                    <a:pt x="1409101" y="2334822"/>
                  </a:cubicBezTo>
                  <a:cubicBezTo>
                    <a:pt x="1402500" y="2318326"/>
                    <a:pt x="1399201" y="2311727"/>
                    <a:pt x="1395903" y="2298530"/>
                  </a:cubicBezTo>
                  <a:cubicBezTo>
                    <a:pt x="1392600" y="2295231"/>
                    <a:pt x="1389301" y="2295231"/>
                    <a:pt x="1389301" y="2295231"/>
                  </a:cubicBezTo>
                  <a:cubicBezTo>
                    <a:pt x="1386003" y="2288633"/>
                    <a:pt x="1382700" y="2278735"/>
                    <a:pt x="1382700" y="2275436"/>
                  </a:cubicBezTo>
                  <a:cubicBezTo>
                    <a:pt x="1379401" y="2272136"/>
                    <a:pt x="1376104" y="2272136"/>
                    <a:pt x="1372800" y="2272136"/>
                  </a:cubicBezTo>
                  <a:cubicBezTo>
                    <a:pt x="1366200" y="2262239"/>
                    <a:pt x="1359602" y="2249042"/>
                    <a:pt x="1359602" y="2239144"/>
                  </a:cubicBezTo>
                  <a:cubicBezTo>
                    <a:pt x="1359602" y="2229246"/>
                    <a:pt x="1362900" y="2222648"/>
                    <a:pt x="1366200" y="2219348"/>
                  </a:cubicBezTo>
                  <a:cubicBezTo>
                    <a:pt x="1369501" y="2209450"/>
                    <a:pt x="1379401" y="2206151"/>
                    <a:pt x="1382700" y="2196253"/>
                  </a:cubicBezTo>
                  <a:cubicBezTo>
                    <a:pt x="1379401" y="2192954"/>
                    <a:pt x="1379401" y="2192954"/>
                    <a:pt x="1379401" y="2192954"/>
                  </a:cubicBezTo>
                  <a:cubicBezTo>
                    <a:pt x="1376104" y="2192954"/>
                    <a:pt x="1376104" y="2196253"/>
                    <a:pt x="1372800" y="2196253"/>
                  </a:cubicBezTo>
                  <a:cubicBezTo>
                    <a:pt x="1366200" y="2196253"/>
                    <a:pt x="1366200" y="2183056"/>
                    <a:pt x="1366200" y="2173159"/>
                  </a:cubicBezTo>
                  <a:cubicBezTo>
                    <a:pt x="1366200" y="2156662"/>
                    <a:pt x="1379401" y="2159962"/>
                    <a:pt x="1376104" y="2130268"/>
                  </a:cubicBezTo>
                  <a:cubicBezTo>
                    <a:pt x="1392600" y="2130268"/>
                    <a:pt x="1395903" y="2113772"/>
                    <a:pt x="1399201" y="2103874"/>
                  </a:cubicBezTo>
                  <a:cubicBezTo>
                    <a:pt x="1405803" y="2090677"/>
                    <a:pt x="1422300" y="2093977"/>
                    <a:pt x="1425603" y="2077480"/>
                  </a:cubicBezTo>
                  <a:cubicBezTo>
                    <a:pt x="1422300" y="2074181"/>
                    <a:pt x="1419001" y="2070882"/>
                    <a:pt x="1419001" y="2070882"/>
                  </a:cubicBezTo>
                  <a:cubicBezTo>
                    <a:pt x="1419001" y="2070882"/>
                    <a:pt x="1419001" y="2070882"/>
                    <a:pt x="1422300" y="2064283"/>
                  </a:cubicBezTo>
                  <a:cubicBezTo>
                    <a:pt x="1422300" y="2064283"/>
                    <a:pt x="1422300" y="2064283"/>
                    <a:pt x="1422300" y="2060984"/>
                  </a:cubicBezTo>
                  <a:cubicBezTo>
                    <a:pt x="1422300" y="2054385"/>
                    <a:pt x="1419001" y="2051086"/>
                    <a:pt x="1419001" y="2047787"/>
                  </a:cubicBezTo>
                  <a:cubicBezTo>
                    <a:pt x="1419001" y="2037889"/>
                    <a:pt x="1419001" y="2034590"/>
                    <a:pt x="1419001" y="2027991"/>
                  </a:cubicBezTo>
                  <a:cubicBezTo>
                    <a:pt x="1419001" y="2014794"/>
                    <a:pt x="1409101" y="2018094"/>
                    <a:pt x="1409101" y="2004897"/>
                  </a:cubicBezTo>
                  <a:cubicBezTo>
                    <a:pt x="1409101" y="2004897"/>
                    <a:pt x="1412400" y="2001597"/>
                    <a:pt x="1412400" y="2001597"/>
                  </a:cubicBezTo>
                  <a:cubicBezTo>
                    <a:pt x="1412400" y="2001597"/>
                    <a:pt x="1412400" y="2001597"/>
                    <a:pt x="1409101" y="2001597"/>
                  </a:cubicBezTo>
                  <a:cubicBezTo>
                    <a:pt x="1409101" y="2001597"/>
                    <a:pt x="1402500" y="1998298"/>
                    <a:pt x="1402500" y="1998298"/>
                  </a:cubicBezTo>
                  <a:cubicBezTo>
                    <a:pt x="1402500" y="1994999"/>
                    <a:pt x="1405803" y="1994999"/>
                    <a:pt x="1405803" y="1991700"/>
                  </a:cubicBezTo>
                  <a:cubicBezTo>
                    <a:pt x="1402500" y="1988400"/>
                    <a:pt x="1399201" y="1978503"/>
                    <a:pt x="1392600" y="1978503"/>
                  </a:cubicBezTo>
                  <a:cubicBezTo>
                    <a:pt x="1389301" y="1978503"/>
                    <a:pt x="1372800" y="1991700"/>
                    <a:pt x="1372800" y="1994999"/>
                  </a:cubicBezTo>
                  <a:cubicBezTo>
                    <a:pt x="1372800" y="1998298"/>
                    <a:pt x="1376104" y="2001597"/>
                    <a:pt x="1379401" y="2001597"/>
                  </a:cubicBezTo>
                  <a:cubicBezTo>
                    <a:pt x="1376104" y="2008196"/>
                    <a:pt x="1372800" y="2011495"/>
                    <a:pt x="1369501" y="2011495"/>
                  </a:cubicBezTo>
                  <a:cubicBezTo>
                    <a:pt x="1359602" y="2011495"/>
                    <a:pt x="1356300" y="1998298"/>
                    <a:pt x="1349702" y="1994999"/>
                  </a:cubicBezTo>
                  <a:cubicBezTo>
                    <a:pt x="1349702" y="1991700"/>
                    <a:pt x="1346400" y="1991700"/>
                    <a:pt x="1346400" y="1991700"/>
                  </a:cubicBezTo>
                  <a:cubicBezTo>
                    <a:pt x="1339802" y="1991700"/>
                    <a:pt x="1336500" y="1994999"/>
                    <a:pt x="1333200" y="1994999"/>
                  </a:cubicBezTo>
                  <a:cubicBezTo>
                    <a:pt x="1333200" y="1994999"/>
                    <a:pt x="1333200" y="1991700"/>
                    <a:pt x="1333200" y="1988400"/>
                  </a:cubicBezTo>
                  <a:cubicBezTo>
                    <a:pt x="1323300" y="1988400"/>
                    <a:pt x="1323300" y="1981802"/>
                    <a:pt x="1323300" y="1975203"/>
                  </a:cubicBezTo>
                  <a:cubicBezTo>
                    <a:pt x="1320002" y="1971904"/>
                    <a:pt x="1300203" y="1958707"/>
                    <a:pt x="1300203" y="1958707"/>
                  </a:cubicBezTo>
                  <a:cubicBezTo>
                    <a:pt x="1300203" y="1958707"/>
                    <a:pt x="1300203" y="1962006"/>
                    <a:pt x="1300203" y="1965306"/>
                  </a:cubicBezTo>
                  <a:cubicBezTo>
                    <a:pt x="1300203" y="1965306"/>
                    <a:pt x="1300203" y="1965306"/>
                    <a:pt x="1296900" y="1965306"/>
                  </a:cubicBezTo>
                  <a:cubicBezTo>
                    <a:pt x="1287000" y="1958707"/>
                    <a:pt x="1293600" y="1948809"/>
                    <a:pt x="1290303" y="1938912"/>
                  </a:cubicBezTo>
                  <a:cubicBezTo>
                    <a:pt x="1287000" y="1932313"/>
                    <a:pt x="1283701" y="1929014"/>
                    <a:pt x="1283701" y="1929014"/>
                  </a:cubicBezTo>
                  <a:cubicBezTo>
                    <a:pt x="1273801" y="1915817"/>
                    <a:pt x="1263901" y="1912517"/>
                    <a:pt x="1260604" y="1896021"/>
                  </a:cubicBezTo>
                  <a:cubicBezTo>
                    <a:pt x="1260604" y="1896021"/>
                    <a:pt x="1260604" y="1896021"/>
                    <a:pt x="1257300" y="1896021"/>
                  </a:cubicBezTo>
                  <a:cubicBezTo>
                    <a:pt x="1254001" y="1896021"/>
                    <a:pt x="1250704" y="1899320"/>
                    <a:pt x="1247400" y="1899320"/>
                  </a:cubicBezTo>
                  <a:cubicBezTo>
                    <a:pt x="1237500" y="1899320"/>
                    <a:pt x="1230900" y="1892722"/>
                    <a:pt x="1224302" y="1886123"/>
                  </a:cubicBezTo>
                  <a:cubicBezTo>
                    <a:pt x="1214402" y="1882824"/>
                    <a:pt x="1204502" y="1886123"/>
                    <a:pt x="1194602" y="1879525"/>
                  </a:cubicBezTo>
                  <a:cubicBezTo>
                    <a:pt x="1178100" y="1869627"/>
                    <a:pt x="1174800" y="1853131"/>
                    <a:pt x="1161600" y="1843233"/>
                  </a:cubicBezTo>
                  <a:cubicBezTo>
                    <a:pt x="1161600" y="1843233"/>
                    <a:pt x="1161600" y="1843233"/>
                    <a:pt x="1158300" y="1843233"/>
                  </a:cubicBezTo>
                  <a:cubicBezTo>
                    <a:pt x="1151700" y="1843233"/>
                    <a:pt x="1148400" y="1839934"/>
                    <a:pt x="1145100" y="1839934"/>
                  </a:cubicBezTo>
                  <a:cubicBezTo>
                    <a:pt x="1135200" y="1839934"/>
                    <a:pt x="1131900" y="1853131"/>
                    <a:pt x="1125300" y="1853131"/>
                  </a:cubicBezTo>
                  <a:cubicBezTo>
                    <a:pt x="1118700" y="1853131"/>
                    <a:pt x="1115400" y="1846532"/>
                    <a:pt x="1112100" y="1846532"/>
                  </a:cubicBezTo>
                  <a:cubicBezTo>
                    <a:pt x="1112100" y="1846532"/>
                    <a:pt x="1108800" y="1846532"/>
                    <a:pt x="1105500" y="1846532"/>
                  </a:cubicBezTo>
                  <a:cubicBezTo>
                    <a:pt x="1105500" y="1846532"/>
                    <a:pt x="1102200" y="1846532"/>
                    <a:pt x="1098900" y="1846532"/>
                  </a:cubicBezTo>
                  <a:cubicBezTo>
                    <a:pt x="1092300" y="1846532"/>
                    <a:pt x="1075800" y="1830036"/>
                    <a:pt x="1069200" y="1826737"/>
                  </a:cubicBezTo>
                  <a:cubicBezTo>
                    <a:pt x="1065900" y="1826737"/>
                    <a:pt x="1065900" y="1826737"/>
                    <a:pt x="1062600" y="1826737"/>
                  </a:cubicBezTo>
                  <a:cubicBezTo>
                    <a:pt x="1062600" y="1826737"/>
                    <a:pt x="1062600" y="1826737"/>
                    <a:pt x="1059300" y="1826737"/>
                  </a:cubicBezTo>
                  <a:cubicBezTo>
                    <a:pt x="1059300" y="1826737"/>
                    <a:pt x="1059300" y="1826737"/>
                    <a:pt x="1056000" y="1826737"/>
                  </a:cubicBezTo>
                  <a:cubicBezTo>
                    <a:pt x="1056000" y="1826737"/>
                    <a:pt x="1056000" y="1826737"/>
                    <a:pt x="1052700" y="1826737"/>
                  </a:cubicBezTo>
                  <a:cubicBezTo>
                    <a:pt x="1046100" y="1823438"/>
                    <a:pt x="1042800" y="1813540"/>
                    <a:pt x="1036200" y="1810241"/>
                  </a:cubicBezTo>
                  <a:cubicBezTo>
                    <a:pt x="1029600" y="1806941"/>
                    <a:pt x="1026300" y="1806941"/>
                    <a:pt x="1016400" y="1803642"/>
                  </a:cubicBezTo>
                  <a:cubicBezTo>
                    <a:pt x="1013100" y="1800343"/>
                    <a:pt x="1013100" y="1800343"/>
                    <a:pt x="1013100" y="1800343"/>
                  </a:cubicBezTo>
                  <a:cubicBezTo>
                    <a:pt x="1006500" y="1790445"/>
                    <a:pt x="986700" y="1787146"/>
                    <a:pt x="986700" y="1777248"/>
                  </a:cubicBezTo>
                  <a:cubicBezTo>
                    <a:pt x="980100" y="1777248"/>
                    <a:pt x="976800" y="1770649"/>
                    <a:pt x="976800" y="1764051"/>
                  </a:cubicBezTo>
                  <a:cubicBezTo>
                    <a:pt x="976800" y="1757452"/>
                    <a:pt x="983400" y="1754153"/>
                    <a:pt x="983400" y="1747555"/>
                  </a:cubicBezTo>
                  <a:cubicBezTo>
                    <a:pt x="983400" y="1737657"/>
                    <a:pt x="980100" y="1737657"/>
                    <a:pt x="976800" y="1731058"/>
                  </a:cubicBezTo>
                  <a:cubicBezTo>
                    <a:pt x="970200" y="1707964"/>
                    <a:pt x="953700" y="1688168"/>
                    <a:pt x="940500" y="1674971"/>
                  </a:cubicBezTo>
                  <a:cubicBezTo>
                    <a:pt x="933900" y="1668373"/>
                    <a:pt x="927300" y="1665073"/>
                    <a:pt x="920700" y="1658475"/>
                  </a:cubicBezTo>
                  <a:cubicBezTo>
                    <a:pt x="917400" y="1655175"/>
                    <a:pt x="920700" y="1648577"/>
                    <a:pt x="917400" y="1638679"/>
                  </a:cubicBezTo>
                  <a:cubicBezTo>
                    <a:pt x="910800" y="1628781"/>
                    <a:pt x="894300" y="1625482"/>
                    <a:pt x="894300" y="1612285"/>
                  </a:cubicBezTo>
                  <a:cubicBezTo>
                    <a:pt x="891000" y="1608986"/>
                    <a:pt x="891000" y="1608986"/>
                    <a:pt x="891000" y="1608986"/>
                  </a:cubicBezTo>
                  <a:cubicBezTo>
                    <a:pt x="891000" y="1608986"/>
                    <a:pt x="891000" y="1608986"/>
                    <a:pt x="887700" y="1612285"/>
                  </a:cubicBezTo>
                  <a:cubicBezTo>
                    <a:pt x="881100" y="1602387"/>
                    <a:pt x="877800" y="1595789"/>
                    <a:pt x="871200" y="1589190"/>
                  </a:cubicBezTo>
                  <a:cubicBezTo>
                    <a:pt x="864600" y="1582592"/>
                    <a:pt x="867900" y="1572694"/>
                    <a:pt x="861300" y="1566096"/>
                  </a:cubicBezTo>
                  <a:cubicBezTo>
                    <a:pt x="858000" y="1559497"/>
                    <a:pt x="858000" y="1546300"/>
                    <a:pt x="854700" y="1543001"/>
                  </a:cubicBezTo>
                  <a:cubicBezTo>
                    <a:pt x="844800" y="1536402"/>
                    <a:pt x="834900" y="1536402"/>
                    <a:pt x="828300" y="1529804"/>
                  </a:cubicBezTo>
                  <a:cubicBezTo>
                    <a:pt x="825000" y="1533103"/>
                    <a:pt x="828300" y="1536402"/>
                    <a:pt x="828300" y="1536402"/>
                  </a:cubicBezTo>
                  <a:cubicBezTo>
                    <a:pt x="828300" y="1552899"/>
                    <a:pt x="831600" y="1559497"/>
                    <a:pt x="838200" y="1572694"/>
                  </a:cubicBezTo>
                  <a:cubicBezTo>
                    <a:pt x="841500" y="1579293"/>
                    <a:pt x="848100" y="1579293"/>
                    <a:pt x="854700" y="1585891"/>
                  </a:cubicBezTo>
                  <a:cubicBezTo>
                    <a:pt x="861300" y="1595789"/>
                    <a:pt x="861300" y="1602387"/>
                    <a:pt x="864600" y="1615584"/>
                  </a:cubicBezTo>
                  <a:cubicBezTo>
                    <a:pt x="867900" y="1628781"/>
                    <a:pt x="881100" y="1635380"/>
                    <a:pt x="884400" y="1651876"/>
                  </a:cubicBezTo>
                  <a:cubicBezTo>
                    <a:pt x="887700" y="1665073"/>
                    <a:pt x="891000" y="1681570"/>
                    <a:pt x="900900" y="1691467"/>
                  </a:cubicBezTo>
                  <a:cubicBezTo>
                    <a:pt x="900900" y="1691467"/>
                    <a:pt x="904200" y="1688168"/>
                    <a:pt x="904200" y="1688168"/>
                  </a:cubicBezTo>
                  <a:cubicBezTo>
                    <a:pt x="907500" y="1688168"/>
                    <a:pt x="914100" y="1698066"/>
                    <a:pt x="914100" y="1701365"/>
                  </a:cubicBezTo>
                  <a:cubicBezTo>
                    <a:pt x="914100" y="1704664"/>
                    <a:pt x="910800" y="1711263"/>
                    <a:pt x="907500" y="1711263"/>
                  </a:cubicBezTo>
                  <a:cubicBezTo>
                    <a:pt x="907500" y="1711263"/>
                    <a:pt x="900900" y="1701365"/>
                    <a:pt x="900900" y="1698066"/>
                  </a:cubicBezTo>
                  <a:cubicBezTo>
                    <a:pt x="891000" y="1698066"/>
                    <a:pt x="884400" y="1681570"/>
                    <a:pt x="877800" y="1678270"/>
                  </a:cubicBezTo>
                  <a:cubicBezTo>
                    <a:pt x="874500" y="1674971"/>
                    <a:pt x="874500" y="1674971"/>
                    <a:pt x="874500" y="1671672"/>
                  </a:cubicBezTo>
                  <a:cubicBezTo>
                    <a:pt x="874500" y="1671672"/>
                    <a:pt x="874500" y="1671672"/>
                    <a:pt x="874500" y="1655175"/>
                  </a:cubicBezTo>
                  <a:cubicBezTo>
                    <a:pt x="867900" y="1648577"/>
                    <a:pt x="861300" y="1641978"/>
                    <a:pt x="858000" y="1635380"/>
                  </a:cubicBezTo>
                  <a:cubicBezTo>
                    <a:pt x="848100" y="1625482"/>
                    <a:pt x="838200" y="1625482"/>
                    <a:pt x="831600" y="1615584"/>
                  </a:cubicBezTo>
                  <a:cubicBezTo>
                    <a:pt x="831600" y="1615584"/>
                    <a:pt x="834900" y="1618884"/>
                    <a:pt x="838200" y="1618884"/>
                  </a:cubicBezTo>
                  <a:cubicBezTo>
                    <a:pt x="841500" y="1618884"/>
                    <a:pt x="844800" y="1615584"/>
                    <a:pt x="841500" y="1612285"/>
                  </a:cubicBezTo>
                  <a:cubicBezTo>
                    <a:pt x="834900" y="1595789"/>
                    <a:pt x="825000" y="1582592"/>
                    <a:pt x="815100" y="1575993"/>
                  </a:cubicBezTo>
                  <a:cubicBezTo>
                    <a:pt x="808500" y="1569395"/>
                    <a:pt x="808500" y="1552899"/>
                    <a:pt x="805200" y="1546300"/>
                  </a:cubicBezTo>
                  <a:cubicBezTo>
                    <a:pt x="801900" y="1533103"/>
                    <a:pt x="795300" y="1529804"/>
                    <a:pt x="792000" y="1513307"/>
                  </a:cubicBezTo>
                  <a:cubicBezTo>
                    <a:pt x="792000" y="1513307"/>
                    <a:pt x="792000" y="1513307"/>
                    <a:pt x="792000" y="1510008"/>
                  </a:cubicBezTo>
                  <a:cubicBezTo>
                    <a:pt x="785400" y="1490213"/>
                    <a:pt x="755700" y="1477016"/>
                    <a:pt x="735900" y="1467118"/>
                  </a:cubicBezTo>
                  <a:cubicBezTo>
                    <a:pt x="732600" y="1463819"/>
                    <a:pt x="732600" y="1457220"/>
                    <a:pt x="732600" y="1453921"/>
                  </a:cubicBezTo>
                  <a:cubicBezTo>
                    <a:pt x="726000" y="1430826"/>
                    <a:pt x="709500" y="1420928"/>
                    <a:pt x="712800" y="1394534"/>
                  </a:cubicBezTo>
                  <a:cubicBezTo>
                    <a:pt x="699600" y="1394534"/>
                    <a:pt x="689700" y="1364841"/>
                    <a:pt x="679800" y="1345045"/>
                  </a:cubicBezTo>
                  <a:cubicBezTo>
                    <a:pt x="676500" y="1338447"/>
                    <a:pt x="679800" y="1335148"/>
                    <a:pt x="683100" y="1331848"/>
                  </a:cubicBezTo>
                  <a:cubicBezTo>
                    <a:pt x="679800" y="1318651"/>
                    <a:pt x="683100" y="1292257"/>
                    <a:pt x="679800" y="1275761"/>
                  </a:cubicBezTo>
                  <a:cubicBezTo>
                    <a:pt x="673200" y="1262564"/>
                    <a:pt x="689700" y="1222973"/>
                    <a:pt x="689700" y="1203177"/>
                  </a:cubicBezTo>
                  <a:cubicBezTo>
                    <a:pt x="689700" y="1189980"/>
                    <a:pt x="673200" y="1183382"/>
                    <a:pt x="673200" y="1170185"/>
                  </a:cubicBezTo>
                  <a:cubicBezTo>
                    <a:pt x="673200" y="1163586"/>
                    <a:pt x="679800" y="1163586"/>
                    <a:pt x="683100" y="1163586"/>
                  </a:cubicBezTo>
                  <a:cubicBezTo>
                    <a:pt x="689700" y="1163586"/>
                    <a:pt x="696300" y="1170185"/>
                    <a:pt x="699600" y="1176783"/>
                  </a:cubicBezTo>
                  <a:cubicBezTo>
                    <a:pt x="702900" y="1170185"/>
                    <a:pt x="706200" y="1163586"/>
                    <a:pt x="706200" y="1156988"/>
                  </a:cubicBezTo>
                  <a:cubicBezTo>
                    <a:pt x="706200" y="1150389"/>
                    <a:pt x="702900" y="1150389"/>
                    <a:pt x="699600" y="1143791"/>
                  </a:cubicBezTo>
                  <a:cubicBezTo>
                    <a:pt x="696300" y="1140492"/>
                    <a:pt x="693000" y="1140492"/>
                    <a:pt x="693000" y="1140492"/>
                  </a:cubicBezTo>
                  <a:cubicBezTo>
                    <a:pt x="686400" y="1133893"/>
                    <a:pt x="673200" y="1130594"/>
                    <a:pt x="673200" y="1123995"/>
                  </a:cubicBezTo>
                  <a:cubicBezTo>
                    <a:pt x="666600" y="1107499"/>
                    <a:pt x="650100" y="1117397"/>
                    <a:pt x="646800" y="1104200"/>
                  </a:cubicBezTo>
                  <a:cubicBezTo>
                    <a:pt x="627000" y="1104200"/>
                    <a:pt x="627000" y="1084404"/>
                    <a:pt x="620400" y="1071207"/>
                  </a:cubicBezTo>
                  <a:cubicBezTo>
                    <a:pt x="620400" y="1067908"/>
                    <a:pt x="607200" y="1058010"/>
                    <a:pt x="607200" y="1058010"/>
                  </a:cubicBezTo>
                  <a:cubicBezTo>
                    <a:pt x="600600" y="1051412"/>
                    <a:pt x="607200" y="1044813"/>
                    <a:pt x="600600" y="1038215"/>
                  </a:cubicBezTo>
                  <a:cubicBezTo>
                    <a:pt x="597300" y="1034915"/>
                    <a:pt x="594000" y="1034915"/>
                    <a:pt x="590700" y="1031616"/>
                  </a:cubicBezTo>
                  <a:cubicBezTo>
                    <a:pt x="580800" y="1031616"/>
                    <a:pt x="584100" y="1011821"/>
                    <a:pt x="584100" y="1005222"/>
                  </a:cubicBezTo>
                  <a:cubicBezTo>
                    <a:pt x="584100" y="998624"/>
                    <a:pt x="580800" y="998624"/>
                    <a:pt x="580800" y="995324"/>
                  </a:cubicBezTo>
                  <a:cubicBezTo>
                    <a:pt x="577500" y="995324"/>
                    <a:pt x="577500" y="995324"/>
                    <a:pt x="574200" y="995324"/>
                  </a:cubicBezTo>
                  <a:cubicBezTo>
                    <a:pt x="564300" y="995324"/>
                    <a:pt x="551100" y="982127"/>
                    <a:pt x="551100" y="975529"/>
                  </a:cubicBezTo>
                  <a:cubicBezTo>
                    <a:pt x="551100" y="975529"/>
                    <a:pt x="551100" y="975529"/>
                    <a:pt x="551100" y="965631"/>
                  </a:cubicBezTo>
                  <a:cubicBezTo>
                    <a:pt x="551100" y="955733"/>
                    <a:pt x="544500" y="955733"/>
                    <a:pt x="534600" y="955733"/>
                  </a:cubicBezTo>
                  <a:cubicBezTo>
                    <a:pt x="528000" y="955733"/>
                    <a:pt x="524700" y="949135"/>
                    <a:pt x="524700" y="945835"/>
                  </a:cubicBezTo>
                  <a:cubicBezTo>
                    <a:pt x="524700" y="942536"/>
                    <a:pt x="534600" y="939237"/>
                    <a:pt x="534600" y="935938"/>
                  </a:cubicBezTo>
                  <a:cubicBezTo>
                    <a:pt x="534600" y="935938"/>
                    <a:pt x="534600" y="935938"/>
                    <a:pt x="534600" y="926040"/>
                  </a:cubicBezTo>
                  <a:cubicBezTo>
                    <a:pt x="521400" y="926040"/>
                    <a:pt x="524700" y="935938"/>
                    <a:pt x="518100" y="935938"/>
                  </a:cubicBezTo>
                  <a:cubicBezTo>
                    <a:pt x="514800" y="935938"/>
                    <a:pt x="511500" y="929339"/>
                    <a:pt x="511500" y="926040"/>
                  </a:cubicBezTo>
                  <a:cubicBezTo>
                    <a:pt x="511500" y="916142"/>
                    <a:pt x="514800" y="916142"/>
                    <a:pt x="514800" y="912843"/>
                  </a:cubicBezTo>
                  <a:cubicBezTo>
                    <a:pt x="514800" y="909544"/>
                    <a:pt x="511500" y="906244"/>
                    <a:pt x="508200" y="906244"/>
                  </a:cubicBezTo>
                  <a:cubicBezTo>
                    <a:pt x="508200" y="906244"/>
                    <a:pt x="504900" y="906244"/>
                    <a:pt x="504900" y="906244"/>
                  </a:cubicBezTo>
                  <a:cubicBezTo>
                    <a:pt x="498300" y="906244"/>
                    <a:pt x="495000" y="902945"/>
                    <a:pt x="488400" y="896347"/>
                  </a:cubicBezTo>
                  <a:cubicBezTo>
                    <a:pt x="488400" y="902945"/>
                    <a:pt x="485100" y="909544"/>
                    <a:pt x="481800" y="909544"/>
                  </a:cubicBezTo>
                  <a:cubicBezTo>
                    <a:pt x="468600" y="909544"/>
                    <a:pt x="462000" y="889748"/>
                    <a:pt x="455400" y="883150"/>
                  </a:cubicBezTo>
                  <a:cubicBezTo>
                    <a:pt x="442200" y="873252"/>
                    <a:pt x="422400" y="873252"/>
                    <a:pt x="405900" y="860055"/>
                  </a:cubicBezTo>
                  <a:cubicBezTo>
                    <a:pt x="405900" y="860055"/>
                    <a:pt x="405900" y="860055"/>
                    <a:pt x="376200" y="860055"/>
                  </a:cubicBezTo>
                  <a:cubicBezTo>
                    <a:pt x="356400" y="853456"/>
                    <a:pt x="333300" y="850157"/>
                    <a:pt x="323400" y="827062"/>
                  </a:cubicBezTo>
                  <a:cubicBezTo>
                    <a:pt x="316800" y="830361"/>
                    <a:pt x="303600" y="833660"/>
                    <a:pt x="300300" y="836960"/>
                  </a:cubicBezTo>
                  <a:cubicBezTo>
                    <a:pt x="300300" y="843558"/>
                    <a:pt x="303600" y="843558"/>
                    <a:pt x="306900" y="846857"/>
                  </a:cubicBezTo>
                  <a:cubicBezTo>
                    <a:pt x="297000" y="860055"/>
                    <a:pt x="264000" y="883150"/>
                    <a:pt x="250800" y="883150"/>
                  </a:cubicBezTo>
                  <a:cubicBezTo>
                    <a:pt x="247500" y="883150"/>
                    <a:pt x="244200" y="883150"/>
                    <a:pt x="244200" y="879850"/>
                  </a:cubicBezTo>
                  <a:cubicBezTo>
                    <a:pt x="244200" y="876551"/>
                    <a:pt x="247500" y="876551"/>
                    <a:pt x="250800" y="873252"/>
                  </a:cubicBezTo>
                  <a:cubicBezTo>
                    <a:pt x="247500" y="869953"/>
                    <a:pt x="247500" y="869953"/>
                    <a:pt x="247500" y="866653"/>
                  </a:cubicBezTo>
                  <a:cubicBezTo>
                    <a:pt x="247500" y="853456"/>
                    <a:pt x="257400" y="840259"/>
                    <a:pt x="273900" y="833660"/>
                  </a:cubicBezTo>
                  <a:cubicBezTo>
                    <a:pt x="273900" y="833660"/>
                    <a:pt x="273900" y="830361"/>
                    <a:pt x="273900" y="827062"/>
                  </a:cubicBezTo>
                  <a:cubicBezTo>
                    <a:pt x="273900" y="827062"/>
                    <a:pt x="273900" y="827062"/>
                    <a:pt x="267300" y="827062"/>
                  </a:cubicBezTo>
                  <a:cubicBezTo>
                    <a:pt x="254100" y="827062"/>
                    <a:pt x="217800" y="863354"/>
                    <a:pt x="217800" y="886449"/>
                  </a:cubicBezTo>
                  <a:cubicBezTo>
                    <a:pt x="217800" y="886449"/>
                    <a:pt x="217800" y="886449"/>
                    <a:pt x="217800" y="896347"/>
                  </a:cubicBezTo>
                  <a:cubicBezTo>
                    <a:pt x="217800" y="909544"/>
                    <a:pt x="204600" y="916142"/>
                    <a:pt x="191400" y="922741"/>
                  </a:cubicBezTo>
                  <a:cubicBezTo>
                    <a:pt x="184800" y="926040"/>
                    <a:pt x="181500" y="932638"/>
                    <a:pt x="178200" y="939237"/>
                  </a:cubicBezTo>
                  <a:cubicBezTo>
                    <a:pt x="171600" y="952434"/>
                    <a:pt x="151800" y="959032"/>
                    <a:pt x="141900" y="968930"/>
                  </a:cubicBezTo>
                  <a:cubicBezTo>
                    <a:pt x="135300" y="978828"/>
                    <a:pt x="115500" y="985427"/>
                    <a:pt x="99000" y="988726"/>
                  </a:cubicBezTo>
                  <a:cubicBezTo>
                    <a:pt x="82500" y="992025"/>
                    <a:pt x="69300" y="1011821"/>
                    <a:pt x="52800" y="1011821"/>
                  </a:cubicBezTo>
                  <a:cubicBezTo>
                    <a:pt x="49500" y="1011821"/>
                    <a:pt x="46200" y="1011821"/>
                    <a:pt x="42900" y="1011821"/>
                  </a:cubicBezTo>
                  <a:cubicBezTo>
                    <a:pt x="49500" y="998624"/>
                    <a:pt x="62700" y="1005222"/>
                    <a:pt x="69300" y="998624"/>
                  </a:cubicBezTo>
                  <a:cubicBezTo>
                    <a:pt x="75900" y="992025"/>
                    <a:pt x="82500" y="978828"/>
                    <a:pt x="89100" y="975529"/>
                  </a:cubicBezTo>
                  <a:cubicBezTo>
                    <a:pt x="99000" y="968930"/>
                    <a:pt x="108900" y="975529"/>
                    <a:pt x="115500" y="965631"/>
                  </a:cubicBezTo>
                  <a:cubicBezTo>
                    <a:pt x="125400" y="952434"/>
                    <a:pt x="145200" y="939237"/>
                    <a:pt x="158400" y="929339"/>
                  </a:cubicBezTo>
                  <a:cubicBezTo>
                    <a:pt x="171600" y="919441"/>
                    <a:pt x="171600" y="899646"/>
                    <a:pt x="184800" y="889748"/>
                  </a:cubicBezTo>
                  <a:cubicBezTo>
                    <a:pt x="184800" y="889748"/>
                    <a:pt x="184800" y="889748"/>
                    <a:pt x="178200" y="889748"/>
                  </a:cubicBezTo>
                  <a:cubicBezTo>
                    <a:pt x="168300" y="893047"/>
                    <a:pt x="165000" y="899646"/>
                    <a:pt x="155100" y="899646"/>
                  </a:cubicBezTo>
                  <a:cubicBezTo>
                    <a:pt x="148500" y="899646"/>
                    <a:pt x="148500" y="896347"/>
                    <a:pt x="141900" y="893047"/>
                  </a:cubicBezTo>
                  <a:cubicBezTo>
                    <a:pt x="138600" y="899646"/>
                    <a:pt x="138600" y="899646"/>
                    <a:pt x="138600" y="906244"/>
                  </a:cubicBezTo>
                  <a:cubicBezTo>
                    <a:pt x="125400" y="899646"/>
                    <a:pt x="122100" y="896347"/>
                    <a:pt x="112200" y="886449"/>
                  </a:cubicBezTo>
                  <a:cubicBezTo>
                    <a:pt x="108900" y="889748"/>
                    <a:pt x="112200" y="893047"/>
                    <a:pt x="112200" y="896347"/>
                  </a:cubicBezTo>
                  <a:cubicBezTo>
                    <a:pt x="112200" y="896347"/>
                    <a:pt x="112200" y="896347"/>
                    <a:pt x="105600" y="896347"/>
                  </a:cubicBezTo>
                  <a:cubicBezTo>
                    <a:pt x="99000" y="896347"/>
                    <a:pt x="99000" y="902945"/>
                    <a:pt x="95700" y="902945"/>
                  </a:cubicBezTo>
                  <a:cubicBezTo>
                    <a:pt x="92400" y="902945"/>
                    <a:pt x="89100" y="889748"/>
                    <a:pt x="89100" y="886449"/>
                  </a:cubicBezTo>
                  <a:cubicBezTo>
                    <a:pt x="89100" y="886449"/>
                    <a:pt x="89100" y="886449"/>
                    <a:pt x="89100" y="873252"/>
                  </a:cubicBezTo>
                  <a:cubicBezTo>
                    <a:pt x="89100" y="869953"/>
                    <a:pt x="89100" y="863354"/>
                    <a:pt x="85800" y="863354"/>
                  </a:cubicBezTo>
                  <a:cubicBezTo>
                    <a:pt x="82500" y="863354"/>
                    <a:pt x="75900" y="873252"/>
                    <a:pt x="75900" y="873252"/>
                  </a:cubicBezTo>
                  <a:cubicBezTo>
                    <a:pt x="66000" y="873252"/>
                    <a:pt x="42900" y="850157"/>
                    <a:pt x="36300" y="843558"/>
                  </a:cubicBezTo>
                  <a:cubicBezTo>
                    <a:pt x="39600" y="843558"/>
                    <a:pt x="42900" y="843558"/>
                    <a:pt x="46200" y="843558"/>
                  </a:cubicBezTo>
                  <a:cubicBezTo>
                    <a:pt x="42900" y="827062"/>
                    <a:pt x="23100" y="823763"/>
                    <a:pt x="23100" y="813865"/>
                  </a:cubicBezTo>
                  <a:cubicBezTo>
                    <a:pt x="23100" y="794069"/>
                    <a:pt x="52800" y="777573"/>
                    <a:pt x="66000" y="777573"/>
                  </a:cubicBezTo>
                  <a:cubicBezTo>
                    <a:pt x="69300" y="777573"/>
                    <a:pt x="108900" y="761077"/>
                    <a:pt x="108900" y="751179"/>
                  </a:cubicBezTo>
                  <a:cubicBezTo>
                    <a:pt x="108900" y="747880"/>
                    <a:pt x="99000" y="737982"/>
                    <a:pt x="99000" y="734683"/>
                  </a:cubicBezTo>
                  <a:cubicBezTo>
                    <a:pt x="102300" y="734683"/>
                    <a:pt x="102300" y="734683"/>
                    <a:pt x="102300" y="734683"/>
                  </a:cubicBezTo>
                  <a:cubicBezTo>
                    <a:pt x="105600" y="734683"/>
                    <a:pt x="105600" y="734683"/>
                    <a:pt x="105600" y="734683"/>
                  </a:cubicBezTo>
                  <a:cubicBezTo>
                    <a:pt x="105600" y="734683"/>
                    <a:pt x="105600" y="734683"/>
                    <a:pt x="105600" y="724785"/>
                  </a:cubicBezTo>
                  <a:cubicBezTo>
                    <a:pt x="105600" y="724785"/>
                    <a:pt x="102300" y="724785"/>
                    <a:pt x="102300" y="724785"/>
                  </a:cubicBezTo>
                  <a:cubicBezTo>
                    <a:pt x="102300" y="724785"/>
                    <a:pt x="99000" y="724785"/>
                    <a:pt x="99000" y="724785"/>
                  </a:cubicBezTo>
                  <a:cubicBezTo>
                    <a:pt x="89100" y="724785"/>
                    <a:pt x="85800" y="737982"/>
                    <a:pt x="75900" y="737982"/>
                  </a:cubicBezTo>
                  <a:cubicBezTo>
                    <a:pt x="66000" y="737982"/>
                    <a:pt x="59400" y="731384"/>
                    <a:pt x="52800" y="731384"/>
                  </a:cubicBezTo>
                  <a:cubicBezTo>
                    <a:pt x="52800" y="731384"/>
                    <a:pt x="52800" y="731384"/>
                    <a:pt x="23100" y="731384"/>
                  </a:cubicBezTo>
                  <a:cubicBezTo>
                    <a:pt x="23100" y="721486"/>
                    <a:pt x="16500" y="718187"/>
                    <a:pt x="16500" y="714887"/>
                  </a:cubicBezTo>
                  <a:cubicBezTo>
                    <a:pt x="16500" y="711588"/>
                    <a:pt x="16500" y="708289"/>
                    <a:pt x="16500" y="708289"/>
                  </a:cubicBezTo>
                  <a:cubicBezTo>
                    <a:pt x="6600" y="708289"/>
                    <a:pt x="3300" y="704990"/>
                    <a:pt x="0" y="698391"/>
                  </a:cubicBezTo>
                  <a:cubicBezTo>
                    <a:pt x="13200" y="688493"/>
                    <a:pt x="36300" y="678596"/>
                    <a:pt x="49500" y="668698"/>
                  </a:cubicBezTo>
                  <a:cubicBezTo>
                    <a:pt x="49500" y="668698"/>
                    <a:pt x="49500" y="668698"/>
                    <a:pt x="59400" y="668698"/>
                  </a:cubicBezTo>
                  <a:cubicBezTo>
                    <a:pt x="59400" y="681895"/>
                    <a:pt x="62700" y="685194"/>
                    <a:pt x="69300" y="685194"/>
                  </a:cubicBezTo>
                  <a:cubicBezTo>
                    <a:pt x="72600" y="685194"/>
                    <a:pt x="75900" y="681895"/>
                    <a:pt x="79200" y="681895"/>
                  </a:cubicBezTo>
                  <a:cubicBezTo>
                    <a:pt x="85800" y="681895"/>
                    <a:pt x="89100" y="685194"/>
                    <a:pt x="89100" y="685194"/>
                  </a:cubicBezTo>
                  <a:cubicBezTo>
                    <a:pt x="92400" y="685194"/>
                    <a:pt x="92400" y="685194"/>
                    <a:pt x="95700" y="681895"/>
                  </a:cubicBezTo>
                  <a:cubicBezTo>
                    <a:pt x="89100" y="662099"/>
                    <a:pt x="79200" y="662099"/>
                    <a:pt x="62700" y="652202"/>
                  </a:cubicBezTo>
                  <a:cubicBezTo>
                    <a:pt x="59400" y="648902"/>
                    <a:pt x="52800" y="629107"/>
                    <a:pt x="46200" y="625808"/>
                  </a:cubicBezTo>
                  <a:cubicBezTo>
                    <a:pt x="39600" y="622508"/>
                    <a:pt x="16500" y="615910"/>
                    <a:pt x="16500" y="612611"/>
                  </a:cubicBezTo>
                  <a:cubicBezTo>
                    <a:pt x="16500" y="612611"/>
                    <a:pt x="23100" y="596114"/>
                    <a:pt x="26400" y="592815"/>
                  </a:cubicBezTo>
                  <a:cubicBezTo>
                    <a:pt x="26400" y="592815"/>
                    <a:pt x="26400" y="592815"/>
                    <a:pt x="56100" y="592815"/>
                  </a:cubicBezTo>
                  <a:cubicBezTo>
                    <a:pt x="72600" y="566421"/>
                    <a:pt x="95700" y="543326"/>
                    <a:pt x="125400" y="530129"/>
                  </a:cubicBezTo>
                  <a:cubicBezTo>
                    <a:pt x="128700" y="530129"/>
                    <a:pt x="128700" y="530129"/>
                    <a:pt x="132000" y="530129"/>
                  </a:cubicBezTo>
                  <a:cubicBezTo>
                    <a:pt x="132000" y="530129"/>
                    <a:pt x="135300" y="530129"/>
                    <a:pt x="135300" y="530129"/>
                  </a:cubicBezTo>
                  <a:cubicBezTo>
                    <a:pt x="138600" y="530129"/>
                    <a:pt x="138600" y="530129"/>
                    <a:pt x="141900" y="530129"/>
                  </a:cubicBezTo>
                  <a:cubicBezTo>
                    <a:pt x="141900" y="530129"/>
                    <a:pt x="145200" y="530129"/>
                    <a:pt x="145200" y="530129"/>
                  </a:cubicBezTo>
                  <a:cubicBezTo>
                    <a:pt x="155100" y="526830"/>
                    <a:pt x="161700" y="510334"/>
                    <a:pt x="171600" y="510334"/>
                  </a:cubicBezTo>
                  <a:cubicBezTo>
                    <a:pt x="178200" y="510334"/>
                    <a:pt x="181500" y="516932"/>
                    <a:pt x="188100" y="520231"/>
                  </a:cubicBezTo>
                  <a:cubicBezTo>
                    <a:pt x="184800" y="523530"/>
                    <a:pt x="184800" y="526830"/>
                    <a:pt x="181500" y="530129"/>
                  </a:cubicBezTo>
                  <a:cubicBezTo>
                    <a:pt x="181500" y="530129"/>
                    <a:pt x="184800" y="530129"/>
                    <a:pt x="184800" y="530129"/>
                  </a:cubicBezTo>
                  <a:cubicBezTo>
                    <a:pt x="188100" y="530129"/>
                    <a:pt x="194700" y="526830"/>
                    <a:pt x="194700" y="520231"/>
                  </a:cubicBezTo>
                  <a:cubicBezTo>
                    <a:pt x="201300" y="523530"/>
                    <a:pt x="204600" y="526830"/>
                    <a:pt x="207900" y="526830"/>
                  </a:cubicBezTo>
                  <a:cubicBezTo>
                    <a:pt x="207900" y="526830"/>
                    <a:pt x="207900" y="526830"/>
                    <a:pt x="237600" y="526830"/>
                  </a:cubicBezTo>
                  <a:cubicBezTo>
                    <a:pt x="244200" y="533428"/>
                    <a:pt x="244200" y="536728"/>
                    <a:pt x="254100" y="540027"/>
                  </a:cubicBezTo>
                  <a:cubicBezTo>
                    <a:pt x="254100" y="540027"/>
                    <a:pt x="254100" y="540027"/>
                    <a:pt x="297000" y="540027"/>
                  </a:cubicBezTo>
                  <a:cubicBezTo>
                    <a:pt x="306900" y="553224"/>
                    <a:pt x="339900" y="556523"/>
                    <a:pt x="359700" y="556523"/>
                  </a:cubicBezTo>
                  <a:cubicBezTo>
                    <a:pt x="369600" y="556523"/>
                    <a:pt x="372900" y="553224"/>
                    <a:pt x="382800" y="553224"/>
                  </a:cubicBezTo>
                  <a:cubicBezTo>
                    <a:pt x="399300" y="553224"/>
                    <a:pt x="405900" y="559822"/>
                    <a:pt x="419100" y="566421"/>
                  </a:cubicBezTo>
                  <a:lnTo>
                    <a:pt x="419100" y="563122"/>
                  </a:lnTo>
                  <a:cubicBezTo>
                    <a:pt x="422400" y="566421"/>
                    <a:pt x="422400" y="566421"/>
                    <a:pt x="422400" y="566421"/>
                  </a:cubicBezTo>
                  <a:cubicBezTo>
                    <a:pt x="422400" y="566421"/>
                    <a:pt x="422400" y="566421"/>
                    <a:pt x="425700" y="563122"/>
                  </a:cubicBezTo>
                  <a:cubicBezTo>
                    <a:pt x="425700" y="566421"/>
                    <a:pt x="432300" y="573019"/>
                    <a:pt x="432300" y="573019"/>
                  </a:cubicBezTo>
                  <a:cubicBezTo>
                    <a:pt x="455400" y="589516"/>
                    <a:pt x="481800" y="592815"/>
                    <a:pt x="495000" y="592815"/>
                  </a:cubicBezTo>
                  <a:cubicBezTo>
                    <a:pt x="498300" y="592815"/>
                    <a:pt x="475200" y="576319"/>
                    <a:pt x="511500" y="576319"/>
                  </a:cubicBezTo>
                  <a:cubicBezTo>
                    <a:pt x="514800" y="576319"/>
                    <a:pt x="514800" y="566421"/>
                    <a:pt x="518100" y="566421"/>
                  </a:cubicBezTo>
                  <a:cubicBezTo>
                    <a:pt x="521400" y="566421"/>
                    <a:pt x="524700" y="566421"/>
                    <a:pt x="528000" y="569720"/>
                  </a:cubicBezTo>
                  <a:cubicBezTo>
                    <a:pt x="528000" y="573019"/>
                    <a:pt x="531300" y="573019"/>
                    <a:pt x="531300" y="573019"/>
                  </a:cubicBezTo>
                  <a:cubicBezTo>
                    <a:pt x="537900" y="573019"/>
                    <a:pt x="547800" y="563122"/>
                    <a:pt x="554400" y="563122"/>
                  </a:cubicBezTo>
                  <a:cubicBezTo>
                    <a:pt x="567600" y="556523"/>
                    <a:pt x="574200" y="553224"/>
                    <a:pt x="590700" y="549925"/>
                  </a:cubicBezTo>
                  <a:cubicBezTo>
                    <a:pt x="594000" y="553224"/>
                    <a:pt x="597300" y="559822"/>
                    <a:pt x="600600" y="559822"/>
                  </a:cubicBezTo>
                  <a:cubicBezTo>
                    <a:pt x="613800" y="559822"/>
                    <a:pt x="610500" y="540027"/>
                    <a:pt x="620400" y="540027"/>
                  </a:cubicBezTo>
                  <a:cubicBezTo>
                    <a:pt x="623700" y="540027"/>
                    <a:pt x="640200" y="569720"/>
                    <a:pt x="650100" y="569720"/>
                  </a:cubicBezTo>
                  <a:cubicBezTo>
                    <a:pt x="660000" y="569720"/>
                    <a:pt x="660000" y="553224"/>
                    <a:pt x="669900" y="553224"/>
                  </a:cubicBezTo>
                  <a:cubicBezTo>
                    <a:pt x="673200" y="556523"/>
                    <a:pt x="679800" y="569720"/>
                    <a:pt x="683100" y="569720"/>
                  </a:cubicBezTo>
                  <a:cubicBezTo>
                    <a:pt x="693000" y="569720"/>
                    <a:pt x="696300" y="559822"/>
                    <a:pt x="709500" y="559822"/>
                  </a:cubicBezTo>
                  <a:cubicBezTo>
                    <a:pt x="739200" y="559822"/>
                    <a:pt x="755700" y="589516"/>
                    <a:pt x="788700" y="589516"/>
                  </a:cubicBezTo>
                  <a:cubicBezTo>
                    <a:pt x="788700" y="589516"/>
                    <a:pt x="792000" y="589516"/>
                    <a:pt x="792000" y="589516"/>
                  </a:cubicBezTo>
                  <a:cubicBezTo>
                    <a:pt x="801900" y="589516"/>
                    <a:pt x="811800" y="589516"/>
                    <a:pt x="815100" y="589516"/>
                  </a:cubicBezTo>
                  <a:cubicBezTo>
                    <a:pt x="825000" y="589516"/>
                    <a:pt x="825000" y="592815"/>
                    <a:pt x="834900" y="609311"/>
                  </a:cubicBezTo>
                  <a:cubicBezTo>
                    <a:pt x="831600" y="612611"/>
                    <a:pt x="815100" y="609311"/>
                    <a:pt x="815100" y="615910"/>
                  </a:cubicBezTo>
                  <a:cubicBezTo>
                    <a:pt x="815100" y="619209"/>
                    <a:pt x="815100" y="625808"/>
                    <a:pt x="834900" y="625808"/>
                  </a:cubicBezTo>
                  <a:cubicBezTo>
                    <a:pt x="834900" y="625808"/>
                    <a:pt x="838200" y="625808"/>
                    <a:pt x="838200" y="625808"/>
                  </a:cubicBezTo>
                  <a:cubicBezTo>
                    <a:pt x="851400" y="625808"/>
                    <a:pt x="858000" y="622508"/>
                    <a:pt x="867900" y="622508"/>
                  </a:cubicBezTo>
                  <a:cubicBezTo>
                    <a:pt x="867900" y="622508"/>
                    <a:pt x="867900" y="622508"/>
                    <a:pt x="904200" y="622508"/>
                  </a:cubicBezTo>
                  <a:cubicBezTo>
                    <a:pt x="904200" y="622508"/>
                    <a:pt x="904200" y="622508"/>
                    <a:pt x="910800" y="625808"/>
                  </a:cubicBezTo>
                  <a:cubicBezTo>
                    <a:pt x="920700" y="629107"/>
                    <a:pt x="924000" y="645603"/>
                    <a:pt x="933900" y="645603"/>
                  </a:cubicBezTo>
                  <a:cubicBezTo>
                    <a:pt x="937200" y="645603"/>
                    <a:pt x="930600" y="632406"/>
                    <a:pt x="930600" y="629107"/>
                  </a:cubicBezTo>
                  <a:cubicBezTo>
                    <a:pt x="930600" y="606012"/>
                    <a:pt x="960300" y="622508"/>
                    <a:pt x="957000" y="602713"/>
                  </a:cubicBezTo>
                  <a:cubicBezTo>
                    <a:pt x="950400" y="606012"/>
                    <a:pt x="937200" y="612611"/>
                    <a:pt x="927300" y="612611"/>
                  </a:cubicBezTo>
                  <a:cubicBezTo>
                    <a:pt x="924000" y="612611"/>
                    <a:pt x="920700" y="609311"/>
                    <a:pt x="920700" y="606012"/>
                  </a:cubicBezTo>
                  <a:cubicBezTo>
                    <a:pt x="920700" y="589516"/>
                    <a:pt x="953700" y="589516"/>
                    <a:pt x="963600" y="586216"/>
                  </a:cubicBezTo>
                  <a:cubicBezTo>
                    <a:pt x="970200" y="612611"/>
                    <a:pt x="1006500" y="625808"/>
                    <a:pt x="1036200" y="625808"/>
                  </a:cubicBezTo>
                  <a:cubicBezTo>
                    <a:pt x="1056000" y="625808"/>
                    <a:pt x="1065900" y="625808"/>
                    <a:pt x="1072500" y="625808"/>
                  </a:cubicBezTo>
                  <a:cubicBezTo>
                    <a:pt x="1075800" y="625808"/>
                    <a:pt x="1079100" y="625808"/>
                    <a:pt x="1082400" y="625808"/>
                  </a:cubicBezTo>
                  <a:cubicBezTo>
                    <a:pt x="1082400" y="612611"/>
                    <a:pt x="1085700" y="606012"/>
                    <a:pt x="1095600" y="606012"/>
                  </a:cubicBezTo>
                  <a:cubicBezTo>
                    <a:pt x="1105500" y="606012"/>
                    <a:pt x="1118700" y="609311"/>
                    <a:pt x="1122000" y="612611"/>
                  </a:cubicBezTo>
                  <a:cubicBezTo>
                    <a:pt x="1125300" y="619209"/>
                    <a:pt x="1115400" y="635705"/>
                    <a:pt x="1125300" y="635705"/>
                  </a:cubicBezTo>
                  <a:cubicBezTo>
                    <a:pt x="1125300" y="635705"/>
                    <a:pt x="1128600" y="635705"/>
                    <a:pt x="1128600" y="635705"/>
                  </a:cubicBezTo>
                  <a:cubicBezTo>
                    <a:pt x="1128600" y="602713"/>
                    <a:pt x="1164900" y="615910"/>
                    <a:pt x="1158300" y="589516"/>
                  </a:cubicBezTo>
                  <a:cubicBezTo>
                    <a:pt x="1155000" y="592815"/>
                    <a:pt x="1151700" y="592815"/>
                    <a:pt x="1148400" y="596114"/>
                  </a:cubicBezTo>
                  <a:cubicBezTo>
                    <a:pt x="1148400" y="596114"/>
                    <a:pt x="1151700" y="579618"/>
                    <a:pt x="1151700" y="576319"/>
                  </a:cubicBezTo>
                  <a:cubicBezTo>
                    <a:pt x="1151700" y="553224"/>
                    <a:pt x="1115400" y="566421"/>
                    <a:pt x="1115400" y="546625"/>
                  </a:cubicBezTo>
                  <a:cubicBezTo>
                    <a:pt x="1115400" y="536728"/>
                    <a:pt x="1122000" y="536728"/>
                    <a:pt x="1122000" y="530129"/>
                  </a:cubicBezTo>
                  <a:cubicBezTo>
                    <a:pt x="1122000" y="523530"/>
                    <a:pt x="1115400" y="520231"/>
                    <a:pt x="1115400" y="513633"/>
                  </a:cubicBezTo>
                  <a:cubicBezTo>
                    <a:pt x="1115400" y="503735"/>
                    <a:pt x="1125300" y="507034"/>
                    <a:pt x="1131900" y="503735"/>
                  </a:cubicBezTo>
                  <a:cubicBezTo>
                    <a:pt x="1131900" y="497136"/>
                    <a:pt x="1128600" y="490538"/>
                    <a:pt x="1138500" y="490538"/>
                  </a:cubicBezTo>
                  <a:close/>
                  <a:moveTo>
                    <a:pt x="5471273" y="484188"/>
                  </a:moveTo>
                  <a:cubicBezTo>
                    <a:pt x="5477810" y="484188"/>
                    <a:pt x="5500689" y="490891"/>
                    <a:pt x="5500689" y="500945"/>
                  </a:cubicBezTo>
                  <a:cubicBezTo>
                    <a:pt x="5500689" y="510999"/>
                    <a:pt x="5454931" y="514351"/>
                    <a:pt x="5451663" y="514351"/>
                  </a:cubicBezTo>
                  <a:cubicBezTo>
                    <a:pt x="5448395" y="514351"/>
                    <a:pt x="5445126" y="510999"/>
                    <a:pt x="5445126" y="507648"/>
                  </a:cubicBezTo>
                  <a:cubicBezTo>
                    <a:pt x="5445126" y="497594"/>
                    <a:pt x="5461468" y="484188"/>
                    <a:pt x="5471273" y="484188"/>
                  </a:cubicBezTo>
                  <a:close/>
                  <a:moveTo>
                    <a:pt x="3741738" y="422275"/>
                  </a:moveTo>
                  <a:cubicBezTo>
                    <a:pt x="3748088" y="422275"/>
                    <a:pt x="3748088" y="428625"/>
                    <a:pt x="3754438" y="434975"/>
                  </a:cubicBezTo>
                  <a:cubicBezTo>
                    <a:pt x="3751263" y="438150"/>
                    <a:pt x="3738563" y="441325"/>
                    <a:pt x="3732213" y="441325"/>
                  </a:cubicBezTo>
                  <a:cubicBezTo>
                    <a:pt x="3732213" y="441325"/>
                    <a:pt x="3732213" y="438150"/>
                    <a:pt x="3732213" y="434975"/>
                  </a:cubicBezTo>
                  <a:cubicBezTo>
                    <a:pt x="3732213" y="428625"/>
                    <a:pt x="3735388" y="422275"/>
                    <a:pt x="3741738" y="422275"/>
                  </a:cubicBezTo>
                  <a:close/>
                  <a:moveTo>
                    <a:pt x="1368715" y="419100"/>
                  </a:moveTo>
                  <a:cubicBezTo>
                    <a:pt x="1381991" y="419100"/>
                    <a:pt x="1385310" y="425715"/>
                    <a:pt x="1398589" y="425715"/>
                  </a:cubicBezTo>
                  <a:cubicBezTo>
                    <a:pt x="1411865" y="425715"/>
                    <a:pt x="1425143" y="438944"/>
                    <a:pt x="1435100" y="445559"/>
                  </a:cubicBezTo>
                  <a:cubicBezTo>
                    <a:pt x="1435100" y="452173"/>
                    <a:pt x="1431781" y="455481"/>
                    <a:pt x="1425143" y="455481"/>
                  </a:cubicBezTo>
                  <a:cubicBezTo>
                    <a:pt x="1418506" y="455481"/>
                    <a:pt x="1415184" y="452173"/>
                    <a:pt x="1408546" y="452173"/>
                  </a:cubicBezTo>
                  <a:cubicBezTo>
                    <a:pt x="1401907" y="452173"/>
                    <a:pt x="1398589" y="458788"/>
                    <a:pt x="1388633" y="458788"/>
                  </a:cubicBezTo>
                  <a:cubicBezTo>
                    <a:pt x="1378672" y="458788"/>
                    <a:pt x="1368715" y="455481"/>
                    <a:pt x="1372034" y="445559"/>
                  </a:cubicBezTo>
                  <a:cubicBezTo>
                    <a:pt x="1365397" y="442251"/>
                    <a:pt x="1362078" y="438944"/>
                    <a:pt x="1362078" y="429022"/>
                  </a:cubicBezTo>
                  <a:cubicBezTo>
                    <a:pt x="1362078" y="422407"/>
                    <a:pt x="1365397" y="419100"/>
                    <a:pt x="1368715" y="419100"/>
                  </a:cubicBezTo>
                  <a:close/>
                  <a:moveTo>
                    <a:pt x="1273866" y="419100"/>
                  </a:moveTo>
                  <a:cubicBezTo>
                    <a:pt x="1273866" y="419100"/>
                    <a:pt x="1273866" y="419100"/>
                    <a:pt x="1293677" y="425694"/>
                  </a:cubicBezTo>
                  <a:cubicBezTo>
                    <a:pt x="1287075" y="438883"/>
                    <a:pt x="1267263" y="442180"/>
                    <a:pt x="1267263" y="458666"/>
                  </a:cubicBezTo>
                  <a:cubicBezTo>
                    <a:pt x="1267263" y="461963"/>
                    <a:pt x="1270566" y="465260"/>
                    <a:pt x="1273866" y="465260"/>
                  </a:cubicBezTo>
                  <a:cubicBezTo>
                    <a:pt x="1270566" y="471854"/>
                    <a:pt x="1273866" y="478448"/>
                    <a:pt x="1273866" y="478448"/>
                  </a:cubicBezTo>
                  <a:cubicBezTo>
                    <a:pt x="1273866" y="481745"/>
                    <a:pt x="1270566" y="488339"/>
                    <a:pt x="1280469" y="488339"/>
                  </a:cubicBezTo>
                  <a:cubicBezTo>
                    <a:pt x="1283771" y="488339"/>
                    <a:pt x="1290374" y="481745"/>
                    <a:pt x="1290374" y="475151"/>
                  </a:cubicBezTo>
                  <a:cubicBezTo>
                    <a:pt x="1290374" y="468557"/>
                    <a:pt x="1283771" y="465260"/>
                    <a:pt x="1283771" y="458666"/>
                  </a:cubicBezTo>
                  <a:cubicBezTo>
                    <a:pt x="1283771" y="432288"/>
                    <a:pt x="1320088" y="425694"/>
                    <a:pt x="1343198" y="425694"/>
                  </a:cubicBezTo>
                  <a:cubicBezTo>
                    <a:pt x="1356405" y="425694"/>
                    <a:pt x="1366309" y="448774"/>
                    <a:pt x="1366309" y="461963"/>
                  </a:cubicBezTo>
                  <a:cubicBezTo>
                    <a:pt x="1366309" y="465260"/>
                    <a:pt x="1363011" y="475151"/>
                    <a:pt x="1366309" y="475151"/>
                  </a:cubicBezTo>
                  <a:cubicBezTo>
                    <a:pt x="1369613" y="475151"/>
                    <a:pt x="1369613" y="468557"/>
                    <a:pt x="1376215" y="468557"/>
                  </a:cubicBezTo>
                  <a:cubicBezTo>
                    <a:pt x="1382817" y="468557"/>
                    <a:pt x="1382817" y="475151"/>
                    <a:pt x="1389420" y="475151"/>
                  </a:cubicBezTo>
                  <a:cubicBezTo>
                    <a:pt x="1399326" y="475151"/>
                    <a:pt x="1402626" y="458666"/>
                    <a:pt x="1412531" y="458666"/>
                  </a:cubicBezTo>
                  <a:cubicBezTo>
                    <a:pt x="1422437" y="458666"/>
                    <a:pt x="1445548" y="461963"/>
                    <a:pt x="1452151" y="468557"/>
                  </a:cubicBezTo>
                  <a:cubicBezTo>
                    <a:pt x="1465355" y="478448"/>
                    <a:pt x="1468660" y="501528"/>
                    <a:pt x="1488466" y="501528"/>
                  </a:cubicBezTo>
                  <a:cubicBezTo>
                    <a:pt x="1488466" y="501528"/>
                    <a:pt x="1488466" y="501528"/>
                    <a:pt x="1501672" y="501528"/>
                  </a:cubicBezTo>
                  <a:cubicBezTo>
                    <a:pt x="1508276" y="501528"/>
                    <a:pt x="1521484" y="504825"/>
                    <a:pt x="1518180" y="514717"/>
                  </a:cubicBezTo>
                  <a:cubicBezTo>
                    <a:pt x="1534688" y="521311"/>
                    <a:pt x="1541291" y="531202"/>
                    <a:pt x="1557800" y="534499"/>
                  </a:cubicBezTo>
                  <a:cubicBezTo>
                    <a:pt x="1557800" y="534499"/>
                    <a:pt x="1557800" y="534499"/>
                    <a:pt x="1557800" y="544390"/>
                  </a:cubicBezTo>
                  <a:cubicBezTo>
                    <a:pt x="1557800" y="544390"/>
                    <a:pt x="1557800" y="544390"/>
                    <a:pt x="1567706" y="544390"/>
                  </a:cubicBezTo>
                  <a:cubicBezTo>
                    <a:pt x="1574309" y="544390"/>
                    <a:pt x="1580911" y="550985"/>
                    <a:pt x="1584211" y="560876"/>
                  </a:cubicBezTo>
                  <a:cubicBezTo>
                    <a:pt x="1574309" y="560876"/>
                    <a:pt x="1567706" y="560876"/>
                    <a:pt x="1564402" y="570767"/>
                  </a:cubicBezTo>
                  <a:cubicBezTo>
                    <a:pt x="1574309" y="570767"/>
                    <a:pt x="1574309" y="570767"/>
                    <a:pt x="1580911" y="570767"/>
                  </a:cubicBezTo>
                  <a:cubicBezTo>
                    <a:pt x="1584211" y="570767"/>
                    <a:pt x="1587513" y="574065"/>
                    <a:pt x="1587513" y="577362"/>
                  </a:cubicBezTo>
                  <a:cubicBezTo>
                    <a:pt x="1580911" y="580659"/>
                    <a:pt x="1574309" y="580659"/>
                    <a:pt x="1571005" y="590550"/>
                  </a:cubicBezTo>
                  <a:cubicBezTo>
                    <a:pt x="1574309" y="593847"/>
                    <a:pt x="1577608" y="597144"/>
                    <a:pt x="1584211" y="597144"/>
                  </a:cubicBezTo>
                  <a:cubicBezTo>
                    <a:pt x="1587513" y="613630"/>
                    <a:pt x="1600719" y="620224"/>
                    <a:pt x="1613925" y="620224"/>
                  </a:cubicBezTo>
                  <a:cubicBezTo>
                    <a:pt x="1613925" y="630116"/>
                    <a:pt x="1617226" y="643304"/>
                    <a:pt x="1627133" y="643304"/>
                  </a:cubicBezTo>
                  <a:cubicBezTo>
                    <a:pt x="1633735" y="643304"/>
                    <a:pt x="1637036" y="640007"/>
                    <a:pt x="1640338" y="640007"/>
                  </a:cubicBezTo>
                  <a:cubicBezTo>
                    <a:pt x="1640338" y="640007"/>
                    <a:pt x="1643642" y="640007"/>
                    <a:pt x="1643642" y="646601"/>
                  </a:cubicBezTo>
                  <a:cubicBezTo>
                    <a:pt x="1646940" y="649898"/>
                    <a:pt x="1653543" y="649898"/>
                    <a:pt x="1653543" y="649898"/>
                  </a:cubicBezTo>
                  <a:cubicBezTo>
                    <a:pt x="1666753" y="649898"/>
                    <a:pt x="1670051" y="653196"/>
                    <a:pt x="1670051" y="663087"/>
                  </a:cubicBezTo>
                  <a:cubicBezTo>
                    <a:pt x="1670051" y="672978"/>
                    <a:pt x="1660147" y="676275"/>
                    <a:pt x="1653543" y="676275"/>
                  </a:cubicBezTo>
                  <a:cubicBezTo>
                    <a:pt x="1653543" y="682870"/>
                    <a:pt x="1653543" y="679572"/>
                    <a:pt x="1653543" y="682870"/>
                  </a:cubicBezTo>
                  <a:cubicBezTo>
                    <a:pt x="1653543" y="686167"/>
                    <a:pt x="1650244" y="692761"/>
                    <a:pt x="1640338" y="692761"/>
                  </a:cubicBezTo>
                  <a:cubicBezTo>
                    <a:pt x="1640338" y="699355"/>
                    <a:pt x="1640338" y="709246"/>
                    <a:pt x="1633735" y="709246"/>
                  </a:cubicBezTo>
                  <a:cubicBezTo>
                    <a:pt x="1607322" y="709246"/>
                    <a:pt x="1604022" y="666384"/>
                    <a:pt x="1577608" y="666384"/>
                  </a:cubicBezTo>
                  <a:cubicBezTo>
                    <a:pt x="1574309" y="666384"/>
                    <a:pt x="1567706" y="672978"/>
                    <a:pt x="1567706" y="672978"/>
                  </a:cubicBezTo>
                  <a:cubicBezTo>
                    <a:pt x="1571005" y="676275"/>
                    <a:pt x="1571005" y="676275"/>
                    <a:pt x="1574309" y="676275"/>
                  </a:cubicBezTo>
                  <a:cubicBezTo>
                    <a:pt x="1574309" y="676275"/>
                    <a:pt x="1577608" y="676275"/>
                    <a:pt x="1577608" y="672978"/>
                  </a:cubicBezTo>
                  <a:cubicBezTo>
                    <a:pt x="1577608" y="672978"/>
                    <a:pt x="1577608" y="672978"/>
                    <a:pt x="1577608" y="682870"/>
                  </a:cubicBezTo>
                  <a:cubicBezTo>
                    <a:pt x="1577608" y="682870"/>
                    <a:pt x="1574309" y="682870"/>
                    <a:pt x="1574309" y="682870"/>
                  </a:cubicBezTo>
                  <a:cubicBezTo>
                    <a:pt x="1571005" y="682870"/>
                    <a:pt x="1571005" y="682870"/>
                    <a:pt x="1571005" y="682870"/>
                  </a:cubicBezTo>
                  <a:cubicBezTo>
                    <a:pt x="1571005" y="682870"/>
                    <a:pt x="1571005" y="682870"/>
                    <a:pt x="1571005" y="692761"/>
                  </a:cubicBezTo>
                  <a:cubicBezTo>
                    <a:pt x="1571005" y="692761"/>
                    <a:pt x="1571005" y="692761"/>
                    <a:pt x="1577608" y="692761"/>
                  </a:cubicBezTo>
                  <a:cubicBezTo>
                    <a:pt x="1577608" y="699355"/>
                    <a:pt x="1584211" y="715841"/>
                    <a:pt x="1590818" y="715841"/>
                  </a:cubicBezTo>
                  <a:cubicBezTo>
                    <a:pt x="1594116" y="719138"/>
                    <a:pt x="1594116" y="719138"/>
                    <a:pt x="1597420" y="719138"/>
                  </a:cubicBezTo>
                  <a:cubicBezTo>
                    <a:pt x="1597420" y="719138"/>
                    <a:pt x="1597420" y="719138"/>
                    <a:pt x="1600719" y="719138"/>
                  </a:cubicBezTo>
                  <a:cubicBezTo>
                    <a:pt x="1604022" y="719138"/>
                    <a:pt x="1604022" y="719138"/>
                    <a:pt x="1604022" y="725732"/>
                  </a:cubicBezTo>
                  <a:cubicBezTo>
                    <a:pt x="1604022" y="725732"/>
                    <a:pt x="1604022" y="725732"/>
                    <a:pt x="1613925" y="725732"/>
                  </a:cubicBezTo>
                  <a:cubicBezTo>
                    <a:pt x="1613925" y="735624"/>
                    <a:pt x="1613925" y="735624"/>
                    <a:pt x="1613925" y="738921"/>
                  </a:cubicBezTo>
                  <a:cubicBezTo>
                    <a:pt x="1613925" y="742218"/>
                    <a:pt x="1623830" y="745515"/>
                    <a:pt x="1623830" y="752109"/>
                  </a:cubicBezTo>
                  <a:cubicBezTo>
                    <a:pt x="1623830" y="758703"/>
                    <a:pt x="1617226" y="771892"/>
                    <a:pt x="1617226" y="778486"/>
                  </a:cubicBezTo>
                  <a:cubicBezTo>
                    <a:pt x="1607322" y="778486"/>
                    <a:pt x="1571005" y="762000"/>
                    <a:pt x="1564402" y="752109"/>
                  </a:cubicBezTo>
                  <a:cubicBezTo>
                    <a:pt x="1564402" y="752109"/>
                    <a:pt x="1564402" y="752109"/>
                    <a:pt x="1557800" y="752109"/>
                  </a:cubicBezTo>
                  <a:cubicBezTo>
                    <a:pt x="1564402" y="765297"/>
                    <a:pt x="1597420" y="781783"/>
                    <a:pt x="1597420" y="798269"/>
                  </a:cubicBezTo>
                  <a:cubicBezTo>
                    <a:pt x="1597420" y="801566"/>
                    <a:pt x="1594116" y="804863"/>
                    <a:pt x="1590818" y="804863"/>
                  </a:cubicBezTo>
                  <a:cubicBezTo>
                    <a:pt x="1587513" y="804863"/>
                    <a:pt x="1587513" y="798269"/>
                    <a:pt x="1584211" y="798269"/>
                  </a:cubicBezTo>
                  <a:cubicBezTo>
                    <a:pt x="1571005" y="788377"/>
                    <a:pt x="1557800" y="794972"/>
                    <a:pt x="1544595" y="785080"/>
                  </a:cubicBezTo>
                  <a:cubicBezTo>
                    <a:pt x="1531386" y="775189"/>
                    <a:pt x="1498373" y="775189"/>
                    <a:pt x="1508276" y="755406"/>
                  </a:cubicBezTo>
                  <a:cubicBezTo>
                    <a:pt x="1491771" y="745515"/>
                    <a:pt x="1481864" y="732327"/>
                    <a:pt x="1465355" y="722435"/>
                  </a:cubicBezTo>
                  <a:cubicBezTo>
                    <a:pt x="1462057" y="725732"/>
                    <a:pt x="1458753" y="732327"/>
                    <a:pt x="1455451" y="732327"/>
                  </a:cubicBezTo>
                  <a:cubicBezTo>
                    <a:pt x="1448848" y="732327"/>
                    <a:pt x="1448848" y="725732"/>
                    <a:pt x="1445548" y="725732"/>
                  </a:cubicBezTo>
                  <a:cubicBezTo>
                    <a:pt x="1438946" y="725732"/>
                    <a:pt x="1435642" y="735624"/>
                    <a:pt x="1429039" y="735624"/>
                  </a:cubicBezTo>
                  <a:cubicBezTo>
                    <a:pt x="1422437" y="735624"/>
                    <a:pt x="1405928" y="725732"/>
                    <a:pt x="1405928" y="719138"/>
                  </a:cubicBezTo>
                  <a:cubicBezTo>
                    <a:pt x="1405928" y="712544"/>
                    <a:pt x="1419134" y="699355"/>
                    <a:pt x="1425737" y="699355"/>
                  </a:cubicBezTo>
                  <a:cubicBezTo>
                    <a:pt x="1425737" y="699355"/>
                    <a:pt x="1425737" y="699355"/>
                    <a:pt x="1448848" y="699355"/>
                  </a:cubicBezTo>
                  <a:cubicBezTo>
                    <a:pt x="1455451" y="699355"/>
                    <a:pt x="1468660" y="696058"/>
                    <a:pt x="1475262" y="692761"/>
                  </a:cubicBezTo>
                  <a:cubicBezTo>
                    <a:pt x="1471959" y="689464"/>
                    <a:pt x="1465355" y="682870"/>
                    <a:pt x="1465355" y="676275"/>
                  </a:cubicBezTo>
                  <a:cubicBezTo>
                    <a:pt x="1465355" y="666384"/>
                    <a:pt x="1475262" y="672978"/>
                    <a:pt x="1478562" y="666384"/>
                  </a:cubicBezTo>
                  <a:cubicBezTo>
                    <a:pt x="1485165" y="663087"/>
                    <a:pt x="1495069" y="646601"/>
                    <a:pt x="1495069" y="636710"/>
                  </a:cubicBezTo>
                  <a:cubicBezTo>
                    <a:pt x="1495069" y="620224"/>
                    <a:pt x="1458753" y="590550"/>
                    <a:pt x="1448848" y="590550"/>
                  </a:cubicBezTo>
                  <a:cubicBezTo>
                    <a:pt x="1442245" y="590550"/>
                    <a:pt x="1438946" y="597144"/>
                    <a:pt x="1432340" y="597144"/>
                  </a:cubicBezTo>
                  <a:cubicBezTo>
                    <a:pt x="1429039" y="597144"/>
                    <a:pt x="1425737" y="590550"/>
                    <a:pt x="1425737" y="590550"/>
                  </a:cubicBezTo>
                  <a:cubicBezTo>
                    <a:pt x="1425737" y="583956"/>
                    <a:pt x="1435642" y="580659"/>
                    <a:pt x="1438946" y="580659"/>
                  </a:cubicBezTo>
                  <a:cubicBezTo>
                    <a:pt x="1435642" y="574065"/>
                    <a:pt x="1405928" y="544390"/>
                    <a:pt x="1399326" y="544390"/>
                  </a:cubicBezTo>
                  <a:cubicBezTo>
                    <a:pt x="1392724" y="544390"/>
                    <a:pt x="1382817" y="570767"/>
                    <a:pt x="1372912" y="570767"/>
                  </a:cubicBezTo>
                  <a:cubicBezTo>
                    <a:pt x="1366309" y="570767"/>
                    <a:pt x="1366309" y="557579"/>
                    <a:pt x="1369613" y="554282"/>
                  </a:cubicBezTo>
                  <a:cubicBezTo>
                    <a:pt x="1363011" y="554282"/>
                    <a:pt x="1353104" y="554282"/>
                    <a:pt x="1343198" y="554282"/>
                  </a:cubicBezTo>
                  <a:cubicBezTo>
                    <a:pt x="1326691" y="554282"/>
                    <a:pt x="1300279" y="554282"/>
                    <a:pt x="1283771" y="554282"/>
                  </a:cubicBezTo>
                  <a:cubicBezTo>
                    <a:pt x="1280469" y="554282"/>
                    <a:pt x="1270566" y="547688"/>
                    <a:pt x="1267263" y="541093"/>
                  </a:cubicBezTo>
                  <a:cubicBezTo>
                    <a:pt x="1267263" y="541093"/>
                    <a:pt x="1267263" y="541093"/>
                    <a:pt x="1240852" y="541093"/>
                  </a:cubicBezTo>
                  <a:cubicBezTo>
                    <a:pt x="1237549" y="531202"/>
                    <a:pt x="1230946" y="531202"/>
                    <a:pt x="1227644" y="521311"/>
                  </a:cubicBezTo>
                  <a:cubicBezTo>
                    <a:pt x="1230946" y="521311"/>
                    <a:pt x="1234250" y="521311"/>
                    <a:pt x="1234250" y="521311"/>
                  </a:cubicBezTo>
                  <a:cubicBezTo>
                    <a:pt x="1240852" y="521311"/>
                    <a:pt x="1247455" y="521311"/>
                    <a:pt x="1254057" y="524608"/>
                  </a:cubicBezTo>
                  <a:cubicBezTo>
                    <a:pt x="1254057" y="524608"/>
                    <a:pt x="1254057" y="524608"/>
                    <a:pt x="1254057" y="514717"/>
                  </a:cubicBezTo>
                  <a:cubicBezTo>
                    <a:pt x="1247455" y="511420"/>
                    <a:pt x="1224344" y="508122"/>
                    <a:pt x="1224344" y="508122"/>
                  </a:cubicBezTo>
                  <a:cubicBezTo>
                    <a:pt x="1224344" y="508122"/>
                    <a:pt x="1214438" y="498231"/>
                    <a:pt x="1214438" y="491637"/>
                  </a:cubicBezTo>
                  <a:cubicBezTo>
                    <a:pt x="1214438" y="471854"/>
                    <a:pt x="1217741" y="468557"/>
                    <a:pt x="1227644" y="461963"/>
                  </a:cubicBezTo>
                  <a:cubicBezTo>
                    <a:pt x="1230946" y="458666"/>
                    <a:pt x="1227644" y="445477"/>
                    <a:pt x="1230946" y="442180"/>
                  </a:cubicBezTo>
                  <a:cubicBezTo>
                    <a:pt x="1240852" y="428992"/>
                    <a:pt x="1254057" y="419100"/>
                    <a:pt x="1273866" y="419100"/>
                  </a:cubicBezTo>
                  <a:close/>
                  <a:moveTo>
                    <a:pt x="1061811" y="419100"/>
                  </a:moveTo>
                  <a:cubicBezTo>
                    <a:pt x="1065099" y="419100"/>
                    <a:pt x="1071676" y="419100"/>
                    <a:pt x="1074964" y="419100"/>
                  </a:cubicBezTo>
                  <a:cubicBezTo>
                    <a:pt x="1074964" y="419100"/>
                    <a:pt x="1074964" y="419100"/>
                    <a:pt x="1097983" y="419100"/>
                  </a:cubicBezTo>
                  <a:cubicBezTo>
                    <a:pt x="1097983" y="419100"/>
                    <a:pt x="1101272" y="422393"/>
                    <a:pt x="1101272" y="425685"/>
                  </a:cubicBezTo>
                  <a:cubicBezTo>
                    <a:pt x="1101272" y="438856"/>
                    <a:pt x="1088118" y="445441"/>
                    <a:pt x="1084830" y="452026"/>
                  </a:cubicBezTo>
                  <a:cubicBezTo>
                    <a:pt x="1088118" y="452026"/>
                    <a:pt x="1094695" y="448733"/>
                    <a:pt x="1097983" y="448733"/>
                  </a:cubicBezTo>
                  <a:cubicBezTo>
                    <a:pt x="1101272" y="448733"/>
                    <a:pt x="1104560" y="448733"/>
                    <a:pt x="1104560" y="452026"/>
                  </a:cubicBezTo>
                  <a:cubicBezTo>
                    <a:pt x="1104560" y="461904"/>
                    <a:pt x="1104560" y="455318"/>
                    <a:pt x="1104560" y="461904"/>
                  </a:cubicBezTo>
                  <a:cubicBezTo>
                    <a:pt x="1104560" y="461904"/>
                    <a:pt x="1111137" y="461904"/>
                    <a:pt x="1114425" y="465196"/>
                  </a:cubicBezTo>
                  <a:cubicBezTo>
                    <a:pt x="1114425" y="501415"/>
                    <a:pt x="1111137" y="491537"/>
                    <a:pt x="1094695" y="498122"/>
                  </a:cubicBezTo>
                  <a:cubicBezTo>
                    <a:pt x="1088118" y="501415"/>
                    <a:pt x="1088118" y="508000"/>
                    <a:pt x="1081541" y="508000"/>
                  </a:cubicBezTo>
                  <a:cubicBezTo>
                    <a:pt x="1074964" y="508000"/>
                    <a:pt x="1074964" y="501415"/>
                    <a:pt x="1071676" y="498122"/>
                  </a:cubicBezTo>
                  <a:cubicBezTo>
                    <a:pt x="1055234" y="478367"/>
                    <a:pt x="1038792" y="481659"/>
                    <a:pt x="1022350" y="461904"/>
                  </a:cubicBezTo>
                  <a:cubicBezTo>
                    <a:pt x="1022350" y="461904"/>
                    <a:pt x="1022350" y="461904"/>
                    <a:pt x="1022350" y="452026"/>
                  </a:cubicBezTo>
                  <a:cubicBezTo>
                    <a:pt x="1028927" y="452026"/>
                    <a:pt x="1038792" y="458611"/>
                    <a:pt x="1045369" y="458611"/>
                  </a:cubicBezTo>
                  <a:cubicBezTo>
                    <a:pt x="1045369" y="458611"/>
                    <a:pt x="1045369" y="458611"/>
                    <a:pt x="1055234" y="458611"/>
                  </a:cubicBezTo>
                  <a:cubicBezTo>
                    <a:pt x="1055234" y="458611"/>
                    <a:pt x="1055234" y="458611"/>
                    <a:pt x="1055234" y="442148"/>
                  </a:cubicBezTo>
                  <a:cubicBezTo>
                    <a:pt x="1048657" y="442148"/>
                    <a:pt x="1038792" y="442148"/>
                    <a:pt x="1038792" y="432270"/>
                  </a:cubicBezTo>
                  <a:cubicBezTo>
                    <a:pt x="1038792" y="432270"/>
                    <a:pt x="1042080" y="428978"/>
                    <a:pt x="1042080" y="428978"/>
                  </a:cubicBezTo>
                  <a:cubicBezTo>
                    <a:pt x="1048657" y="422393"/>
                    <a:pt x="1055234" y="419100"/>
                    <a:pt x="1061811" y="419100"/>
                  </a:cubicBezTo>
                  <a:close/>
                  <a:moveTo>
                    <a:pt x="966932" y="419100"/>
                  </a:moveTo>
                  <a:cubicBezTo>
                    <a:pt x="976836" y="419100"/>
                    <a:pt x="986740" y="422390"/>
                    <a:pt x="986740" y="432262"/>
                  </a:cubicBezTo>
                  <a:cubicBezTo>
                    <a:pt x="986740" y="442133"/>
                    <a:pt x="973535" y="448714"/>
                    <a:pt x="973535" y="455295"/>
                  </a:cubicBezTo>
                  <a:cubicBezTo>
                    <a:pt x="973535" y="478328"/>
                    <a:pt x="990041" y="494780"/>
                    <a:pt x="990041" y="511233"/>
                  </a:cubicBezTo>
                  <a:cubicBezTo>
                    <a:pt x="990041" y="530975"/>
                    <a:pt x="1036259" y="544137"/>
                    <a:pt x="1046163" y="554009"/>
                  </a:cubicBezTo>
                  <a:cubicBezTo>
                    <a:pt x="1039561" y="560589"/>
                    <a:pt x="1036259" y="560589"/>
                    <a:pt x="1032958" y="560589"/>
                  </a:cubicBezTo>
                  <a:cubicBezTo>
                    <a:pt x="1029657" y="560589"/>
                    <a:pt x="1029657" y="560589"/>
                    <a:pt x="1023054" y="560589"/>
                  </a:cubicBezTo>
                  <a:cubicBezTo>
                    <a:pt x="1019753" y="560589"/>
                    <a:pt x="1016452" y="563880"/>
                    <a:pt x="1016452" y="567171"/>
                  </a:cubicBezTo>
                  <a:cubicBezTo>
                    <a:pt x="1016452" y="573752"/>
                    <a:pt x="1023054" y="573752"/>
                    <a:pt x="1026355" y="573752"/>
                  </a:cubicBezTo>
                  <a:cubicBezTo>
                    <a:pt x="1026355" y="577042"/>
                    <a:pt x="1029657" y="580332"/>
                    <a:pt x="1029657" y="580332"/>
                  </a:cubicBezTo>
                  <a:cubicBezTo>
                    <a:pt x="1026355" y="593494"/>
                    <a:pt x="1016452" y="593494"/>
                    <a:pt x="1003246" y="593494"/>
                  </a:cubicBezTo>
                  <a:cubicBezTo>
                    <a:pt x="1003246" y="593494"/>
                    <a:pt x="999945" y="593494"/>
                    <a:pt x="999945" y="593494"/>
                  </a:cubicBezTo>
                  <a:cubicBezTo>
                    <a:pt x="976836" y="593494"/>
                    <a:pt x="970234" y="573752"/>
                    <a:pt x="953727" y="573752"/>
                  </a:cubicBezTo>
                  <a:cubicBezTo>
                    <a:pt x="943823" y="573752"/>
                    <a:pt x="947125" y="580332"/>
                    <a:pt x="940522" y="586913"/>
                  </a:cubicBezTo>
                  <a:cubicBezTo>
                    <a:pt x="924016" y="593494"/>
                    <a:pt x="910810" y="590204"/>
                    <a:pt x="900907" y="600075"/>
                  </a:cubicBezTo>
                  <a:cubicBezTo>
                    <a:pt x="900907" y="600075"/>
                    <a:pt x="900907" y="600075"/>
                    <a:pt x="851387" y="600075"/>
                  </a:cubicBezTo>
                  <a:cubicBezTo>
                    <a:pt x="841484" y="600075"/>
                    <a:pt x="848086" y="586913"/>
                    <a:pt x="841484" y="583623"/>
                  </a:cubicBezTo>
                  <a:cubicBezTo>
                    <a:pt x="838182" y="580332"/>
                    <a:pt x="831580" y="580332"/>
                    <a:pt x="824977" y="580332"/>
                  </a:cubicBezTo>
                  <a:cubicBezTo>
                    <a:pt x="818375" y="580332"/>
                    <a:pt x="811772" y="580332"/>
                    <a:pt x="808471" y="580332"/>
                  </a:cubicBezTo>
                  <a:cubicBezTo>
                    <a:pt x="798567" y="580332"/>
                    <a:pt x="788663" y="563880"/>
                    <a:pt x="785362" y="557299"/>
                  </a:cubicBezTo>
                  <a:cubicBezTo>
                    <a:pt x="798567" y="544137"/>
                    <a:pt x="815073" y="540847"/>
                    <a:pt x="838182" y="540847"/>
                  </a:cubicBezTo>
                  <a:cubicBezTo>
                    <a:pt x="844785" y="540847"/>
                    <a:pt x="848086" y="540847"/>
                    <a:pt x="854689" y="540847"/>
                  </a:cubicBezTo>
                  <a:cubicBezTo>
                    <a:pt x="851387" y="537556"/>
                    <a:pt x="848086" y="534266"/>
                    <a:pt x="841484" y="534266"/>
                  </a:cubicBezTo>
                  <a:cubicBezTo>
                    <a:pt x="841484" y="534266"/>
                    <a:pt x="841484" y="534266"/>
                    <a:pt x="811772" y="534266"/>
                  </a:cubicBezTo>
                  <a:cubicBezTo>
                    <a:pt x="808471" y="534266"/>
                    <a:pt x="798567" y="534266"/>
                    <a:pt x="791964" y="534266"/>
                  </a:cubicBezTo>
                  <a:cubicBezTo>
                    <a:pt x="778759" y="534266"/>
                    <a:pt x="768855" y="530975"/>
                    <a:pt x="768855" y="521104"/>
                  </a:cubicBezTo>
                  <a:cubicBezTo>
                    <a:pt x="768855" y="507942"/>
                    <a:pt x="785362" y="511233"/>
                    <a:pt x="791964" y="507942"/>
                  </a:cubicBezTo>
                  <a:cubicBezTo>
                    <a:pt x="788663" y="507942"/>
                    <a:pt x="785362" y="507942"/>
                    <a:pt x="782060" y="507942"/>
                  </a:cubicBezTo>
                  <a:cubicBezTo>
                    <a:pt x="778759" y="507942"/>
                    <a:pt x="778759" y="507942"/>
                    <a:pt x="772157" y="507942"/>
                  </a:cubicBezTo>
                  <a:cubicBezTo>
                    <a:pt x="765554" y="507942"/>
                    <a:pt x="755650" y="498071"/>
                    <a:pt x="755650" y="494780"/>
                  </a:cubicBezTo>
                  <a:cubicBezTo>
                    <a:pt x="755650" y="461876"/>
                    <a:pt x="805169" y="438843"/>
                    <a:pt x="824977" y="438843"/>
                  </a:cubicBezTo>
                  <a:cubicBezTo>
                    <a:pt x="834881" y="438843"/>
                    <a:pt x="834881" y="458586"/>
                    <a:pt x="834881" y="461876"/>
                  </a:cubicBezTo>
                  <a:cubicBezTo>
                    <a:pt x="841484" y="458586"/>
                    <a:pt x="844785" y="448714"/>
                    <a:pt x="854689" y="448714"/>
                  </a:cubicBezTo>
                  <a:cubicBezTo>
                    <a:pt x="867894" y="448714"/>
                    <a:pt x="874496" y="458586"/>
                    <a:pt x="877798" y="468457"/>
                  </a:cubicBezTo>
                  <a:cubicBezTo>
                    <a:pt x="884400" y="468457"/>
                    <a:pt x="887701" y="465166"/>
                    <a:pt x="894304" y="465166"/>
                  </a:cubicBezTo>
                  <a:cubicBezTo>
                    <a:pt x="894304" y="458586"/>
                    <a:pt x="894304" y="458586"/>
                    <a:pt x="891003" y="452005"/>
                  </a:cubicBezTo>
                  <a:cubicBezTo>
                    <a:pt x="891003" y="452005"/>
                    <a:pt x="891003" y="452005"/>
                    <a:pt x="904208" y="452005"/>
                  </a:cubicBezTo>
                  <a:cubicBezTo>
                    <a:pt x="910810" y="455295"/>
                    <a:pt x="920714" y="465166"/>
                    <a:pt x="920714" y="471747"/>
                  </a:cubicBezTo>
                  <a:cubicBezTo>
                    <a:pt x="924016" y="478328"/>
                    <a:pt x="920714" y="494780"/>
                    <a:pt x="930618" y="494780"/>
                  </a:cubicBezTo>
                  <a:cubicBezTo>
                    <a:pt x="937221" y="494780"/>
                    <a:pt x="937221" y="491490"/>
                    <a:pt x="937221" y="491490"/>
                  </a:cubicBezTo>
                  <a:cubicBezTo>
                    <a:pt x="933919" y="481619"/>
                    <a:pt x="927317" y="452005"/>
                    <a:pt x="927317" y="445424"/>
                  </a:cubicBezTo>
                  <a:cubicBezTo>
                    <a:pt x="927317" y="438843"/>
                    <a:pt x="930618" y="435552"/>
                    <a:pt x="937221" y="435552"/>
                  </a:cubicBezTo>
                  <a:cubicBezTo>
                    <a:pt x="943823" y="435552"/>
                    <a:pt x="943823" y="438843"/>
                    <a:pt x="947125" y="438843"/>
                  </a:cubicBezTo>
                  <a:cubicBezTo>
                    <a:pt x="947125" y="438843"/>
                    <a:pt x="947125" y="438843"/>
                    <a:pt x="950426" y="435552"/>
                  </a:cubicBezTo>
                  <a:cubicBezTo>
                    <a:pt x="950426" y="435552"/>
                    <a:pt x="950426" y="432262"/>
                    <a:pt x="950426" y="428972"/>
                  </a:cubicBezTo>
                  <a:cubicBezTo>
                    <a:pt x="950426" y="422390"/>
                    <a:pt x="960330" y="419100"/>
                    <a:pt x="966932" y="419100"/>
                  </a:cubicBezTo>
                  <a:close/>
                  <a:moveTo>
                    <a:pt x="1155129" y="404813"/>
                  </a:moveTo>
                  <a:cubicBezTo>
                    <a:pt x="1174941" y="404813"/>
                    <a:pt x="1191451" y="411428"/>
                    <a:pt x="1211264" y="411428"/>
                  </a:cubicBezTo>
                  <a:cubicBezTo>
                    <a:pt x="1207961" y="414735"/>
                    <a:pt x="1211264" y="418042"/>
                    <a:pt x="1211264" y="421350"/>
                  </a:cubicBezTo>
                  <a:cubicBezTo>
                    <a:pt x="1211264" y="421350"/>
                    <a:pt x="1201358" y="431271"/>
                    <a:pt x="1201358" y="431271"/>
                  </a:cubicBezTo>
                  <a:cubicBezTo>
                    <a:pt x="1191451" y="444500"/>
                    <a:pt x="1184849" y="457730"/>
                    <a:pt x="1168337" y="457730"/>
                  </a:cubicBezTo>
                  <a:cubicBezTo>
                    <a:pt x="1161733" y="457730"/>
                    <a:pt x="1158431" y="454423"/>
                    <a:pt x="1155129" y="454423"/>
                  </a:cubicBezTo>
                  <a:cubicBezTo>
                    <a:pt x="1155129" y="454423"/>
                    <a:pt x="1155129" y="457730"/>
                    <a:pt x="1151827" y="461037"/>
                  </a:cubicBezTo>
                  <a:cubicBezTo>
                    <a:pt x="1151827" y="461037"/>
                    <a:pt x="1151827" y="461037"/>
                    <a:pt x="1158431" y="461037"/>
                  </a:cubicBezTo>
                  <a:cubicBezTo>
                    <a:pt x="1158431" y="474266"/>
                    <a:pt x="1155129" y="474266"/>
                    <a:pt x="1148525" y="484188"/>
                  </a:cubicBezTo>
                  <a:cubicBezTo>
                    <a:pt x="1148525" y="484188"/>
                    <a:pt x="1148525" y="484188"/>
                    <a:pt x="1135317" y="484188"/>
                  </a:cubicBezTo>
                  <a:cubicBezTo>
                    <a:pt x="1135317" y="474266"/>
                    <a:pt x="1135317" y="467651"/>
                    <a:pt x="1135317" y="464344"/>
                  </a:cubicBezTo>
                  <a:cubicBezTo>
                    <a:pt x="1128713" y="454423"/>
                    <a:pt x="1132015" y="444500"/>
                    <a:pt x="1128713" y="431271"/>
                  </a:cubicBezTo>
                  <a:cubicBezTo>
                    <a:pt x="1128713" y="431271"/>
                    <a:pt x="1128713" y="431271"/>
                    <a:pt x="1128713" y="421350"/>
                  </a:cubicBezTo>
                  <a:cubicBezTo>
                    <a:pt x="1128713" y="421350"/>
                    <a:pt x="1128713" y="421350"/>
                    <a:pt x="1141921" y="421350"/>
                  </a:cubicBezTo>
                  <a:cubicBezTo>
                    <a:pt x="1138619" y="421350"/>
                    <a:pt x="1141921" y="418042"/>
                    <a:pt x="1141921" y="414735"/>
                  </a:cubicBezTo>
                  <a:cubicBezTo>
                    <a:pt x="1141921" y="414735"/>
                    <a:pt x="1145223" y="404813"/>
                    <a:pt x="1155129" y="404813"/>
                  </a:cubicBezTo>
                  <a:close/>
                  <a:moveTo>
                    <a:pt x="4867276" y="401638"/>
                  </a:moveTo>
                  <a:cubicBezTo>
                    <a:pt x="4880769" y="401638"/>
                    <a:pt x="4890890" y="411758"/>
                    <a:pt x="4894263" y="428626"/>
                  </a:cubicBezTo>
                  <a:cubicBezTo>
                    <a:pt x="4894263" y="428626"/>
                    <a:pt x="4894263" y="428626"/>
                    <a:pt x="4877396" y="428626"/>
                  </a:cubicBezTo>
                  <a:cubicBezTo>
                    <a:pt x="4867276" y="421879"/>
                    <a:pt x="4853782" y="421879"/>
                    <a:pt x="4843662" y="418505"/>
                  </a:cubicBezTo>
                  <a:cubicBezTo>
                    <a:pt x="4843662" y="418505"/>
                    <a:pt x="4843662" y="418505"/>
                    <a:pt x="4840288" y="421879"/>
                  </a:cubicBezTo>
                  <a:cubicBezTo>
                    <a:pt x="4847035" y="411758"/>
                    <a:pt x="4853782" y="401638"/>
                    <a:pt x="4867276" y="401638"/>
                  </a:cubicBezTo>
                  <a:close/>
                  <a:moveTo>
                    <a:pt x="718685" y="392113"/>
                  </a:moveTo>
                  <a:cubicBezTo>
                    <a:pt x="718685" y="392113"/>
                    <a:pt x="721989" y="392113"/>
                    <a:pt x="721989" y="392113"/>
                  </a:cubicBezTo>
                  <a:cubicBezTo>
                    <a:pt x="735208" y="395413"/>
                    <a:pt x="741817" y="405314"/>
                    <a:pt x="755035" y="405314"/>
                  </a:cubicBezTo>
                  <a:cubicBezTo>
                    <a:pt x="755035" y="408615"/>
                    <a:pt x="755035" y="408615"/>
                    <a:pt x="758340" y="408615"/>
                  </a:cubicBezTo>
                  <a:cubicBezTo>
                    <a:pt x="761644" y="408615"/>
                    <a:pt x="768253" y="402014"/>
                    <a:pt x="771558" y="402014"/>
                  </a:cubicBezTo>
                  <a:cubicBezTo>
                    <a:pt x="784776" y="402014"/>
                    <a:pt x="811213" y="415215"/>
                    <a:pt x="811213" y="431717"/>
                  </a:cubicBezTo>
                  <a:cubicBezTo>
                    <a:pt x="811213" y="438318"/>
                    <a:pt x="781472" y="444918"/>
                    <a:pt x="774863" y="444918"/>
                  </a:cubicBezTo>
                  <a:cubicBezTo>
                    <a:pt x="758340" y="451519"/>
                    <a:pt x="735208" y="481222"/>
                    <a:pt x="735208" y="494424"/>
                  </a:cubicBezTo>
                  <a:cubicBezTo>
                    <a:pt x="735208" y="501024"/>
                    <a:pt x="695552" y="517526"/>
                    <a:pt x="692248" y="517526"/>
                  </a:cubicBezTo>
                  <a:cubicBezTo>
                    <a:pt x="688943" y="517526"/>
                    <a:pt x="685639" y="510925"/>
                    <a:pt x="682334" y="510925"/>
                  </a:cubicBezTo>
                  <a:cubicBezTo>
                    <a:pt x="682334" y="510925"/>
                    <a:pt x="675725" y="501024"/>
                    <a:pt x="675725" y="497724"/>
                  </a:cubicBezTo>
                  <a:cubicBezTo>
                    <a:pt x="672420" y="491123"/>
                    <a:pt x="649288" y="491123"/>
                    <a:pt x="649288" y="484523"/>
                  </a:cubicBezTo>
                  <a:cubicBezTo>
                    <a:pt x="649288" y="461420"/>
                    <a:pt x="675725" y="444918"/>
                    <a:pt x="675725" y="418516"/>
                  </a:cubicBezTo>
                  <a:cubicBezTo>
                    <a:pt x="675725" y="415215"/>
                    <a:pt x="669116" y="405314"/>
                    <a:pt x="669116" y="395413"/>
                  </a:cubicBezTo>
                  <a:cubicBezTo>
                    <a:pt x="672420" y="395413"/>
                    <a:pt x="675725" y="395413"/>
                    <a:pt x="679029" y="395413"/>
                  </a:cubicBezTo>
                  <a:cubicBezTo>
                    <a:pt x="685639" y="395413"/>
                    <a:pt x="692248" y="395413"/>
                    <a:pt x="702162" y="395413"/>
                  </a:cubicBezTo>
                  <a:cubicBezTo>
                    <a:pt x="705466" y="395413"/>
                    <a:pt x="712075" y="392113"/>
                    <a:pt x="718685" y="392113"/>
                  </a:cubicBezTo>
                  <a:close/>
                  <a:moveTo>
                    <a:pt x="4847591" y="385763"/>
                  </a:moveTo>
                  <a:cubicBezTo>
                    <a:pt x="4851083" y="385763"/>
                    <a:pt x="4854576" y="388938"/>
                    <a:pt x="4854576" y="392113"/>
                  </a:cubicBezTo>
                  <a:cubicBezTo>
                    <a:pt x="4854576" y="398463"/>
                    <a:pt x="4851083" y="401638"/>
                    <a:pt x="4844098" y="401638"/>
                  </a:cubicBezTo>
                  <a:cubicBezTo>
                    <a:pt x="4840606" y="401638"/>
                    <a:pt x="4837113" y="398463"/>
                    <a:pt x="4837113" y="392113"/>
                  </a:cubicBezTo>
                  <a:cubicBezTo>
                    <a:pt x="4837113" y="388938"/>
                    <a:pt x="4840606" y="385763"/>
                    <a:pt x="4847591" y="385763"/>
                  </a:cubicBezTo>
                  <a:close/>
                  <a:moveTo>
                    <a:pt x="4402138" y="379413"/>
                  </a:moveTo>
                  <a:cubicBezTo>
                    <a:pt x="4411663" y="379413"/>
                    <a:pt x="4414838" y="382588"/>
                    <a:pt x="4414838" y="388938"/>
                  </a:cubicBezTo>
                  <a:cubicBezTo>
                    <a:pt x="4414838" y="392113"/>
                    <a:pt x="4414838" y="392113"/>
                    <a:pt x="4414838" y="392113"/>
                  </a:cubicBezTo>
                  <a:cubicBezTo>
                    <a:pt x="4411663" y="395288"/>
                    <a:pt x="4408488" y="395288"/>
                    <a:pt x="4402138" y="395288"/>
                  </a:cubicBezTo>
                  <a:cubicBezTo>
                    <a:pt x="4398963" y="395288"/>
                    <a:pt x="4392613" y="395288"/>
                    <a:pt x="4392613" y="388938"/>
                  </a:cubicBezTo>
                  <a:cubicBezTo>
                    <a:pt x="4392613" y="382588"/>
                    <a:pt x="4398963" y="379413"/>
                    <a:pt x="4402138" y="379413"/>
                  </a:cubicBezTo>
                  <a:close/>
                  <a:moveTo>
                    <a:pt x="1379540" y="369147"/>
                  </a:moveTo>
                  <a:cubicBezTo>
                    <a:pt x="1379540" y="369147"/>
                    <a:pt x="1379540" y="372428"/>
                    <a:pt x="1379540" y="372428"/>
                  </a:cubicBezTo>
                  <a:lnTo>
                    <a:pt x="1378608" y="371966"/>
                  </a:lnTo>
                  <a:close/>
                  <a:moveTo>
                    <a:pt x="2343152" y="355600"/>
                  </a:moveTo>
                  <a:cubicBezTo>
                    <a:pt x="2343152" y="355600"/>
                    <a:pt x="2343152" y="355600"/>
                    <a:pt x="2352677" y="355600"/>
                  </a:cubicBezTo>
                  <a:cubicBezTo>
                    <a:pt x="2352677" y="355600"/>
                    <a:pt x="2352677" y="355600"/>
                    <a:pt x="2352677" y="362585"/>
                  </a:cubicBezTo>
                  <a:cubicBezTo>
                    <a:pt x="2352677" y="362585"/>
                    <a:pt x="2352677" y="362585"/>
                    <a:pt x="2362202" y="362585"/>
                  </a:cubicBezTo>
                  <a:cubicBezTo>
                    <a:pt x="2359027" y="366078"/>
                    <a:pt x="2352677" y="373063"/>
                    <a:pt x="2346327" y="373063"/>
                  </a:cubicBezTo>
                  <a:cubicBezTo>
                    <a:pt x="2343152" y="373063"/>
                    <a:pt x="2339977" y="366078"/>
                    <a:pt x="2339977" y="362585"/>
                  </a:cubicBezTo>
                  <a:cubicBezTo>
                    <a:pt x="2339977" y="359093"/>
                    <a:pt x="2343152" y="355600"/>
                    <a:pt x="2343152" y="355600"/>
                  </a:cubicBezTo>
                  <a:close/>
                  <a:moveTo>
                    <a:pt x="993459" y="355600"/>
                  </a:moveTo>
                  <a:cubicBezTo>
                    <a:pt x="996951" y="359093"/>
                    <a:pt x="996951" y="359093"/>
                    <a:pt x="996951" y="366078"/>
                  </a:cubicBezTo>
                  <a:cubicBezTo>
                    <a:pt x="996951" y="373063"/>
                    <a:pt x="993459" y="373063"/>
                    <a:pt x="989966" y="373063"/>
                  </a:cubicBezTo>
                  <a:cubicBezTo>
                    <a:pt x="986473" y="373063"/>
                    <a:pt x="982981" y="373063"/>
                    <a:pt x="979488" y="373063"/>
                  </a:cubicBezTo>
                  <a:cubicBezTo>
                    <a:pt x="979488" y="362585"/>
                    <a:pt x="986473" y="359093"/>
                    <a:pt x="993459" y="355600"/>
                  </a:cubicBezTo>
                  <a:close/>
                  <a:moveTo>
                    <a:pt x="1138238" y="349250"/>
                  </a:moveTo>
                  <a:cubicBezTo>
                    <a:pt x="1148443" y="349250"/>
                    <a:pt x="1162050" y="362479"/>
                    <a:pt x="1162050" y="369094"/>
                  </a:cubicBezTo>
                  <a:cubicBezTo>
                    <a:pt x="1162050" y="379016"/>
                    <a:pt x="1158648" y="388938"/>
                    <a:pt x="1148443" y="388938"/>
                  </a:cubicBezTo>
                  <a:cubicBezTo>
                    <a:pt x="1145041" y="388938"/>
                    <a:pt x="1114425" y="372401"/>
                    <a:pt x="1114425" y="372401"/>
                  </a:cubicBezTo>
                  <a:cubicBezTo>
                    <a:pt x="1114425" y="365787"/>
                    <a:pt x="1117827" y="362479"/>
                    <a:pt x="1121229" y="362479"/>
                  </a:cubicBezTo>
                  <a:cubicBezTo>
                    <a:pt x="1128032" y="362479"/>
                    <a:pt x="1124630" y="349250"/>
                    <a:pt x="1138238" y="349250"/>
                  </a:cubicBezTo>
                  <a:close/>
                  <a:moveTo>
                    <a:pt x="4940301" y="342900"/>
                  </a:moveTo>
                  <a:cubicBezTo>
                    <a:pt x="4943552" y="346273"/>
                    <a:pt x="5002063" y="356394"/>
                    <a:pt x="5005313" y="356394"/>
                  </a:cubicBezTo>
                  <a:cubicBezTo>
                    <a:pt x="5008564" y="356394"/>
                    <a:pt x="5008564" y="359767"/>
                    <a:pt x="5008564" y="363141"/>
                  </a:cubicBezTo>
                  <a:cubicBezTo>
                    <a:pt x="5008564" y="369888"/>
                    <a:pt x="4992311" y="369888"/>
                    <a:pt x="4985810" y="369888"/>
                  </a:cubicBezTo>
                  <a:cubicBezTo>
                    <a:pt x="4969557" y="369888"/>
                    <a:pt x="4946802" y="363141"/>
                    <a:pt x="4946802" y="346273"/>
                  </a:cubicBezTo>
                  <a:cubicBezTo>
                    <a:pt x="4946802" y="346273"/>
                    <a:pt x="4946802" y="346273"/>
                    <a:pt x="4940301" y="342900"/>
                  </a:cubicBezTo>
                  <a:close/>
                  <a:moveTo>
                    <a:pt x="774700" y="336550"/>
                  </a:moveTo>
                  <a:cubicBezTo>
                    <a:pt x="774700" y="342900"/>
                    <a:pt x="768350" y="358775"/>
                    <a:pt x="758825" y="358775"/>
                  </a:cubicBezTo>
                  <a:cubicBezTo>
                    <a:pt x="755650" y="358775"/>
                    <a:pt x="752475" y="355600"/>
                    <a:pt x="752475" y="349250"/>
                  </a:cubicBezTo>
                  <a:cubicBezTo>
                    <a:pt x="752475" y="339725"/>
                    <a:pt x="768350" y="336550"/>
                    <a:pt x="774700" y="336550"/>
                  </a:cubicBezTo>
                  <a:close/>
                  <a:moveTo>
                    <a:pt x="4768322" y="333375"/>
                  </a:moveTo>
                  <a:cubicBezTo>
                    <a:pt x="4768322" y="333375"/>
                    <a:pt x="4768322" y="333375"/>
                    <a:pt x="4772026" y="336550"/>
                  </a:cubicBezTo>
                  <a:cubicBezTo>
                    <a:pt x="4772026" y="336550"/>
                    <a:pt x="4772026" y="336550"/>
                    <a:pt x="4772026" y="339725"/>
                  </a:cubicBezTo>
                  <a:cubicBezTo>
                    <a:pt x="4772026" y="342900"/>
                    <a:pt x="4772026" y="346075"/>
                    <a:pt x="4768322" y="346075"/>
                  </a:cubicBezTo>
                  <a:cubicBezTo>
                    <a:pt x="4764617" y="346075"/>
                    <a:pt x="4760913" y="346075"/>
                    <a:pt x="4760913" y="342900"/>
                  </a:cubicBezTo>
                  <a:cubicBezTo>
                    <a:pt x="4760913" y="336550"/>
                    <a:pt x="4764617" y="336550"/>
                    <a:pt x="4768322" y="333375"/>
                  </a:cubicBezTo>
                  <a:close/>
                  <a:moveTo>
                    <a:pt x="4817506" y="315913"/>
                  </a:moveTo>
                  <a:cubicBezTo>
                    <a:pt x="4834025" y="315913"/>
                    <a:pt x="4834025" y="339445"/>
                    <a:pt x="4850543" y="339445"/>
                  </a:cubicBezTo>
                  <a:cubicBezTo>
                    <a:pt x="4850543" y="329360"/>
                    <a:pt x="4853847" y="319275"/>
                    <a:pt x="4860454" y="319275"/>
                  </a:cubicBezTo>
                  <a:cubicBezTo>
                    <a:pt x="4870366" y="319275"/>
                    <a:pt x="4903403" y="332722"/>
                    <a:pt x="4913314" y="339445"/>
                  </a:cubicBezTo>
                  <a:cubicBezTo>
                    <a:pt x="4910010" y="346169"/>
                    <a:pt x="4903403" y="356254"/>
                    <a:pt x="4903403" y="359616"/>
                  </a:cubicBezTo>
                  <a:cubicBezTo>
                    <a:pt x="4903403" y="359616"/>
                    <a:pt x="4903403" y="359616"/>
                    <a:pt x="4886884" y="359616"/>
                  </a:cubicBezTo>
                  <a:cubicBezTo>
                    <a:pt x="4883580" y="359616"/>
                    <a:pt x="4880277" y="366339"/>
                    <a:pt x="4873669" y="366339"/>
                  </a:cubicBezTo>
                  <a:cubicBezTo>
                    <a:pt x="4870366" y="366339"/>
                    <a:pt x="4867062" y="359616"/>
                    <a:pt x="4863758" y="359616"/>
                  </a:cubicBezTo>
                  <a:cubicBezTo>
                    <a:pt x="4860454" y="359616"/>
                    <a:pt x="4857151" y="366339"/>
                    <a:pt x="4853847" y="366339"/>
                  </a:cubicBezTo>
                  <a:cubicBezTo>
                    <a:pt x="4850543" y="366339"/>
                    <a:pt x="4847239" y="369701"/>
                    <a:pt x="4840632" y="369701"/>
                  </a:cubicBezTo>
                  <a:cubicBezTo>
                    <a:pt x="4837328" y="369701"/>
                    <a:pt x="4834025" y="366339"/>
                    <a:pt x="4830721" y="362978"/>
                  </a:cubicBezTo>
                  <a:cubicBezTo>
                    <a:pt x="4827417" y="366339"/>
                    <a:pt x="4824113" y="373063"/>
                    <a:pt x="4820810" y="373063"/>
                  </a:cubicBezTo>
                  <a:cubicBezTo>
                    <a:pt x="4804291" y="373063"/>
                    <a:pt x="4791076" y="359616"/>
                    <a:pt x="4791076" y="342807"/>
                  </a:cubicBezTo>
                  <a:cubicBezTo>
                    <a:pt x="4791076" y="329360"/>
                    <a:pt x="4804291" y="315913"/>
                    <a:pt x="4817506" y="315913"/>
                  </a:cubicBezTo>
                  <a:close/>
                  <a:moveTo>
                    <a:pt x="1035614" y="309563"/>
                  </a:moveTo>
                  <a:cubicBezTo>
                    <a:pt x="1038943" y="309563"/>
                    <a:pt x="1038943" y="309563"/>
                    <a:pt x="1038943" y="309563"/>
                  </a:cubicBezTo>
                  <a:cubicBezTo>
                    <a:pt x="1042271" y="309563"/>
                    <a:pt x="1042271" y="309563"/>
                    <a:pt x="1045600" y="309563"/>
                  </a:cubicBezTo>
                  <a:cubicBezTo>
                    <a:pt x="1055586" y="309563"/>
                    <a:pt x="1058915" y="316247"/>
                    <a:pt x="1072229" y="316247"/>
                  </a:cubicBezTo>
                  <a:cubicBezTo>
                    <a:pt x="1075558" y="316247"/>
                    <a:pt x="1078887" y="312905"/>
                    <a:pt x="1082215" y="312905"/>
                  </a:cubicBezTo>
                  <a:cubicBezTo>
                    <a:pt x="1092201" y="312905"/>
                    <a:pt x="1092201" y="319589"/>
                    <a:pt x="1092201" y="329616"/>
                  </a:cubicBezTo>
                  <a:cubicBezTo>
                    <a:pt x="1092201" y="342984"/>
                    <a:pt x="1085544" y="353010"/>
                    <a:pt x="1088872" y="369721"/>
                  </a:cubicBezTo>
                  <a:cubicBezTo>
                    <a:pt x="1082215" y="373063"/>
                    <a:pt x="1068901" y="373063"/>
                    <a:pt x="1065572" y="373063"/>
                  </a:cubicBezTo>
                  <a:cubicBezTo>
                    <a:pt x="1065572" y="373063"/>
                    <a:pt x="1062243" y="373063"/>
                    <a:pt x="1058915" y="373063"/>
                  </a:cubicBezTo>
                  <a:cubicBezTo>
                    <a:pt x="1052257" y="373063"/>
                    <a:pt x="1048929" y="373063"/>
                    <a:pt x="1048929" y="369721"/>
                  </a:cubicBezTo>
                  <a:cubicBezTo>
                    <a:pt x="1048929" y="366379"/>
                    <a:pt x="1048929" y="366379"/>
                    <a:pt x="1052257" y="363037"/>
                  </a:cubicBezTo>
                  <a:cubicBezTo>
                    <a:pt x="1052257" y="363037"/>
                    <a:pt x="1052257" y="359695"/>
                    <a:pt x="1052257" y="356352"/>
                  </a:cubicBezTo>
                  <a:cubicBezTo>
                    <a:pt x="1052257" y="349668"/>
                    <a:pt x="1062243" y="349668"/>
                    <a:pt x="1065572" y="346326"/>
                  </a:cubicBezTo>
                  <a:cubicBezTo>
                    <a:pt x="1065572" y="346326"/>
                    <a:pt x="1062243" y="346326"/>
                    <a:pt x="1058915" y="346326"/>
                  </a:cubicBezTo>
                  <a:cubicBezTo>
                    <a:pt x="1048929" y="346326"/>
                    <a:pt x="1028957" y="353010"/>
                    <a:pt x="1018971" y="353010"/>
                  </a:cubicBezTo>
                  <a:cubicBezTo>
                    <a:pt x="1015642" y="353010"/>
                    <a:pt x="1012314" y="346326"/>
                    <a:pt x="1012314" y="342984"/>
                  </a:cubicBezTo>
                  <a:cubicBezTo>
                    <a:pt x="1012314" y="342984"/>
                    <a:pt x="1012314" y="342984"/>
                    <a:pt x="1005656" y="342984"/>
                  </a:cubicBezTo>
                  <a:cubicBezTo>
                    <a:pt x="1005656" y="342984"/>
                    <a:pt x="1005656" y="342984"/>
                    <a:pt x="1002328" y="336300"/>
                  </a:cubicBezTo>
                  <a:cubicBezTo>
                    <a:pt x="1002328" y="336300"/>
                    <a:pt x="1002328" y="336300"/>
                    <a:pt x="998999" y="336300"/>
                  </a:cubicBezTo>
                  <a:cubicBezTo>
                    <a:pt x="995670" y="336300"/>
                    <a:pt x="992342" y="332958"/>
                    <a:pt x="989013" y="329616"/>
                  </a:cubicBezTo>
                  <a:cubicBezTo>
                    <a:pt x="989013" y="329616"/>
                    <a:pt x="989013" y="329616"/>
                    <a:pt x="989013" y="319589"/>
                  </a:cubicBezTo>
                  <a:cubicBezTo>
                    <a:pt x="989013" y="316247"/>
                    <a:pt x="989013" y="316247"/>
                    <a:pt x="989013" y="312905"/>
                  </a:cubicBezTo>
                  <a:cubicBezTo>
                    <a:pt x="989013" y="312905"/>
                    <a:pt x="989013" y="312905"/>
                    <a:pt x="995670" y="312905"/>
                  </a:cubicBezTo>
                  <a:cubicBezTo>
                    <a:pt x="1008985" y="312905"/>
                    <a:pt x="1018971" y="339642"/>
                    <a:pt x="1032286" y="339642"/>
                  </a:cubicBezTo>
                  <a:cubicBezTo>
                    <a:pt x="1032286" y="339642"/>
                    <a:pt x="1035614" y="339642"/>
                    <a:pt x="1035614" y="339642"/>
                  </a:cubicBezTo>
                  <a:cubicBezTo>
                    <a:pt x="1032286" y="336300"/>
                    <a:pt x="1025628" y="332958"/>
                    <a:pt x="1025628" y="329616"/>
                  </a:cubicBezTo>
                  <a:cubicBezTo>
                    <a:pt x="1025628" y="329616"/>
                    <a:pt x="1025628" y="329616"/>
                    <a:pt x="1025628" y="319589"/>
                  </a:cubicBezTo>
                  <a:cubicBezTo>
                    <a:pt x="1035614" y="319589"/>
                    <a:pt x="1042271" y="336300"/>
                    <a:pt x="1055586" y="336300"/>
                  </a:cubicBezTo>
                  <a:cubicBezTo>
                    <a:pt x="1055586" y="336300"/>
                    <a:pt x="1055586" y="336300"/>
                    <a:pt x="1055586" y="319589"/>
                  </a:cubicBezTo>
                  <a:cubicBezTo>
                    <a:pt x="1045600" y="319589"/>
                    <a:pt x="1038943" y="319589"/>
                    <a:pt x="1035614" y="309563"/>
                  </a:cubicBezTo>
                  <a:close/>
                  <a:moveTo>
                    <a:pt x="820738" y="303213"/>
                  </a:moveTo>
                  <a:cubicBezTo>
                    <a:pt x="820738" y="303213"/>
                    <a:pt x="820738" y="303213"/>
                    <a:pt x="841376" y="303213"/>
                  </a:cubicBezTo>
                  <a:cubicBezTo>
                    <a:pt x="841376" y="303213"/>
                    <a:pt x="841376" y="303213"/>
                    <a:pt x="841376" y="309563"/>
                  </a:cubicBezTo>
                  <a:cubicBezTo>
                    <a:pt x="841376" y="309563"/>
                    <a:pt x="841376" y="309563"/>
                    <a:pt x="827617" y="309563"/>
                  </a:cubicBezTo>
                  <a:cubicBezTo>
                    <a:pt x="824178" y="309563"/>
                    <a:pt x="820738" y="306388"/>
                    <a:pt x="820738" y="303213"/>
                  </a:cubicBezTo>
                  <a:close/>
                  <a:moveTo>
                    <a:pt x="913566" y="300038"/>
                  </a:moveTo>
                  <a:cubicBezTo>
                    <a:pt x="916876" y="303323"/>
                    <a:pt x="920185" y="306607"/>
                    <a:pt x="923495" y="306607"/>
                  </a:cubicBezTo>
                  <a:cubicBezTo>
                    <a:pt x="923495" y="309892"/>
                    <a:pt x="923495" y="313176"/>
                    <a:pt x="923495" y="313176"/>
                  </a:cubicBezTo>
                  <a:cubicBezTo>
                    <a:pt x="923495" y="323029"/>
                    <a:pt x="933424" y="339452"/>
                    <a:pt x="943352" y="339452"/>
                  </a:cubicBezTo>
                  <a:cubicBezTo>
                    <a:pt x="949971" y="339452"/>
                    <a:pt x="949971" y="329598"/>
                    <a:pt x="959900" y="329598"/>
                  </a:cubicBezTo>
                  <a:cubicBezTo>
                    <a:pt x="966519" y="329598"/>
                    <a:pt x="973138" y="339452"/>
                    <a:pt x="973138" y="346021"/>
                  </a:cubicBezTo>
                  <a:cubicBezTo>
                    <a:pt x="973138" y="355874"/>
                    <a:pt x="956590" y="375581"/>
                    <a:pt x="953281" y="375581"/>
                  </a:cubicBezTo>
                  <a:cubicBezTo>
                    <a:pt x="953281" y="378866"/>
                    <a:pt x="953281" y="378866"/>
                    <a:pt x="949971" y="378866"/>
                  </a:cubicBezTo>
                  <a:cubicBezTo>
                    <a:pt x="946662" y="378866"/>
                    <a:pt x="940043" y="375581"/>
                    <a:pt x="936733" y="375581"/>
                  </a:cubicBezTo>
                  <a:cubicBezTo>
                    <a:pt x="930114" y="375581"/>
                    <a:pt x="923495" y="375581"/>
                    <a:pt x="920185" y="375581"/>
                  </a:cubicBezTo>
                  <a:cubicBezTo>
                    <a:pt x="916876" y="375581"/>
                    <a:pt x="916876" y="375581"/>
                    <a:pt x="916876" y="375581"/>
                  </a:cubicBezTo>
                  <a:cubicBezTo>
                    <a:pt x="916876" y="375581"/>
                    <a:pt x="880471" y="385434"/>
                    <a:pt x="880471" y="385434"/>
                  </a:cubicBezTo>
                  <a:cubicBezTo>
                    <a:pt x="870542" y="392003"/>
                    <a:pt x="857304" y="395288"/>
                    <a:pt x="844066" y="395288"/>
                  </a:cubicBezTo>
                  <a:cubicBezTo>
                    <a:pt x="837447" y="395288"/>
                    <a:pt x="827518" y="392003"/>
                    <a:pt x="827518" y="385434"/>
                  </a:cubicBezTo>
                  <a:cubicBezTo>
                    <a:pt x="827518" y="378866"/>
                    <a:pt x="834137" y="378866"/>
                    <a:pt x="837447" y="378866"/>
                  </a:cubicBezTo>
                  <a:cubicBezTo>
                    <a:pt x="840756" y="378866"/>
                    <a:pt x="840756" y="378866"/>
                    <a:pt x="844066" y="378866"/>
                  </a:cubicBezTo>
                  <a:cubicBezTo>
                    <a:pt x="840756" y="372297"/>
                    <a:pt x="834137" y="369012"/>
                    <a:pt x="834137" y="365728"/>
                  </a:cubicBezTo>
                  <a:cubicBezTo>
                    <a:pt x="830828" y="365728"/>
                    <a:pt x="827518" y="369012"/>
                    <a:pt x="827518" y="372297"/>
                  </a:cubicBezTo>
                  <a:cubicBezTo>
                    <a:pt x="817590" y="372297"/>
                    <a:pt x="810971" y="375581"/>
                    <a:pt x="804351" y="375581"/>
                  </a:cubicBezTo>
                  <a:cubicBezTo>
                    <a:pt x="797732" y="375581"/>
                    <a:pt x="791113" y="372297"/>
                    <a:pt x="784494" y="372297"/>
                  </a:cubicBezTo>
                  <a:cubicBezTo>
                    <a:pt x="781185" y="372297"/>
                    <a:pt x="777875" y="369012"/>
                    <a:pt x="777875" y="362443"/>
                  </a:cubicBezTo>
                  <a:cubicBezTo>
                    <a:pt x="777875" y="355874"/>
                    <a:pt x="781185" y="359159"/>
                    <a:pt x="777875" y="352590"/>
                  </a:cubicBezTo>
                  <a:cubicBezTo>
                    <a:pt x="784494" y="352590"/>
                    <a:pt x="784494" y="346021"/>
                    <a:pt x="791113" y="346021"/>
                  </a:cubicBezTo>
                  <a:cubicBezTo>
                    <a:pt x="791113" y="346021"/>
                    <a:pt x="791113" y="346021"/>
                    <a:pt x="791113" y="336167"/>
                  </a:cubicBezTo>
                  <a:cubicBezTo>
                    <a:pt x="794423" y="336167"/>
                    <a:pt x="794423" y="332883"/>
                    <a:pt x="794423" y="332883"/>
                  </a:cubicBezTo>
                  <a:cubicBezTo>
                    <a:pt x="797732" y="332883"/>
                    <a:pt x="801042" y="336167"/>
                    <a:pt x="801042" y="336167"/>
                  </a:cubicBezTo>
                  <a:cubicBezTo>
                    <a:pt x="801042" y="336167"/>
                    <a:pt x="801042" y="336167"/>
                    <a:pt x="804351" y="336167"/>
                  </a:cubicBezTo>
                  <a:cubicBezTo>
                    <a:pt x="801042" y="332883"/>
                    <a:pt x="801042" y="332883"/>
                    <a:pt x="797732" y="332883"/>
                  </a:cubicBezTo>
                  <a:cubicBezTo>
                    <a:pt x="801042" y="329598"/>
                    <a:pt x="804351" y="326314"/>
                    <a:pt x="807661" y="326314"/>
                  </a:cubicBezTo>
                  <a:cubicBezTo>
                    <a:pt x="807661" y="326314"/>
                    <a:pt x="807661" y="326314"/>
                    <a:pt x="810971" y="326314"/>
                  </a:cubicBezTo>
                  <a:cubicBezTo>
                    <a:pt x="807661" y="323029"/>
                    <a:pt x="807661" y="323029"/>
                    <a:pt x="807661" y="319745"/>
                  </a:cubicBezTo>
                  <a:cubicBezTo>
                    <a:pt x="810971" y="316460"/>
                    <a:pt x="810971" y="316460"/>
                    <a:pt x="814280" y="316460"/>
                  </a:cubicBezTo>
                  <a:cubicBezTo>
                    <a:pt x="817590" y="316460"/>
                    <a:pt x="820899" y="319745"/>
                    <a:pt x="824209" y="319745"/>
                  </a:cubicBezTo>
                  <a:cubicBezTo>
                    <a:pt x="827518" y="319745"/>
                    <a:pt x="834137" y="319745"/>
                    <a:pt x="834137" y="329598"/>
                  </a:cubicBezTo>
                  <a:cubicBezTo>
                    <a:pt x="834137" y="329598"/>
                    <a:pt x="834137" y="329598"/>
                    <a:pt x="847376" y="329598"/>
                  </a:cubicBezTo>
                  <a:cubicBezTo>
                    <a:pt x="863923" y="329598"/>
                    <a:pt x="873852" y="352590"/>
                    <a:pt x="900328" y="352590"/>
                  </a:cubicBezTo>
                  <a:cubicBezTo>
                    <a:pt x="906947" y="352590"/>
                    <a:pt x="910257" y="349305"/>
                    <a:pt x="910257" y="346021"/>
                  </a:cubicBezTo>
                  <a:cubicBezTo>
                    <a:pt x="906947" y="346021"/>
                    <a:pt x="903638" y="342736"/>
                    <a:pt x="900328" y="342736"/>
                  </a:cubicBezTo>
                  <a:cubicBezTo>
                    <a:pt x="900328" y="342736"/>
                    <a:pt x="903638" y="339452"/>
                    <a:pt x="906947" y="339452"/>
                  </a:cubicBezTo>
                  <a:cubicBezTo>
                    <a:pt x="906947" y="339452"/>
                    <a:pt x="906947" y="339452"/>
                    <a:pt x="906947" y="332883"/>
                  </a:cubicBezTo>
                  <a:cubicBezTo>
                    <a:pt x="903638" y="329598"/>
                    <a:pt x="893709" y="326314"/>
                    <a:pt x="893709" y="323029"/>
                  </a:cubicBezTo>
                  <a:cubicBezTo>
                    <a:pt x="893709" y="309892"/>
                    <a:pt x="906947" y="306607"/>
                    <a:pt x="913566" y="300038"/>
                  </a:cubicBezTo>
                  <a:close/>
                  <a:moveTo>
                    <a:pt x="1124628" y="293688"/>
                  </a:moveTo>
                  <a:cubicBezTo>
                    <a:pt x="1151112" y="293688"/>
                    <a:pt x="1154422" y="316654"/>
                    <a:pt x="1174286" y="316654"/>
                  </a:cubicBezTo>
                  <a:cubicBezTo>
                    <a:pt x="1180907" y="316654"/>
                    <a:pt x="1184217" y="316654"/>
                    <a:pt x="1184217" y="313373"/>
                  </a:cubicBezTo>
                  <a:cubicBezTo>
                    <a:pt x="1184217" y="313373"/>
                    <a:pt x="1184217" y="313373"/>
                    <a:pt x="1194150" y="313373"/>
                  </a:cubicBezTo>
                  <a:cubicBezTo>
                    <a:pt x="1190839" y="326496"/>
                    <a:pt x="1217324" y="323215"/>
                    <a:pt x="1220635" y="333058"/>
                  </a:cubicBezTo>
                  <a:cubicBezTo>
                    <a:pt x="1220635" y="333058"/>
                    <a:pt x="1220635" y="333058"/>
                    <a:pt x="1200773" y="333058"/>
                  </a:cubicBezTo>
                  <a:cubicBezTo>
                    <a:pt x="1204080" y="349462"/>
                    <a:pt x="1217324" y="339620"/>
                    <a:pt x="1223947" y="346181"/>
                  </a:cubicBezTo>
                  <a:cubicBezTo>
                    <a:pt x="1223947" y="349462"/>
                    <a:pt x="1220635" y="349462"/>
                    <a:pt x="1220635" y="349462"/>
                  </a:cubicBezTo>
                  <a:cubicBezTo>
                    <a:pt x="1220635" y="356024"/>
                    <a:pt x="1220635" y="356024"/>
                    <a:pt x="1223947" y="356024"/>
                  </a:cubicBezTo>
                  <a:cubicBezTo>
                    <a:pt x="1227254" y="356024"/>
                    <a:pt x="1227254" y="352743"/>
                    <a:pt x="1230565" y="352743"/>
                  </a:cubicBezTo>
                  <a:cubicBezTo>
                    <a:pt x="1243809" y="356024"/>
                    <a:pt x="1253738" y="362585"/>
                    <a:pt x="1266983" y="362585"/>
                  </a:cubicBezTo>
                  <a:cubicBezTo>
                    <a:pt x="1296775" y="362585"/>
                    <a:pt x="1306707" y="346181"/>
                    <a:pt x="1336504" y="346181"/>
                  </a:cubicBezTo>
                  <a:cubicBezTo>
                    <a:pt x="1359678" y="346181"/>
                    <a:pt x="1372917" y="346181"/>
                    <a:pt x="1379540" y="362585"/>
                  </a:cubicBezTo>
                  <a:cubicBezTo>
                    <a:pt x="1379540" y="362585"/>
                    <a:pt x="1379540" y="362585"/>
                    <a:pt x="1376229" y="362585"/>
                  </a:cubicBezTo>
                  <a:cubicBezTo>
                    <a:pt x="1376229" y="365866"/>
                    <a:pt x="1376229" y="369147"/>
                    <a:pt x="1372917" y="369147"/>
                  </a:cubicBezTo>
                  <a:lnTo>
                    <a:pt x="1378608" y="371966"/>
                  </a:lnTo>
                  <a:lnTo>
                    <a:pt x="1375144" y="382424"/>
                  </a:lnTo>
                  <a:cubicBezTo>
                    <a:pt x="1366920" y="392113"/>
                    <a:pt x="1348916" y="392113"/>
                    <a:pt x="1336504" y="392113"/>
                  </a:cubicBezTo>
                  <a:cubicBezTo>
                    <a:pt x="1326570" y="392113"/>
                    <a:pt x="1326570" y="388832"/>
                    <a:pt x="1323259" y="382271"/>
                  </a:cubicBezTo>
                  <a:cubicBezTo>
                    <a:pt x="1316638" y="385551"/>
                    <a:pt x="1316638" y="388832"/>
                    <a:pt x="1310019" y="392113"/>
                  </a:cubicBezTo>
                  <a:cubicBezTo>
                    <a:pt x="1310019" y="392113"/>
                    <a:pt x="1310019" y="392113"/>
                    <a:pt x="1266983" y="392113"/>
                  </a:cubicBezTo>
                  <a:cubicBezTo>
                    <a:pt x="1263671" y="392113"/>
                    <a:pt x="1260360" y="392113"/>
                    <a:pt x="1253738" y="392113"/>
                  </a:cubicBezTo>
                  <a:cubicBezTo>
                    <a:pt x="1247121" y="392113"/>
                    <a:pt x="1237186" y="388832"/>
                    <a:pt x="1237186" y="382271"/>
                  </a:cubicBezTo>
                  <a:cubicBezTo>
                    <a:pt x="1237186" y="382271"/>
                    <a:pt x="1237186" y="382271"/>
                    <a:pt x="1230565" y="382271"/>
                  </a:cubicBezTo>
                  <a:cubicBezTo>
                    <a:pt x="1230565" y="385551"/>
                    <a:pt x="1220635" y="392113"/>
                    <a:pt x="1217324" y="392113"/>
                  </a:cubicBezTo>
                  <a:cubicBezTo>
                    <a:pt x="1204080" y="392113"/>
                    <a:pt x="1177599" y="375709"/>
                    <a:pt x="1177599" y="365866"/>
                  </a:cubicBezTo>
                  <a:cubicBezTo>
                    <a:pt x="1177599" y="359305"/>
                    <a:pt x="1180907" y="356024"/>
                    <a:pt x="1184217" y="352743"/>
                  </a:cubicBezTo>
                  <a:cubicBezTo>
                    <a:pt x="1170975" y="342900"/>
                    <a:pt x="1170975" y="333058"/>
                    <a:pt x="1161044" y="319935"/>
                  </a:cubicBezTo>
                  <a:cubicBezTo>
                    <a:pt x="1157733" y="323215"/>
                    <a:pt x="1154422" y="326496"/>
                    <a:pt x="1147801" y="326496"/>
                  </a:cubicBezTo>
                  <a:cubicBezTo>
                    <a:pt x="1144491" y="326496"/>
                    <a:pt x="1108075" y="310092"/>
                    <a:pt x="1108075" y="303530"/>
                  </a:cubicBezTo>
                  <a:cubicBezTo>
                    <a:pt x="1108075" y="293688"/>
                    <a:pt x="1118007" y="293688"/>
                    <a:pt x="1124628" y="293688"/>
                  </a:cubicBezTo>
                  <a:close/>
                  <a:moveTo>
                    <a:pt x="3696363" y="287338"/>
                  </a:moveTo>
                  <a:cubicBezTo>
                    <a:pt x="3702978" y="287338"/>
                    <a:pt x="3719514" y="297189"/>
                    <a:pt x="3719514" y="303757"/>
                  </a:cubicBezTo>
                  <a:cubicBezTo>
                    <a:pt x="3719514" y="326743"/>
                    <a:pt x="3676519" y="330027"/>
                    <a:pt x="3663290" y="339878"/>
                  </a:cubicBezTo>
                  <a:cubicBezTo>
                    <a:pt x="3643446" y="349729"/>
                    <a:pt x="3630217" y="343162"/>
                    <a:pt x="3610373" y="356297"/>
                  </a:cubicBezTo>
                  <a:cubicBezTo>
                    <a:pt x="3607066" y="356297"/>
                    <a:pt x="3603759" y="369432"/>
                    <a:pt x="3597144" y="369432"/>
                  </a:cubicBezTo>
                  <a:cubicBezTo>
                    <a:pt x="3583915" y="369432"/>
                    <a:pt x="3580608" y="382567"/>
                    <a:pt x="3570686" y="385851"/>
                  </a:cubicBezTo>
                  <a:cubicBezTo>
                    <a:pt x="3544227" y="395702"/>
                    <a:pt x="3504540" y="441674"/>
                    <a:pt x="3504540" y="481079"/>
                  </a:cubicBezTo>
                  <a:cubicBezTo>
                    <a:pt x="3504540" y="504065"/>
                    <a:pt x="3524383" y="510632"/>
                    <a:pt x="3534305" y="523767"/>
                  </a:cubicBezTo>
                  <a:cubicBezTo>
                    <a:pt x="3537613" y="523767"/>
                    <a:pt x="3537613" y="527051"/>
                    <a:pt x="3537613" y="527051"/>
                  </a:cubicBezTo>
                  <a:cubicBezTo>
                    <a:pt x="3537613" y="527051"/>
                    <a:pt x="3537613" y="527051"/>
                    <a:pt x="3494618" y="527051"/>
                  </a:cubicBezTo>
                  <a:cubicBezTo>
                    <a:pt x="3491310" y="527051"/>
                    <a:pt x="3491310" y="523767"/>
                    <a:pt x="3491310" y="523767"/>
                  </a:cubicBezTo>
                  <a:cubicBezTo>
                    <a:pt x="3488003" y="523767"/>
                    <a:pt x="3481389" y="523767"/>
                    <a:pt x="3478081" y="523767"/>
                  </a:cubicBezTo>
                  <a:cubicBezTo>
                    <a:pt x="3478081" y="523767"/>
                    <a:pt x="3478081" y="523767"/>
                    <a:pt x="3474774" y="523767"/>
                  </a:cubicBezTo>
                  <a:cubicBezTo>
                    <a:pt x="3471467" y="513916"/>
                    <a:pt x="3478081" y="504065"/>
                    <a:pt x="3468159" y="500781"/>
                  </a:cubicBezTo>
                  <a:cubicBezTo>
                    <a:pt x="3468159" y="500781"/>
                    <a:pt x="3464852" y="500781"/>
                    <a:pt x="3461545" y="500781"/>
                  </a:cubicBezTo>
                  <a:cubicBezTo>
                    <a:pt x="3458237" y="500781"/>
                    <a:pt x="3451623" y="500781"/>
                    <a:pt x="3451623" y="500781"/>
                  </a:cubicBezTo>
                  <a:cubicBezTo>
                    <a:pt x="3451623" y="500781"/>
                    <a:pt x="3441701" y="494214"/>
                    <a:pt x="3441701" y="487646"/>
                  </a:cubicBezTo>
                  <a:cubicBezTo>
                    <a:pt x="3441701" y="471227"/>
                    <a:pt x="3458237" y="471227"/>
                    <a:pt x="3458237" y="461376"/>
                  </a:cubicBezTo>
                  <a:cubicBezTo>
                    <a:pt x="3458237" y="461376"/>
                    <a:pt x="3458237" y="461376"/>
                    <a:pt x="3458237" y="451525"/>
                  </a:cubicBezTo>
                  <a:cubicBezTo>
                    <a:pt x="3458237" y="441674"/>
                    <a:pt x="3474774" y="435106"/>
                    <a:pt x="3484696" y="431823"/>
                  </a:cubicBezTo>
                  <a:cubicBezTo>
                    <a:pt x="3484696" y="425255"/>
                    <a:pt x="3474774" y="425255"/>
                    <a:pt x="3474774" y="418688"/>
                  </a:cubicBezTo>
                  <a:cubicBezTo>
                    <a:pt x="3474774" y="408836"/>
                    <a:pt x="3504540" y="398985"/>
                    <a:pt x="3504540" y="379283"/>
                  </a:cubicBezTo>
                  <a:cubicBezTo>
                    <a:pt x="3504540" y="372715"/>
                    <a:pt x="3501232" y="372715"/>
                    <a:pt x="3501232" y="369432"/>
                  </a:cubicBezTo>
                  <a:cubicBezTo>
                    <a:pt x="3501232" y="366148"/>
                    <a:pt x="3501232" y="362864"/>
                    <a:pt x="3507847" y="362864"/>
                  </a:cubicBezTo>
                  <a:cubicBezTo>
                    <a:pt x="3514462" y="362864"/>
                    <a:pt x="3521076" y="356297"/>
                    <a:pt x="3527691" y="356297"/>
                  </a:cubicBezTo>
                  <a:cubicBezTo>
                    <a:pt x="3544227" y="356297"/>
                    <a:pt x="3557456" y="326743"/>
                    <a:pt x="3577300" y="326743"/>
                  </a:cubicBezTo>
                  <a:cubicBezTo>
                    <a:pt x="3587222" y="326743"/>
                    <a:pt x="3587222" y="316892"/>
                    <a:pt x="3597144" y="316892"/>
                  </a:cubicBezTo>
                  <a:cubicBezTo>
                    <a:pt x="3603759" y="316892"/>
                    <a:pt x="3607066" y="326743"/>
                    <a:pt x="3613681" y="326743"/>
                  </a:cubicBezTo>
                  <a:cubicBezTo>
                    <a:pt x="3643446" y="326743"/>
                    <a:pt x="3669905" y="287338"/>
                    <a:pt x="3696363" y="287338"/>
                  </a:cubicBezTo>
                  <a:close/>
                  <a:moveTo>
                    <a:pt x="4137661" y="284163"/>
                  </a:moveTo>
                  <a:cubicBezTo>
                    <a:pt x="4137661" y="284163"/>
                    <a:pt x="4137661" y="284163"/>
                    <a:pt x="4148139" y="284163"/>
                  </a:cubicBezTo>
                  <a:cubicBezTo>
                    <a:pt x="4148139" y="290513"/>
                    <a:pt x="4144646" y="296863"/>
                    <a:pt x="4137661" y="296863"/>
                  </a:cubicBezTo>
                  <a:cubicBezTo>
                    <a:pt x="4134169" y="296863"/>
                    <a:pt x="4130676" y="293688"/>
                    <a:pt x="4130676" y="290513"/>
                  </a:cubicBezTo>
                  <a:cubicBezTo>
                    <a:pt x="4134169" y="287338"/>
                    <a:pt x="4137661" y="284163"/>
                    <a:pt x="4137661" y="284163"/>
                  </a:cubicBezTo>
                  <a:close/>
                  <a:moveTo>
                    <a:pt x="794905" y="276225"/>
                  </a:moveTo>
                  <a:cubicBezTo>
                    <a:pt x="801544" y="276225"/>
                    <a:pt x="804863" y="279551"/>
                    <a:pt x="804863" y="282877"/>
                  </a:cubicBezTo>
                  <a:cubicBezTo>
                    <a:pt x="804863" y="289530"/>
                    <a:pt x="801544" y="292856"/>
                    <a:pt x="798224" y="292856"/>
                  </a:cubicBezTo>
                  <a:cubicBezTo>
                    <a:pt x="798224" y="299508"/>
                    <a:pt x="801544" y="302835"/>
                    <a:pt x="801544" y="306161"/>
                  </a:cubicBezTo>
                  <a:cubicBezTo>
                    <a:pt x="801544" y="306161"/>
                    <a:pt x="801544" y="306161"/>
                    <a:pt x="778308" y="329444"/>
                  </a:cubicBezTo>
                  <a:cubicBezTo>
                    <a:pt x="768350" y="329444"/>
                    <a:pt x="771670" y="312813"/>
                    <a:pt x="765031" y="309487"/>
                  </a:cubicBezTo>
                  <a:cubicBezTo>
                    <a:pt x="765031" y="319465"/>
                    <a:pt x="755073" y="329444"/>
                    <a:pt x="748434" y="329444"/>
                  </a:cubicBezTo>
                  <a:cubicBezTo>
                    <a:pt x="748434" y="329444"/>
                    <a:pt x="745115" y="329444"/>
                    <a:pt x="745115" y="329444"/>
                  </a:cubicBezTo>
                  <a:cubicBezTo>
                    <a:pt x="745115" y="336096"/>
                    <a:pt x="741796" y="346075"/>
                    <a:pt x="735157" y="346075"/>
                  </a:cubicBezTo>
                  <a:cubicBezTo>
                    <a:pt x="728518" y="346075"/>
                    <a:pt x="725199" y="336096"/>
                    <a:pt x="725199" y="336096"/>
                  </a:cubicBezTo>
                  <a:cubicBezTo>
                    <a:pt x="721880" y="336096"/>
                    <a:pt x="721880" y="336096"/>
                    <a:pt x="718560" y="336096"/>
                  </a:cubicBezTo>
                  <a:cubicBezTo>
                    <a:pt x="715241" y="336096"/>
                    <a:pt x="711922" y="336096"/>
                    <a:pt x="708602" y="336096"/>
                  </a:cubicBezTo>
                  <a:cubicBezTo>
                    <a:pt x="705283" y="336096"/>
                    <a:pt x="705283" y="339423"/>
                    <a:pt x="698645" y="339423"/>
                  </a:cubicBezTo>
                  <a:cubicBezTo>
                    <a:pt x="698645" y="336096"/>
                    <a:pt x="695325" y="332770"/>
                    <a:pt x="695325" y="329444"/>
                  </a:cubicBezTo>
                  <a:cubicBezTo>
                    <a:pt x="695325" y="329444"/>
                    <a:pt x="705283" y="319465"/>
                    <a:pt x="705283" y="319465"/>
                  </a:cubicBezTo>
                  <a:cubicBezTo>
                    <a:pt x="715241" y="312813"/>
                    <a:pt x="725199" y="312813"/>
                    <a:pt x="731838" y="306161"/>
                  </a:cubicBezTo>
                  <a:cubicBezTo>
                    <a:pt x="745115" y="296182"/>
                    <a:pt x="748434" y="279551"/>
                    <a:pt x="761712" y="279551"/>
                  </a:cubicBezTo>
                  <a:cubicBezTo>
                    <a:pt x="768350" y="279551"/>
                    <a:pt x="768350" y="279551"/>
                    <a:pt x="771670" y="282877"/>
                  </a:cubicBezTo>
                  <a:cubicBezTo>
                    <a:pt x="771670" y="282877"/>
                    <a:pt x="784947" y="276225"/>
                    <a:pt x="794905" y="276225"/>
                  </a:cubicBezTo>
                  <a:close/>
                  <a:moveTo>
                    <a:pt x="1155457" y="266700"/>
                  </a:moveTo>
                  <a:cubicBezTo>
                    <a:pt x="1158754" y="266700"/>
                    <a:pt x="1158754" y="266700"/>
                    <a:pt x="1158754" y="266700"/>
                  </a:cubicBezTo>
                  <a:cubicBezTo>
                    <a:pt x="1162051" y="266700"/>
                    <a:pt x="1162051" y="266700"/>
                    <a:pt x="1162051" y="266700"/>
                  </a:cubicBezTo>
                  <a:cubicBezTo>
                    <a:pt x="1162051" y="266700"/>
                    <a:pt x="1162051" y="266700"/>
                    <a:pt x="1162051" y="273050"/>
                  </a:cubicBezTo>
                  <a:cubicBezTo>
                    <a:pt x="1162051" y="276225"/>
                    <a:pt x="1158754" y="279400"/>
                    <a:pt x="1155457" y="279400"/>
                  </a:cubicBezTo>
                  <a:cubicBezTo>
                    <a:pt x="1152160" y="279400"/>
                    <a:pt x="1119188" y="273050"/>
                    <a:pt x="1119188" y="273050"/>
                  </a:cubicBezTo>
                  <a:cubicBezTo>
                    <a:pt x="1125782" y="266700"/>
                    <a:pt x="1145565" y="266700"/>
                    <a:pt x="1155457" y="266700"/>
                  </a:cubicBezTo>
                  <a:close/>
                  <a:moveTo>
                    <a:pt x="960438" y="266700"/>
                  </a:moveTo>
                  <a:cubicBezTo>
                    <a:pt x="976313" y="266700"/>
                    <a:pt x="976313" y="280194"/>
                    <a:pt x="989013" y="283567"/>
                  </a:cubicBezTo>
                  <a:cubicBezTo>
                    <a:pt x="989013" y="290314"/>
                    <a:pt x="985838" y="293688"/>
                    <a:pt x="979488" y="293688"/>
                  </a:cubicBezTo>
                  <a:cubicBezTo>
                    <a:pt x="976313" y="293688"/>
                    <a:pt x="960438" y="273447"/>
                    <a:pt x="960438" y="266700"/>
                  </a:cubicBezTo>
                  <a:close/>
                  <a:moveTo>
                    <a:pt x="4272966" y="263525"/>
                  </a:moveTo>
                  <a:cubicBezTo>
                    <a:pt x="4296068" y="263525"/>
                    <a:pt x="4309269" y="283312"/>
                    <a:pt x="4315870" y="299801"/>
                  </a:cubicBezTo>
                  <a:cubicBezTo>
                    <a:pt x="4315870" y="299801"/>
                    <a:pt x="4315870" y="299801"/>
                    <a:pt x="4371976" y="299801"/>
                  </a:cubicBezTo>
                  <a:cubicBezTo>
                    <a:pt x="4510590" y="339373"/>
                    <a:pt x="4342273" y="392137"/>
                    <a:pt x="4325771" y="418519"/>
                  </a:cubicBezTo>
                  <a:cubicBezTo>
                    <a:pt x="4325771" y="418519"/>
                    <a:pt x="4319170" y="431710"/>
                    <a:pt x="4329071" y="431710"/>
                  </a:cubicBezTo>
                  <a:cubicBezTo>
                    <a:pt x="4335672" y="431710"/>
                    <a:pt x="4348873" y="421817"/>
                    <a:pt x="4381877" y="392137"/>
                  </a:cubicBezTo>
                  <a:cubicBezTo>
                    <a:pt x="4395078" y="415221"/>
                    <a:pt x="4490788" y="428412"/>
                    <a:pt x="4507289" y="435008"/>
                  </a:cubicBezTo>
                  <a:cubicBezTo>
                    <a:pt x="4507289" y="435008"/>
                    <a:pt x="4507289" y="435008"/>
                    <a:pt x="4569996" y="435008"/>
                  </a:cubicBezTo>
                  <a:cubicBezTo>
                    <a:pt x="4569996" y="415221"/>
                    <a:pt x="4576596" y="408626"/>
                    <a:pt x="4586497" y="408626"/>
                  </a:cubicBezTo>
                  <a:cubicBezTo>
                    <a:pt x="4589798" y="408626"/>
                    <a:pt x="4589798" y="408626"/>
                    <a:pt x="4589798" y="408626"/>
                  </a:cubicBezTo>
                  <a:cubicBezTo>
                    <a:pt x="4705309" y="418519"/>
                    <a:pt x="4659104" y="454794"/>
                    <a:pt x="4659104" y="458092"/>
                  </a:cubicBezTo>
                  <a:cubicBezTo>
                    <a:pt x="4659104" y="474581"/>
                    <a:pt x="4669005" y="510856"/>
                    <a:pt x="4692108" y="510856"/>
                  </a:cubicBezTo>
                  <a:cubicBezTo>
                    <a:pt x="4702009" y="510856"/>
                    <a:pt x="4705309" y="491069"/>
                    <a:pt x="4708609" y="481176"/>
                  </a:cubicBezTo>
                  <a:cubicBezTo>
                    <a:pt x="4725111" y="481176"/>
                    <a:pt x="4728411" y="497665"/>
                    <a:pt x="4741613" y="497665"/>
                  </a:cubicBezTo>
                  <a:cubicBezTo>
                    <a:pt x="4741613" y="497665"/>
                    <a:pt x="4741613" y="497665"/>
                    <a:pt x="4830722" y="497665"/>
                  </a:cubicBezTo>
                  <a:cubicBezTo>
                    <a:pt x="4834022" y="471283"/>
                    <a:pt x="4840623" y="444901"/>
                    <a:pt x="4883527" y="444901"/>
                  </a:cubicBezTo>
                  <a:cubicBezTo>
                    <a:pt x="4926431" y="444901"/>
                    <a:pt x="4962735" y="454794"/>
                    <a:pt x="4995738" y="467985"/>
                  </a:cubicBezTo>
                  <a:cubicBezTo>
                    <a:pt x="5012240" y="474581"/>
                    <a:pt x="5015540" y="487772"/>
                    <a:pt x="5025441" y="500963"/>
                  </a:cubicBezTo>
                  <a:cubicBezTo>
                    <a:pt x="5028741" y="504261"/>
                    <a:pt x="5038642" y="507558"/>
                    <a:pt x="5048543" y="507558"/>
                  </a:cubicBezTo>
                  <a:cubicBezTo>
                    <a:pt x="5061745" y="507558"/>
                    <a:pt x="5074946" y="504261"/>
                    <a:pt x="5088147" y="504261"/>
                  </a:cubicBezTo>
                  <a:cubicBezTo>
                    <a:pt x="5127751" y="504261"/>
                    <a:pt x="5144253" y="514154"/>
                    <a:pt x="5150854" y="550429"/>
                  </a:cubicBezTo>
                  <a:cubicBezTo>
                    <a:pt x="5150854" y="550429"/>
                    <a:pt x="5150854" y="550429"/>
                    <a:pt x="5279566" y="553727"/>
                  </a:cubicBezTo>
                  <a:cubicBezTo>
                    <a:pt x="5282867" y="553727"/>
                    <a:pt x="5289467" y="560322"/>
                    <a:pt x="5296068" y="566918"/>
                  </a:cubicBezTo>
                  <a:cubicBezTo>
                    <a:pt x="5305969" y="573513"/>
                    <a:pt x="5312570" y="580108"/>
                    <a:pt x="5315870" y="580108"/>
                  </a:cubicBezTo>
                  <a:cubicBezTo>
                    <a:pt x="5319170" y="580108"/>
                    <a:pt x="5322471" y="573513"/>
                    <a:pt x="5315870" y="553727"/>
                  </a:cubicBezTo>
                  <a:cubicBezTo>
                    <a:pt x="5312570" y="543833"/>
                    <a:pt x="5325771" y="540535"/>
                    <a:pt x="5342273" y="540535"/>
                  </a:cubicBezTo>
                  <a:cubicBezTo>
                    <a:pt x="5408279" y="540535"/>
                    <a:pt x="5464385" y="570215"/>
                    <a:pt x="5507289" y="603193"/>
                  </a:cubicBezTo>
                  <a:cubicBezTo>
                    <a:pt x="5540293" y="622979"/>
                    <a:pt x="5606299" y="639468"/>
                    <a:pt x="5626101" y="672445"/>
                  </a:cubicBezTo>
                  <a:cubicBezTo>
                    <a:pt x="5609599" y="679041"/>
                    <a:pt x="5599698" y="675743"/>
                    <a:pt x="5593098" y="688934"/>
                  </a:cubicBezTo>
                  <a:cubicBezTo>
                    <a:pt x="5586497" y="698827"/>
                    <a:pt x="5583197" y="721911"/>
                    <a:pt x="5573296" y="721911"/>
                  </a:cubicBezTo>
                  <a:cubicBezTo>
                    <a:pt x="5546893" y="721911"/>
                    <a:pt x="5517190" y="665850"/>
                    <a:pt x="5484187" y="665850"/>
                  </a:cubicBezTo>
                  <a:cubicBezTo>
                    <a:pt x="5474286" y="665850"/>
                    <a:pt x="5477586" y="682339"/>
                    <a:pt x="5474286" y="688934"/>
                  </a:cubicBezTo>
                  <a:cubicBezTo>
                    <a:pt x="5467685" y="705423"/>
                    <a:pt x="5437982" y="702125"/>
                    <a:pt x="5437982" y="728507"/>
                  </a:cubicBezTo>
                  <a:cubicBezTo>
                    <a:pt x="5437982" y="738400"/>
                    <a:pt x="5503989" y="777973"/>
                    <a:pt x="5421481" y="777973"/>
                  </a:cubicBezTo>
                  <a:cubicBezTo>
                    <a:pt x="5378576" y="777973"/>
                    <a:pt x="5342273" y="853821"/>
                    <a:pt x="5292768" y="853821"/>
                  </a:cubicBezTo>
                  <a:cubicBezTo>
                    <a:pt x="5286167" y="853821"/>
                    <a:pt x="5269665" y="837332"/>
                    <a:pt x="5249864" y="837332"/>
                  </a:cubicBezTo>
                  <a:cubicBezTo>
                    <a:pt x="5233362" y="837332"/>
                    <a:pt x="5213560" y="850523"/>
                    <a:pt x="5190458" y="906585"/>
                  </a:cubicBezTo>
                  <a:cubicBezTo>
                    <a:pt x="5183857" y="919776"/>
                    <a:pt x="5190458" y="926372"/>
                    <a:pt x="5190458" y="936265"/>
                  </a:cubicBezTo>
                  <a:cubicBezTo>
                    <a:pt x="5190458" y="946158"/>
                    <a:pt x="5170656" y="952754"/>
                    <a:pt x="5170656" y="975838"/>
                  </a:cubicBezTo>
                  <a:cubicBezTo>
                    <a:pt x="5170656" y="989029"/>
                    <a:pt x="5147553" y="992327"/>
                    <a:pt x="5150854" y="1012113"/>
                  </a:cubicBezTo>
                  <a:cubicBezTo>
                    <a:pt x="5127751" y="1018709"/>
                    <a:pt x="5117850" y="1054984"/>
                    <a:pt x="5107949" y="1071473"/>
                  </a:cubicBezTo>
                  <a:cubicBezTo>
                    <a:pt x="5091448" y="1058282"/>
                    <a:pt x="5084847" y="979136"/>
                    <a:pt x="5084847" y="956052"/>
                  </a:cubicBezTo>
                  <a:cubicBezTo>
                    <a:pt x="5084847" y="926372"/>
                    <a:pt x="5104649" y="913181"/>
                    <a:pt x="5117850" y="903288"/>
                  </a:cubicBezTo>
                  <a:cubicBezTo>
                    <a:pt x="5134352" y="890097"/>
                    <a:pt x="5147553" y="867012"/>
                    <a:pt x="5157454" y="847226"/>
                  </a:cubicBezTo>
                  <a:cubicBezTo>
                    <a:pt x="5167355" y="830737"/>
                    <a:pt x="5180557" y="837332"/>
                    <a:pt x="5197058" y="824141"/>
                  </a:cubicBezTo>
                  <a:cubicBezTo>
                    <a:pt x="5236662" y="791164"/>
                    <a:pt x="5213560" y="777973"/>
                    <a:pt x="5206959" y="777973"/>
                  </a:cubicBezTo>
                  <a:cubicBezTo>
                    <a:pt x="5203659" y="777973"/>
                    <a:pt x="5203659" y="777973"/>
                    <a:pt x="5203659" y="777973"/>
                  </a:cubicBezTo>
                  <a:cubicBezTo>
                    <a:pt x="5180557" y="814248"/>
                    <a:pt x="5164055" y="827439"/>
                    <a:pt x="5157454" y="827439"/>
                  </a:cubicBezTo>
                  <a:cubicBezTo>
                    <a:pt x="5147553" y="827439"/>
                    <a:pt x="5150854" y="807653"/>
                    <a:pt x="5157454" y="801057"/>
                  </a:cubicBezTo>
                  <a:cubicBezTo>
                    <a:pt x="5150854" y="801057"/>
                    <a:pt x="5147553" y="801057"/>
                    <a:pt x="5144253" y="801057"/>
                  </a:cubicBezTo>
                  <a:cubicBezTo>
                    <a:pt x="5134352" y="801057"/>
                    <a:pt x="5131052" y="801057"/>
                    <a:pt x="5124451" y="801057"/>
                  </a:cubicBezTo>
                  <a:cubicBezTo>
                    <a:pt x="5084847" y="801057"/>
                    <a:pt x="5068345" y="827439"/>
                    <a:pt x="5061745" y="870310"/>
                  </a:cubicBezTo>
                  <a:cubicBezTo>
                    <a:pt x="5061745" y="870310"/>
                    <a:pt x="5061745" y="870310"/>
                    <a:pt x="5032042" y="870310"/>
                  </a:cubicBezTo>
                  <a:cubicBezTo>
                    <a:pt x="5015540" y="870310"/>
                    <a:pt x="5005639" y="857119"/>
                    <a:pt x="4982537" y="857119"/>
                  </a:cubicBezTo>
                  <a:cubicBezTo>
                    <a:pt x="4966035" y="857119"/>
                    <a:pt x="4900029" y="863715"/>
                    <a:pt x="4876926" y="870310"/>
                  </a:cubicBezTo>
                  <a:cubicBezTo>
                    <a:pt x="4853824" y="876906"/>
                    <a:pt x="4830722" y="913181"/>
                    <a:pt x="4814220" y="932967"/>
                  </a:cubicBezTo>
                  <a:cubicBezTo>
                    <a:pt x="4804319" y="946158"/>
                    <a:pt x="4774616" y="965945"/>
                    <a:pt x="4774616" y="985731"/>
                  </a:cubicBezTo>
                  <a:cubicBezTo>
                    <a:pt x="4774616" y="989029"/>
                    <a:pt x="4784517" y="1015411"/>
                    <a:pt x="4801019" y="1015411"/>
                  </a:cubicBezTo>
                  <a:cubicBezTo>
                    <a:pt x="4807619" y="1015411"/>
                    <a:pt x="4814220" y="1012113"/>
                    <a:pt x="4824121" y="1005518"/>
                  </a:cubicBezTo>
                  <a:cubicBezTo>
                    <a:pt x="4824121" y="1002220"/>
                    <a:pt x="4827421" y="1002220"/>
                    <a:pt x="4827421" y="1002220"/>
                  </a:cubicBezTo>
                  <a:cubicBezTo>
                    <a:pt x="4840623" y="1002220"/>
                    <a:pt x="4857124" y="1031900"/>
                    <a:pt x="4857124" y="1045091"/>
                  </a:cubicBezTo>
                  <a:cubicBezTo>
                    <a:pt x="4857124" y="1061579"/>
                    <a:pt x="4850524" y="1074770"/>
                    <a:pt x="4847223" y="1081366"/>
                  </a:cubicBezTo>
                  <a:cubicBezTo>
                    <a:pt x="4840623" y="1101152"/>
                    <a:pt x="4847223" y="1114343"/>
                    <a:pt x="4843923" y="1130832"/>
                  </a:cubicBezTo>
                  <a:cubicBezTo>
                    <a:pt x="4840623" y="1150619"/>
                    <a:pt x="4827421" y="1170405"/>
                    <a:pt x="4817520" y="1180298"/>
                  </a:cubicBezTo>
                  <a:cubicBezTo>
                    <a:pt x="4794418" y="1206680"/>
                    <a:pt x="4764715" y="1285826"/>
                    <a:pt x="4735012" y="1285826"/>
                  </a:cubicBezTo>
                  <a:cubicBezTo>
                    <a:pt x="4718510" y="1285826"/>
                    <a:pt x="4695408" y="1279231"/>
                    <a:pt x="4695408" y="1279231"/>
                  </a:cubicBezTo>
                  <a:cubicBezTo>
                    <a:pt x="4682207" y="1292422"/>
                    <a:pt x="4678906" y="1302315"/>
                    <a:pt x="4672306" y="1318804"/>
                  </a:cubicBezTo>
                  <a:cubicBezTo>
                    <a:pt x="4669005" y="1325399"/>
                    <a:pt x="4659104" y="1331995"/>
                    <a:pt x="4655804" y="1335292"/>
                  </a:cubicBezTo>
                  <a:cubicBezTo>
                    <a:pt x="4649203" y="1341888"/>
                    <a:pt x="4645903" y="1345185"/>
                    <a:pt x="4639302" y="1345185"/>
                  </a:cubicBezTo>
                  <a:cubicBezTo>
                    <a:pt x="4636002" y="1358376"/>
                    <a:pt x="4642603" y="1361674"/>
                    <a:pt x="4649203" y="1368270"/>
                  </a:cubicBezTo>
                  <a:cubicBezTo>
                    <a:pt x="4659104" y="1384758"/>
                    <a:pt x="4669005" y="1397949"/>
                    <a:pt x="4669005" y="1424331"/>
                  </a:cubicBezTo>
                  <a:cubicBezTo>
                    <a:pt x="4669005" y="1437522"/>
                    <a:pt x="4665705" y="1447416"/>
                    <a:pt x="4655804" y="1447416"/>
                  </a:cubicBezTo>
                  <a:cubicBezTo>
                    <a:pt x="4652504" y="1450713"/>
                    <a:pt x="4639302" y="1450713"/>
                    <a:pt x="4639302" y="1457309"/>
                  </a:cubicBezTo>
                  <a:cubicBezTo>
                    <a:pt x="4632702" y="1457309"/>
                    <a:pt x="4632702" y="1457309"/>
                    <a:pt x="4629401" y="1463904"/>
                  </a:cubicBezTo>
                  <a:cubicBezTo>
                    <a:pt x="4629401" y="1463904"/>
                    <a:pt x="4629401" y="1463904"/>
                    <a:pt x="4619500" y="1463904"/>
                  </a:cubicBezTo>
                  <a:cubicBezTo>
                    <a:pt x="4619500" y="1460607"/>
                    <a:pt x="4622801" y="1457309"/>
                    <a:pt x="4622801" y="1454011"/>
                  </a:cubicBezTo>
                  <a:cubicBezTo>
                    <a:pt x="4622801" y="1454011"/>
                    <a:pt x="4622801" y="1450713"/>
                    <a:pt x="4622801" y="1447416"/>
                  </a:cubicBezTo>
                  <a:cubicBezTo>
                    <a:pt x="4622801" y="1444118"/>
                    <a:pt x="4626101" y="1434225"/>
                    <a:pt x="4626101" y="1430927"/>
                  </a:cubicBezTo>
                  <a:cubicBezTo>
                    <a:pt x="4626101" y="1427629"/>
                    <a:pt x="4622801" y="1424331"/>
                    <a:pt x="4622801" y="1421034"/>
                  </a:cubicBezTo>
                  <a:cubicBezTo>
                    <a:pt x="4619500" y="1421034"/>
                    <a:pt x="4619500" y="1417736"/>
                    <a:pt x="4619500" y="1417736"/>
                  </a:cubicBezTo>
                  <a:cubicBezTo>
                    <a:pt x="4619500" y="1417736"/>
                    <a:pt x="4619500" y="1417736"/>
                    <a:pt x="4619500" y="1411140"/>
                  </a:cubicBezTo>
                  <a:cubicBezTo>
                    <a:pt x="4622801" y="1411140"/>
                    <a:pt x="4626101" y="1407843"/>
                    <a:pt x="4626101" y="1401247"/>
                  </a:cubicBezTo>
                  <a:cubicBezTo>
                    <a:pt x="4626101" y="1394652"/>
                    <a:pt x="4619500" y="1388056"/>
                    <a:pt x="4612900" y="1388056"/>
                  </a:cubicBezTo>
                  <a:cubicBezTo>
                    <a:pt x="4609599" y="1388056"/>
                    <a:pt x="4606299" y="1391354"/>
                    <a:pt x="4602999" y="1391354"/>
                  </a:cubicBezTo>
                  <a:cubicBezTo>
                    <a:pt x="4599699" y="1391354"/>
                    <a:pt x="4599699" y="1384758"/>
                    <a:pt x="4599699" y="1381461"/>
                  </a:cubicBezTo>
                  <a:cubicBezTo>
                    <a:pt x="4599699" y="1371567"/>
                    <a:pt x="4606299" y="1374865"/>
                    <a:pt x="4606299" y="1368270"/>
                  </a:cubicBezTo>
                  <a:cubicBezTo>
                    <a:pt x="4606299" y="1358376"/>
                    <a:pt x="4602999" y="1358376"/>
                    <a:pt x="4606299" y="1351781"/>
                  </a:cubicBezTo>
                  <a:cubicBezTo>
                    <a:pt x="4596398" y="1351781"/>
                    <a:pt x="4593098" y="1345185"/>
                    <a:pt x="4586497" y="1345185"/>
                  </a:cubicBezTo>
                  <a:cubicBezTo>
                    <a:pt x="4569996" y="1345185"/>
                    <a:pt x="4556794" y="1364972"/>
                    <a:pt x="4540293" y="1364972"/>
                  </a:cubicBezTo>
                  <a:cubicBezTo>
                    <a:pt x="4540293" y="1351781"/>
                    <a:pt x="4550194" y="1348483"/>
                    <a:pt x="4550194" y="1338590"/>
                  </a:cubicBezTo>
                  <a:cubicBezTo>
                    <a:pt x="4550194" y="1335292"/>
                    <a:pt x="4546893" y="1325399"/>
                    <a:pt x="4540293" y="1325399"/>
                  </a:cubicBezTo>
                  <a:cubicBezTo>
                    <a:pt x="4536992" y="1325399"/>
                    <a:pt x="4533692" y="1331995"/>
                    <a:pt x="4533692" y="1335292"/>
                  </a:cubicBezTo>
                  <a:cubicBezTo>
                    <a:pt x="4527091" y="1341888"/>
                    <a:pt x="4513890" y="1351781"/>
                    <a:pt x="4507289" y="1358376"/>
                  </a:cubicBezTo>
                  <a:cubicBezTo>
                    <a:pt x="4500689" y="1364972"/>
                    <a:pt x="4484187" y="1361674"/>
                    <a:pt x="4484187" y="1374865"/>
                  </a:cubicBezTo>
                  <a:cubicBezTo>
                    <a:pt x="4484187" y="1381461"/>
                    <a:pt x="4494088" y="1384758"/>
                    <a:pt x="4497388" y="1384758"/>
                  </a:cubicBezTo>
                  <a:cubicBezTo>
                    <a:pt x="4503989" y="1391354"/>
                    <a:pt x="4500689" y="1397949"/>
                    <a:pt x="4507289" y="1401247"/>
                  </a:cubicBezTo>
                  <a:cubicBezTo>
                    <a:pt x="4510590" y="1404545"/>
                    <a:pt x="4510590" y="1404545"/>
                    <a:pt x="4513890" y="1404545"/>
                  </a:cubicBezTo>
                  <a:cubicBezTo>
                    <a:pt x="4517190" y="1404545"/>
                    <a:pt x="4520491" y="1404545"/>
                    <a:pt x="4520491" y="1404545"/>
                  </a:cubicBezTo>
                  <a:cubicBezTo>
                    <a:pt x="4523791" y="1404545"/>
                    <a:pt x="4523791" y="1391354"/>
                    <a:pt x="4530392" y="1391354"/>
                  </a:cubicBezTo>
                  <a:cubicBezTo>
                    <a:pt x="4536992" y="1391354"/>
                    <a:pt x="4536992" y="1394652"/>
                    <a:pt x="4540293" y="1397949"/>
                  </a:cubicBezTo>
                  <a:cubicBezTo>
                    <a:pt x="4543593" y="1401247"/>
                    <a:pt x="4546893" y="1401247"/>
                    <a:pt x="4550194" y="1401247"/>
                  </a:cubicBezTo>
                  <a:cubicBezTo>
                    <a:pt x="4550194" y="1401247"/>
                    <a:pt x="4553494" y="1401247"/>
                    <a:pt x="4553494" y="1401247"/>
                  </a:cubicBezTo>
                  <a:cubicBezTo>
                    <a:pt x="4556794" y="1401247"/>
                    <a:pt x="4560095" y="1401247"/>
                    <a:pt x="4563395" y="1404545"/>
                  </a:cubicBezTo>
                  <a:cubicBezTo>
                    <a:pt x="4550194" y="1417736"/>
                    <a:pt x="4527091" y="1417736"/>
                    <a:pt x="4523791" y="1434225"/>
                  </a:cubicBezTo>
                  <a:cubicBezTo>
                    <a:pt x="4520491" y="1440820"/>
                    <a:pt x="4510590" y="1444118"/>
                    <a:pt x="4510590" y="1450713"/>
                  </a:cubicBezTo>
                  <a:cubicBezTo>
                    <a:pt x="4510590" y="1460607"/>
                    <a:pt x="4520491" y="1467202"/>
                    <a:pt x="4527091" y="1467202"/>
                  </a:cubicBezTo>
                  <a:cubicBezTo>
                    <a:pt x="4527091" y="1470500"/>
                    <a:pt x="4527091" y="1480393"/>
                    <a:pt x="4527091" y="1480393"/>
                  </a:cubicBezTo>
                  <a:cubicBezTo>
                    <a:pt x="4530392" y="1483691"/>
                    <a:pt x="4530392" y="1490286"/>
                    <a:pt x="4533692" y="1493584"/>
                  </a:cubicBezTo>
                  <a:cubicBezTo>
                    <a:pt x="4543593" y="1513370"/>
                    <a:pt x="4550194" y="1523264"/>
                    <a:pt x="4550194" y="1549646"/>
                  </a:cubicBezTo>
                  <a:cubicBezTo>
                    <a:pt x="4550194" y="1569432"/>
                    <a:pt x="4540293" y="1576028"/>
                    <a:pt x="4540293" y="1589219"/>
                  </a:cubicBezTo>
                  <a:cubicBezTo>
                    <a:pt x="4533692" y="1592516"/>
                    <a:pt x="4517190" y="1618898"/>
                    <a:pt x="4513890" y="1625494"/>
                  </a:cubicBezTo>
                  <a:cubicBezTo>
                    <a:pt x="4510590" y="1638685"/>
                    <a:pt x="4503989" y="1665067"/>
                    <a:pt x="4490788" y="1665067"/>
                  </a:cubicBezTo>
                  <a:cubicBezTo>
                    <a:pt x="4490788" y="1668364"/>
                    <a:pt x="4487487" y="1671662"/>
                    <a:pt x="4484187" y="1674960"/>
                  </a:cubicBezTo>
                  <a:cubicBezTo>
                    <a:pt x="4467685" y="1684853"/>
                    <a:pt x="4461085" y="1704640"/>
                    <a:pt x="4437982" y="1704640"/>
                  </a:cubicBezTo>
                  <a:cubicBezTo>
                    <a:pt x="4431382" y="1704640"/>
                    <a:pt x="4428081" y="1698044"/>
                    <a:pt x="4421481" y="1698044"/>
                  </a:cubicBezTo>
                  <a:cubicBezTo>
                    <a:pt x="4421481" y="1698044"/>
                    <a:pt x="4421481" y="1698044"/>
                    <a:pt x="4414880" y="1711235"/>
                  </a:cubicBezTo>
                  <a:cubicBezTo>
                    <a:pt x="4408279" y="1717831"/>
                    <a:pt x="4398378" y="1717831"/>
                    <a:pt x="4388477" y="1721128"/>
                  </a:cubicBezTo>
                  <a:cubicBezTo>
                    <a:pt x="4385177" y="1724426"/>
                    <a:pt x="4371976" y="1727724"/>
                    <a:pt x="4368675" y="1731022"/>
                  </a:cubicBezTo>
                  <a:cubicBezTo>
                    <a:pt x="4365375" y="1737617"/>
                    <a:pt x="4368675" y="1744213"/>
                    <a:pt x="4362075" y="1744213"/>
                  </a:cubicBezTo>
                  <a:cubicBezTo>
                    <a:pt x="4355474" y="1744213"/>
                    <a:pt x="4358774" y="1731022"/>
                    <a:pt x="4358774" y="1727724"/>
                  </a:cubicBezTo>
                  <a:cubicBezTo>
                    <a:pt x="4348873" y="1724426"/>
                    <a:pt x="4342273" y="1727724"/>
                    <a:pt x="4332372" y="1721128"/>
                  </a:cubicBezTo>
                  <a:cubicBezTo>
                    <a:pt x="4322471" y="1740915"/>
                    <a:pt x="4296068" y="1747510"/>
                    <a:pt x="4296068" y="1773892"/>
                  </a:cubicBezTo>
                  <a:cubicBezTo>
                    <a:pt x="4296068" y="1780488"/>
                    <a:pt x="4296068" y="1780488"/>
                    <a:pt x="4299368" y="1783786"/>
                  </a:cubicBezTo>
                  <a:cubicBezTo>
                    <a:pt x="4312570" y="1800274"/>
                    <a:pt x="4319170" y="1816763"/>
                    <a:pt x="4332372" y="1826656"/>
                  </a:cubicBezTo>
                  <a:cubicBezTo>
                    <a:pt x="4345573" y="1836549"/>
                    <a:pt x="4355474" y="1866229"/>
                    <a:pt x="4355474" y="1889313"/>
                  </a:cubicBezTo>
                  <a:cubicBezTo>
                    <a:pt x="4355474" y="1902504"/>
                    <a:pt x="4345573" y="1909100"/>
                    <a:pt x="4345573" y="1922291"/>
                  </a:cubicBezTo>
                  <a:cubicBezTo>
                    <a:pt x="4329071" y="1925589"/>
                    <a:pt x="4329071" y="1932184"/>
                    <a:pt x="4312570" y="1942077"/>
                  </a:cubicBezTo>
                  <a:cubicBezTo>
                    <a:pt x="4305969" y="1945375"/>
                    <a:pt x="4309269" y="1955268"/>
                    <a:pt x="4302669" y="1955268"/>
                  </a:cubicBezTo>
                  <a:cubicBezTo>
                    <a:pt x="4299368" y="1955268"/>
                    <a:pt x="4299368" y="1951971"/>
                    <a:pt x="4299368" y="1948673"/>
                  </a:cubicBezTo>
                  <a:cubicBezTo>
                    <a:pt x="4299368" y="1948673"/>
                    <a:pt x="4299368" y="1948673"/>
                    <a:pt x="4299368" y="1958566"/>
                  </a:cubicBezTo>
                  <a:cubicBezTo>
                    <a:pt x="4299368" y="1965162"/>
                    <a:pt x="4289467" y="1975055"/>
                    <a:pt x="4286167" y="1975055"/>
                  </a:cubicBezTo>
                  <a:cubicBezTo>
                    <a:pt x="4282867" y="1975055"/>
                    <a:pt x="4282867" y="1965162"/>
                    <a:pt x="4282867" y="1961864"/>
                  </a:cubicBezTo>
                  <a:cubicBezTo>
                    <a:pt x="4282867" y="1955268"/>
                    <a:pt x="4282867" y="1951971"/>
                    <a:pt x="4282867" y="1951971"/>
                  </a:cubicBezTo>
                  <a:cubicBezTo>
                    <a:pt x="4282867" y="1948673"/>
                    <a:pt x="4279566" y="1945375"/>
                    <a:pt x="4279566" y="1942077"/>
                  </a:cubicBezTo>
                  <a:cubicBezTo>
                    <a:pt x="4272966" y="1942077"/>
                    <a:pt x="4259764" y="1938780"/>
                    <a:pt x="4259764" y="1928886"/>
                  </a:cubicBezTo>
                  <a:cubicBezTo>
                    <a:pt x="4249864" y="1928886"/>
                    <a:pt x="4256464" y="1918993"/>
                    <a:pt x="4246563" y="1912398"/>
                  </a:cubicBezTo>
                  <a:cubicBezTo>
                    <a:pt x="4239962" y="1902504"/>
                    <a:pt x="4233362" y="1902504"/>
                    <a:pt x="4223461" y="1899207"/>
                  </a:cubicBezTo>
                  <a:cubicBezTo>
                    <a:pt x="4223461" y="1899207"/>
                    <a:pt x="4223461" y="1899207"/>
                    <a:pt x="4220160" y="1889313"/>
                  </a:cubicBezTo>
                  <a:cubicBezTo>
                    <a:pt x="4220160" y="1882718"/>
                    <a:pt x="4213560" y="1879420"/>
                    <a:pt x="4206959" y="1879420"/>
                  </a:cubicBezTo>
                  <a:cubicBezTo>
                    <a:pt x="4203659" y="1879420"/>
                    <a:pt x="4203659" y="1886016"/>
                    <a:pt x="4203659" y="1889313"/>
                  </a:cubicBezTo>
                  <a:cubicBezTo>
                    <a:pt x="4203659" y="1892611"/>
                    <a:pt x="4206959" y="1895909"/>
                    <a:pt x="4206959" y="1899207"/>
                  </a:cubicBezTo>
                  <a:cubicBezTo>
                    <a:pt x="4206959" y="1918993"/>
                    <a:pt x="4190458" y="1925589"/>
                    <a:pt x="4190458" y="1942077"/>
                  </a:cubicBezTo>
                  <a:cubicBezTo>
                    <a:pt x="4190458" y="1961864"/>
                    <a:pt x="4206959" y="1955268"/>
                    <a:pt x="4206959" y="1975055"/>
                  </a:cubicBezTo>
                  <a:cubicBezTo>
                    <a:pt x="4210260" y="1978353"/>
                    <a:pt x="4210260" y="1991543"/>
                    <a:pt x="4213560" y="1994841"/>
                  </a:cubicBezTo>
                  <a:cubicBezTo>
                    <a:pt x="4230061" y="2011330"/>
                    <a:pt x="4263065" y="2017925"/>
                    <a:pt x="4263065" y="2050903"/>
                  </a:cubicBezTo>
                  <a:cubicBezTo>
                    <a:pt x="4263065" y="2057498"/>
                    <a:pt x="4259764" y="2057498"/>
                    <a:pt x="4259764" y="2060796"/>
                  </a:cubicBezTo>
                  <a:cubicBezTo>
                    <a:pt x="4259764" y="2073987"/>
                    <a:pt x="4266365" y="2077285"/>
                    <a:pt x="4269665" y="2087178"/>
                  </a:cubicBezTo>
                  <a:cubicBezTo>
                    <a:pt x="4272966" y="2093774"/>
                    <a:pt x="4272966" y="2097071"/>
                    <a:pt x="4276266" y="2103667"/>
                  </a:cubicBezTo>
                  <a:cubicBezTo>
                    <a:pt x="4269665" y="2103667"/>
                    <a:pt x="4269665" y="2103667"/>
                    <a:pt x="4266365" y="2103667"/>
                  </a:cubicBezTo>
                  <a:cubicBezTo>
                    <a:pt x="4266365" y="2103667"/>
                    <a:pt x="4266365" y="2106965"/>
                    <a:pt x="4263065" y="2106965"/>
                  </a:cubicBezTo>
                  <a:cubicBezTo>
                    <a:pt x="4256464" y="2106965"/>
                    <a:pt x="4256464" y="2103667"/>
                    <a:pt x="4253164" y="2100369"/>
                  </a:cubicBezTo>
                  <a:cubicBezTo>
                    <a:pt x="4236662" y="2097071"/>
                    <a:pt x="4220160" y="2077285"/>
                    <a:pt x="4216860" y="2054201"/>
                  </a:cubicBezTo>
                  <a:cubicBezTo>
                    <a:pt x="4210260" y="2034414"/>
                    <a:pt x="4210260" y="2021223"/>
                    <a:pt x="4203659" y="2008032"/>
                  </a:cubicBezTo>
                  <a:cubicBezTo>
                    <a:pt x="4200359" y="1998139"/>
                    <a:pt x="4197058" y="1975055"/>
                    <a:pt x="4187157" y="1975055"/>
                  </a:cubicBezTo>
                  <a:cubicBezTo>
                    <a:pt x="4183857" y="1975055"/>
                    <a:pt x="4183857" y="1975055"/>
                    <a:pt x="4183857" y="1975055"/>
                  </a:cubicBezTo>
                  <a:cubicBezTo>
                    <a:pt x="4180556" y="1975055"/>
                    <a:pt x="4180556" y="1975055"/>
                    <a:pt x="4180556" y="1975055"/>
                  </a:cubicBezTo>
                  <a:cubicBezTo>
                    <a:pt x="4177256" y="1975055"/>
                    <a:pt x="4180556" y="1971757"/>
                    <a:pt x="4180556" y="1968459"/>
                  </a:cubicBezTo>
                  <a:cubicBezTo>
                    <a:pt x="4180556" y="1961864"/>
                    <a:pt x="4180556" y="1955268"/>
                    <a:pt x="4183857" y="1945375"/>
                  </a:cubicBezTo>
                  <a:cubicBezTo>
                    <a:pt x="4180556" y="1942077"/>
                    <a:pt x="4183857" y="1925589"/>
                    <a:pt x="4183857" y="1918993"/>
                  </a:cubicBezTo>
                  <a:cubicBezTo>
                    <a:pt x="4183857" y="1892611"/>
                    <a:pt x="4170656" y="1872825"/>
                    <a:pt x="4170656" y="1853038"/>
                  </a:cubicBezTo>
                  <a:cubicBezTo>
                    <a:pt x="4164055" y="1853038"/>
                    <a:pt x="4173956" y="1833252"/>
                    <a:pt x="4167355" y="1823358"/>
                  </a:cubicBezTo>
                  <a:cubicBezTo>
                    <a:pt x="4167355" y="1820061"/>
                    <a:pt x="4160755" y="1823358"/>
                    <a:pt x="4160755" y="1820061"/>
                  </a:cubicBezTo>
                  <a:cubicBezTo>
                    <a:pt x="4157454" y="1816763"/>
                    <a:pt x="4157454" y="1813465"/>
                    <a:pt x="4154154" y="1810168"/>
                  </a:cubicBezTo>
                  <a:cubicBezTo>
                    <a:pt x="4144253" y="1820061"/>
                    <a:pt x="4140953" y="1839847"/>
                    <a:pt x="4127751" y="1839847"/>
                  </a:cubicBezTo>
                  <a:cubicBezTo>
                    <a:pt x="4117850" y="1839847"/>
                    <a:pt x="4117850" y="1833252"/>
                    <a:pt x="4117850" y="1823358"/>
                  </a:cubicBezTo>
                  <a:cubicBezTo>
                    <a:pt x="4117850" y="1816763"/>
                    <a:pt x="4121151" y="1810168"/>
                    <a:pt x="4121151" y="1803572"/>
                  </a:cubicBezTo>
                  <a:cubicBezTo>
                    <a:pt x="4121151" y="1800274"/>
                    <a:pt x="4117850" y="1800274"/>
                    <a:pt x="4117850" y="1796977"/>
                  </a:cubicBezTo>
                  <a:cubicBezTo>
                    <a:pt x="4114550" y="1780488"/>
                    <a:pt x="4107949" y="1770595"/>
                    <a:pt x="4101349" y="1760701"/>
                  </a:cubicBezTo>
                  <a:cubicBezTo>
                    <a:pt x="4094748" y="1754106"/>
                    <a:pt x="4088147" y="1747510"/>
                    <a:pt x="4081547" y="1740915"/>
                  </a:cubicBezTo>
                  <a:cubicBezTo>
                    <a:pt x="4078246" y="1731022"/>
                    <a:pt x="4078246" y="1721128"/>
                    <a:pt x="4078246" y="1714533"/>
                  </a:cubicBezTo>
                  <a:cubicBezTo>
                    <a:pt x="4074946" y="1704640"/>
                    <a:pt x="4065045" y="1701342"/>
                    <a:pt x="4058444" y="1698044"/>
                  </a:cubicBezTo>
                  <a:cubicBezTo>
                    <a:pt x="4058444" y="1717831"/>
                    <a:pt x="4041943" y="1721128"/>
                    <a:pt x="4028741" y="1721128"/>
                  </a:cubicBezTo>
                  <a:cubicBezTo>
                    <a:pt x="4018840" y="1721128"/>
                    <a:pt x="4018840" y="1717831"/>
                    <a:pt x="4015540" y="1714533"/>
                  </a:cubicBezTo>
                  <a:cubicBezTo>
                    <a:pt x="4008939" y="1724426"/>
                    <a:pt x="3999038" y="1727724"/>
                    <a:pt x="3995738" y="1731022"/>
                  </a:cubicBezTo>
                  <a:cubicBezTo>
                    <a:pt x="3995738" y="1740915"/>
                    <a:pt x="3995738" y="1747510"/>
                    <a:pt x="3989137" y="1754106"/>
                  </a:cubicBezTo>
                  <a:cubicBezTo>
                    <a:pt x="3979236" y="1767297"/>
                    <a:pt x="3966035" y="1770595"/>
                    <a:pt x="3956134" y="1780488"/>
                  </a:cubicBezTo>
                  <a:cubicBezTo>
                    <a:pt x="3946233" y="1793679"/>
                    <a:pt x="3936332" y="1806870"/>
                    <a:pt x="3923131" y="1820061"/>
                  </a:cubicBezTo>
                  <a:cubicBezTo>
                    <a:pt x="3919830" y="1823358"/>
                    <a:pt x="3913230" y="1833252"/>
                    <a:pt x="3909929" y="1833252"/>
                  </a:cubicBezTo>
                  <a:cubicBezTo>
                    <a:pt x="3900028" y="1836549"/>
                    <a:pt x="3886827" y="1839847"/>
                    <a:pt x="3886827" y="1853038"/>
                  </a:cubicBezTo>
                  <a:cubicBezTo>
                    <a:pt x="3886827" y="1862931"/>
                    <a:pt x="3893428" y="1869527"/>
                    <a:pt x="3893428" y="1882718"/>
                  </a:cubicBezTo>
                  <a:cubicBezTo>
                    <a:pt x="3893428" y="1899207"/>
                    <a:pt x="3886827" y="1909100"/>
                    <a:pt x="3886827" y="1922291"/>
                  </a:cubicBezTo>
                  <a:cubicBezTo>
                    <a:pt x="3886827" y="1922291"/>
                    <a:pt x="3886827" y="1922291"/>
                    <a:pt x="3886827" y="1938780"/>
                  </a:cubicBezTo>
                  <a:cubicBezTo>
                    <a:pt x="3886827" y="1938780"/>
                    <a:pt x="3880227" y="1938780"/>
                    <a:pt x="3880227" y="1942077"/>
                  </a:cubicBezTo>
                  <a:cubicBezTo>
                    <a:pt x="3873626" y="1942077"/>
                    <a:pt x="3873626" y="1961864"/>
                    <a:pt x="3870326" y="1961864"/>
                  </a:cubicBezTo>
                  <a:cubicBezTo>
                    <a:pt x="3863725" y="1968459"/>
                    <a:pt x="3860425" y="1965162"/>
                    <a:pt x="3860425" y="1971757"/>
                  </a:cubicBezTo>
                  <a:cubicBezTo>
                    <a:pt x="3857124" y="1975055"/>
                    <a:pt x="3857124" y="1984948"/>
                    <a:pt x="3850524" y="1984948"/>
                  </a:cubicBezTo>
                  <a:cubicBezTo>
                    <a:pt x="3847223" y="1984948"/>
                    <a:pt x="3843923" y="1981650"/>
                    <a:pt x="3843923" y="1978353"/>
                  </a:cubicBezTo>
                  <a:cubicBezTo>
                    <a:pt x="3840622" y="1978353"/>
                    <a:pt x="3840622" y="1971757"/>
                    <a:pt x="3837322" y="1971757"/>
                  </a:cubicBezTo>
                  <a:cubicBezTo>
                    <a:pt x="3834022" y="1955268"/>
                    <a:pt x="3827421" y="1942077"/>
                    <a:pt x="3824121" y="1928886"/>
                  </a:cubicBezTo>
                  <a:cubicBezTo>
                    <a:pt x="3820821" y="1918993"/>
                    <a:pt x="3814220" y="1912398"/>
                    <a:pt x="3810920" y="1909100"/>
                  </a:cubicBezTo>
                  <a:cubicBezTo>
                    <a:pt x="3807619" y="1895909"/>
                    <a:pt x="3810920" y="1889313"/>
                    <a:pt x="3804319" y="1879420"/>
                  </a:cubicBezTo>
                  <a:cubicBezTo>
                    <a:pt x="3801019" y="1872825"/>
                    <a:pt x="3801019" y="1869527"/>
                    <a:pt x="3797718" y="1859634"/>
                  </a:cubicBezTo>
                  <a:cubicBezTo>
                    <a:pt x="3797718" y="1849740"/>
                    <a:pt x="3787817" y="1829954"/>
                    <a:pt x="3781217" y="1813465"/>
                  </a:cubicBezTo>
                  <a:cubicBezTo>
                    <a:pt x="3777916" y="1800274"/>
                    <a:pt x="3774616" y="1787083"/>
                    <a:pt x="3774616" y="1777190"/>
                  </a:cubicBezTo>
                  <a:cubicBezTo>
                    <a:pt x="3774616" y="1773892"/>
                    <a:pt x="3771316" y="1767297"/>
                    <a:pt x="3771316" y="1767297"/>
                  </a:cubicBezTo>
                  <a:cubicBezTo>
                    <a:pt x="3774616" y="1757404"/>
                    <a:pt x="3774616" y="1757404"/>
                    <a:pt x="3774616" y="1747510"/>
                  </a:cubicBezTo>
                  <a:cubicBezTo>
                    <a:pt x="3774616" y="1737617"/>
                    <a:pt x="3771316" y="1731022"/>
                    <a:pt x="3771316" y="1721128"/>
                  </a:cubicBezTo>
                  <a:cubicBezTo>
                    <a:pt x="3771316" y="1721128"/>
                    <a:pt x="3774616" y="1714533"/>
                    <a:pt x="3774616" y="1711235"/>
                  </a:cubicBezTo>
                  <a:cubicBezTo>
                    <a:pt x="3774616" y="1711235"/>
                    <a:pt x="3774616" y="1711235"/>
                    <a:pt x="3768015" y="1711235"/>
                  </a:cubicBezTo>
                  <a:cubicBezTo>
                    <a:pt x="3761415" y="1721128"/>
                    <a:pt x="3761415" y="1744213"/>
                    <a:pt x="3748213" y="1744213"/>
                  </a:cubicBezTo>
                  <a:cubicBezTo>
                    <a:pt x="3728411" y="1744213"/>
                    <a:pt x="3721811" y="1724426"/>
                    <a:pt x="3715210" y="1714533"/>
                  </a:cubicBezTo>
                  <a:cubicBezTo>
                    <a:pt x="3715210" y="1711235"/>
                    <a:pt x="3718510" y="1711235"/>
                    <a:pt x="3721811" y="1711235"/>
                  </a:cubicBezTo>
                  <a:cubicBezTo>
                    <a:pt x="3721811" y="1711235"/>
                    <a:pt x="3725111" y="1711235"/>
                    <a:pt x="3725111" y="1711235"/>
                  </a:cubicBezTo>
                  <a:cubicBezTo>
                    <a:pt x="3725111" y="1711235"/>
                    <a:pt x="3728411" y="1711235"/>
                    <a:pt x="3728411" y="1711235"/>
                  </a:cubicBezTo>
                  <a:cubicBezTo>
                    <a:pt x="3731712" y="1707937"/>
                    <a:pt x="3731712" y="1704640"/>
                    <a:pt x="3735012" y="1701342"/>
                  </a:cubicBezTo>
                  <a:cubicBezTo>
                    <a:pt x="3731712" y="1698044"/>
                    <a:pt x="3728411" y="1698044"/>
                    <a:pt x="3721811" y="1698044"/>
                  </a:cubicBezTo>
                  <a:cubicBezTo>
                    <a:pt x="3711910" y="1698044"/>
                    <a:pt x="3695408" y="1684853"/>
                    <a:pt x="3688807" y="1674960"/>
                  </a:cubicBezTo>
                  <a:cubicBezTo>
                    <a:pt x="3685507" y="1668364"/>
                    <a:pt x="3682207" y="1651876"/>
                    <a:pt x="3675606" y="1651876"/>
                  </a:cubicBezTo>
                  <a:cubicBezTo>
                    <a:pt x="3672306" y="1648578"/>
                    <a:pt x="3672306" y="1648578"/>
                    <a:pt x="3669005" y="1648578"/>
                  </a:cubicBezTo>
                  <a:cubicBezTo>
                    <a:pt x="3665705" y="1648578"/>
                    <a:pt x="3662405" y="1648578"/>
                    <a:pt x="3659104" y="1648578"/>
                  </a:cubicBezTo>
                  <a:cubicBezTo>
                    <a:pt x="3652504" y="1648578"/>
                    <a:pt x="3652504" y="1655174"/>
                    <a:pt x="3645903" y="1655174"/>
                  </a:cubicBezTo>
                  <a:cubicBezTo>
                    <a:pt x="3645903" y="1655174"/>
                    <a:pt x="3645903" y="1655174"/>
                    <a:pt x="3632702" y="1651876"/>
                  </a:cubicBezTo>
                  <a:cubicBezTo>
                    <a:pt x="3629401" y="1651876"/>
                    <a:pt x="3626101" y="1655174"/>
                    <a:pt x="3626101" y="1655174"/>
                  </a:cubicBezTo>
                  <a:cubicBezTo>
                    <a:pt x="3626101" y="1655174"/>
                    <a:pt x="3626101" y="1655174"/>
                    <a:pt x="3606299" y="1655174"/>
                  </a:cubicBezTo>
                  <a:cubicBezTo>
                    <a:pt x="3606299" y="1655174"/>
                    <a:pt x="3606299" y="1655174"/>
                    <a:pt x="3602999" y="1655174"/>
                  </a:cubicBezTo>
                  <a:cubicBezTo>
                    <a:pt x="3593098" y="1655174"/>
                    <a:pt x="3569995" y="1648578"/>
                    <a:pt x="3553494" y="1648578"/>
                  </a:cubicBezTo>
                  <a:cubicBezTo>
                    <a:pt x="3550194" y="1648578"/>
                    <a:pt x="3536992" y="1641983"/>
                    <a:pt x="3533692" y="1641983"/>
                  </a:cubicBezTo>
                  <a:cubicBezTo>
                    <a:pt x="3530391" y="1635387"/>
                    <a:pt x="3530391" y="1615601"/>
                    <a:pt x="3517190" y="1615601"/>
                  </a:cubicBezTo>
                  <a:cubicBezTo>
                    <a:pt x="3510590" y="1615601"/>
                    <a:pt x="3510590" y="1622196"/>
                    <a:pt x="3507289" y="1625494"/>
                  </a:cubicBezTo>
                  <a:cubicBezTo>
                    <a:pt x="3507289" y="1625494"/>
                    <a:pt x="3507289" y="1625494"/>
                    <a:pt x="3477586" y="1625494"/>
                  </a:cubicBezTo>
                  <a:cubicBezTo>
                    <a:pt x="3470985" y="1622196"/>
                    <a:pt x="3464385" y="1615601"/>
                    <a:pt x="3461084" y="1609005"/>
                  </a:cubicBezTo>
                  <a:cubicBezTo>
                    <a:pt x="3454484" y="1599112"/>
                    <a:pt x="3444583" y="1602410"/>
                    <a:pt x="3437982" y="1595814"/>
                  </a:cubicBezTo>
                  <a:cubicBezTo>
                    <a:pt x="3434682" y="1592516"/>
                    <a:pt x="3437982" y="1585921"/>
                    <a:pt x="3434682" y="1585921"/>
                  </a:cubicBezTo>
                  <a:cubicBezTo>
                    <a:pt x="3428081" y="1569432"/>
                    <a:pt x="3418180" y="1549646"/>
                    <a:pt x="3401679" y="1549646"/>
                  </a:cubicBezTo>
                  <a:cubicBezTo>
                    <a:pt x="3395078" y="1549646"/>
                    <a:pt x="3391778" y="1562837"/>
                    <a:pt x="3391778" y="1572730"/>
                  </a:cubicBezTo>
                  <a:cubicBezTo>
                    <a:pt x="3391778" y="1579325"/>
                    <a:pt x="3391778" y="1579325"/>
                    <a:pt x="3391778" y="1585921"/>
                  </a:cubicBezTo>
                  <a:cubicBezTo>
                    <a:pt x="3395078" y="1602410"/>
                    <a:pt x="3411580" y="1628792"/>
                    <a:pt x="3424781" y="1632089"/>
                  </a:cubicBezTo>
                  <a:cubicBezTo>
                    <a:pt x="3424781" y="1641983"/>
                    <a:pt x="3428081" y="1641983"/>
                    <a:pt x="3428081" y="1648578"/>
                  </a:cubicBezTo>
                  <a:cubicBezTo>
                    <a:pt x="3434682" y="1645280"/>
                    <a:pt x="3431382" y="1638685"/>
                    <a:pt x="3437982" y="1635387"/>
                  </a:cubicBezTo>
                  <a:cubicBezTo>
                    <a:pt x="3437982" y="1638685"/>
                    <a:pt x="3437982" y="1641983"/>
                    <a:pt x="3437982" y="1645280"/>
                  </a:cubicBezTo>
                  <a:cubicBezTo>
                    <a:pt x="3437982" y="1651876"/>
                    <a:pt x="3434682" y="1658471"/>
                    <a:pt x="3434682" y="1665067"/>
                  </a:cubicBezTo>
                  <a:cubicBezTo>
                    <a:pt x="3434682" y="1674960"/>
                    <a:pt x="3447883" y="1678258"/>
                    <a:pt x="3457784" y="1678258"/>
                  </a:cubicBezTo>
                  <a:cubicBezTo>
                    <a:pt x="3494088" y="1678258"/>
                    <a:pt x="3497388" y="1651876"/>
                    <a:pt x="3517190" y="1635387"/>
                  </a:cubicBezTo>
                  <a:cubicBezTo>
                    <a:pt x="3517190" y="1635387"/>
                    <a:pt x="3517190" y="1635387"/>
                    <a:pt x="3517190" y="1658471"/>
                  </a:cubicBezTo>
                  <a:cubicBezTo>
                    <a:pt x="3523791" y="1678258"/>
                    <a:pt x="3536992" y="1681555"/>
                    <a:pt x="3550194" y="1684853"/>
                  </a:cubicBezTo>
                  <a:cubicBezTo>
                    <a:pt x="3556794" y="1688151"/>
                    <a:pt x="3556794" y="1698044"/>
                    <a:pt x="3563395" y="1701342"/>
                  </a:cubicBezTo>
                  <a:cubicBezTo>
                    <a:pt x="3563395" y="1707937"/>
                    <a:pt x="3573296" y="1704640"/>
                    <a:pt x="3573296" y="1711235"/>
                  </a:cubicBezTo>
                  <a:cubicBezTo>
                    <a:pt x="3573296" y="1727724"/>
                    <a:pt x="3556794" y="1731022"/>
                    <a:pt x="3556794" y="1747510"/>
                  </a:cubicBezTo>
                  <a:cubicBezTo>
                    <a:pt x="3546893" y="1747510"/>
                    <a:pt x="3543593" y="1750808"/>
                    <a:pt x="3540293" y="1757404"/>
                  </a:cubicBezTo>
                  <a:cubicBezTo>
                    <a:pt x="3536992" y="1767297"/>
                    <a:pt x="3540293" y="1777190"/>
                    <a:pt x="3533692" y="1777190"/>
                  </a:cubicBezTo>
                  <a:cubicBezTo>
                    <a:pt x="3523791" y="1777190"/>
                    <a:pt x="3523791" y="1796977"/>
                    <a:pt x="3517190" y="1796977"/>
                  </a:cubicBezTo>
                  <a:cubicBezTo>
                    <a:pt x="3510590" y="1796977"/>
                    <a:pt x="3500689" y="1806870"/>
                    <a:pt x="3500689" y="1816763"/>
                  </a:cubicBezTo>
                  <a:cubicBezTo>
                    <a:pt x="3484187" y="1820061"/>
                    <a:pt x="3451183" y="1826656"/>
                    <a:pt x="3451183" y="1839847"/>
                  </a:cubicBezTo>
                  <a:cubicBezTo>
                    <a:pt x="3451183" y="1843145"/>
                    <a:pt x="3454484" y="1843145"/>
                    <a:pt x="3454484" y="1846443"/>
                  </a:cubicBezTo>
                  <a:cubicBezTo>
                    <a:pt x="3441283" y="1853038"/>
                    <a:pt x="3424781" y="1856336"/>
                    <a:pt x="3411580" y="1862931"/>
                  </a:cubicBezTo>
                  <a:cubicBezTo>
                    <a:pt x="3404979" y="1862931"/>
                    <a:pt x="3381877" y="1882718"/>
                    <a:pt x="3375276" y="1886016"/>
                  </a:cubicBezTo>
                  <a:cubicBezTo>
                    <a:pt x="3375276" y="1886016"/>
                    <a:pt x="3375276" y="1886016"/>
                    <a:pt x="3358774" y="1886016"/>
                  </a:cubicBezTo>
                  <a:cubicBezTo>
                    <a:pt x="3348873" y="1892611"/>
                    <a:pt x="3345573" y="1899207"/>
                    <a:pt x="3335672" y="1899207"/>
                  </a:cubicBezTo>
                  <a:cubicBezTo>
                    <a:pt x="3335672" y="1899207"/>
                    <a:pt x="3335672" y="1899207"/>
                    <a:pt x="3332372" y="1902504"/>
                  </a:cubicBezTo>
                  <a:cubicBezTo>
                    <a:pt x="3329071" y="1902504"/>
                    <a:pt x="3315870" y="1892611"/>
                    <a:pt x="3315870" y="1892611"/>
                  </a:cubicBezTo>
                  <a:cubicBezTo>
                    <a:pt x="3312570" y="1892611"/>
                    <a:pt x="3319170" y="1892611"/>
                    <a:pt x="3312570" y="1886016"/>
                  </a:cubicBezTo>
                  <a:cubicBezTo>
                    <a:pt x="3309269" y="1876122"/>
                    <a:pt x="3302669" y="1862931"/>
                    <a:pt x="3302669" y="1853038"/>
                  </a:cubicBezTo>
                  <a:cubicBezTo>
                    <a:pt x="3299368" y="1849740"/>
                    <a:pt x="3302669" y="1839847"/>
                    <a:pt x="3302669" y="1833252"/>
                  </a:cubicBezTo>
                  <a:cubicBezTo>
                    <a:pt x="3305969" y="1820061"/>
                    <a:pt x="3296068" y="1813465"/>
                    <a:pt x="3289467" y="1806870"/>
                  </a:cubicBezTo>
                  <a:cubicBezTo>
                    <a:pt x="3282867" y="1796977"/>
                    <a:pt x="3269665" y="1773892"/>
                    <a:pt x="3269665" y="1760701"/>
                  </a:cubicBezTo>
                  <a:cubicBezTo>
                    <a:pt x="3249863" y="1754106"/>
                    <a:pt x="3246563" y="1740915"/>
                    <a:pt x="3246563" y="1714533"/>
                  </a:cubicBezTo>
                  <a:cubicBezTo>
                    <a:pt x="3246563" y="1701342"/>
                    <a:pt x="3236662" y="1698044"/>
                    <a:pt x="3236662" y="1684853"/>
                  </a:cubicBezTo>
                  <a:cubicBezTo>
                    <a:pt x="3233362" y="1681555"/>
                    <a:pt x="3230061" y="1678258"/>
                    <a:pt x="3230061" y="1674960"/>
                  </a:cubicBezTo>
                  <a:cubicBezTo>
                    <a:pt x="3226761" y="1674960"/>
                    <a:pt x="3220160" y="1674960"/>
                    <a:pt x="3216860" y="1674960"/>
                  </a:cubicBezTo>
                  <a:cubicBezTo>
                    <a:pt x="3213560" y="1668364"/>
                    <a:pt x="3216860" y="1658471"/>
                    <a:pt x="3213560" y="1655174"/>
                  </a:cubicBezTo>
                  <a:cubicBezTo>
                    <a:pt x="3213560" y="1648578"/>
                    <a:pt x="3210260" y="1645280"/>
                    <a:pt x="3206959" y="1638685"/>
                  </a:cubicBezTo>
                  <a:cubicBezTo>
                    <a:pt x="3200359" y="1628792"/>
                    <a:pt x="3193758" y="1618898"/>
                    <a:pt x="3187157" y="1605707"/>
                  </a:cubicBezTo>
                  <a:cubicBezTo>
                    <a:pt x="3187157" y="1602410"/>
                    <a:pt x="3177256" y="1592516"/>
                    <a:pt x="3177256" y="1592516"/>
                  </a:cubicBezTo>
                  <a:cubicBezTo>
                    <a:pt x="3177256" y="1585921"/>
                    <a:pt x="3180557" y="1579325"/>
                    <a:pt x="3180557" y="1569432"/>
                  </a:cubicBezTo>
                  <a:cubicBezTo>
                    <a:pt x="3180557" y="1579325"/>
                    <a:pt x="3173956" y="1595814"/>
                    <a:pt x="3170656" y="1602410"/>
                  </a:cubicBezTo>
                  <a:cubicBezTo>
                    <a:pt x="3160754" y="1602410"/>
                    <a:pt x="3150853" y="1572730"/>
                    <a:pt x="3140953" y="1559539"/>
                  </a:cubicBezTo>
                  <a:cubicBezTo>
                    <a:pt x="3140953" y="1559539"/>
                    <a:pt x="3140953" y="1559539"/>
                    <a:pt x="3140953" y="1572730"/>
                  </a:cubicBezTo>
                  <a:cubicBezTo>
                    <a:pt x="3140953" y="1572730"/>
                    <a:pt x="3140953" y="1572730"/>
                    <a:pt x="3193758" y="1681555"/>
                  </a:cubicBezTo>
                  <a:cubicBezTo>
                    <a:pt x="3190458" y="1694746"/>
                    <a:pt x="3206959" y="1724426"/>
                    <a:pt x="3216860" y="1731022"/>
                  </a:cubicBezTo>
                  <a:cubicBezTo>
                    <a:pt x="3216860" y="1731022"/>
                    <a:pt x="3216860" y="1731022"/>
                    <a:pt x="3216860" y="1767297"/>
                  </a:cubicBezTo>
                  <a:cubicBezTo>
                    <a:pt x="3220160" y="1783786"/>
                    <a:pt x="3233362" y="1783786"/>
                    <a:pt x="3239962" y="1796977"/>
                  </a:cubicBezTo>
                  <a:cubicBezTo>
                    <a:pt x="3249863" y="1813465"/>
                    <a:pt x="3243263" y="1829954"/>
                    <a:pt x="3253164" y="1843145"/>
                  </a:cubicBezTo>
                  <a:cubicBezTo>
                    <a:pt x="3263065" y="1853038"/>
                    <a:pt x="3269665" y="1853038"/>
                    <a:pt x="3279566" y="1862931"/>
                  </a:cubicBezTo>
                  <a:cubicBezTo>
                    <a:pt x="3289467" y="1869527"/>
                    <a:pt x="3292768" y="1895909"/>
                    <a:pt x="3312570" y="1895909"/>
                  </a:cubicBezTo>
                  <a:cubicBezTo>
                    <a:pt x="3312570" y="1909100"/>
                    <a:pt x="3315870" y="1909100"/>
                    <a:pt x="3312570" y="1918993"/>
                  </a:cubicBezTo>
                  <a:cubicBezTo>
                    <a:pt x="3319170" y="1922291"/>
                    <a:pt x="3325771" y="1945375"/>
                    <a:pt x="3335672" y="1945375"/>
                  </a:cubicBezTo>
                  <a:cubicBezTo>
                    <a:pt x="3342273" y="1945375"/>
                    <a:pt x="3345573" y="1935482"/>
                    <a:pt x="3352174" y="1932184"/>
                  </a:cubicBezTo>
                  <a:cubicBezTo>
                    <a:pt x="3352174" y="1932184"/>
                    <a:pt x="3355474" y="1932184"/>
                    <a:pt x="3358774" y="1932184"/>
                  </a:cubicBezTo>
                  <a:cubicBezTo>
                    <a:pt x="3358774" y="1932184"/>
                    <a:pt x="3362075" y="1932184"/>
                    <a:pt x="3365375" y="1932184"/>
                  </a:cubicBezTo>
                  <a:cubicBezTo>
                    <a:pt x="3365375" y="1932184"/>
                    <a:pt x="3368675" y="1935482"/>
                    <a:pt x="3368675" y="1935482"/>
                  </a:cubicBezTo>
                  <a:cubicBezTo>
                    <a:pt x="3371976" y="1935482"/>
                    <a:pt x="3371976" y="1935482"/>
                    <a:pt x="3371976" y="1932184"/>
                  </a:cubicBezTo>
                  <a:cubicBezTo>
                    <a:pt x="3395078" y="1928886"/>
                    <a:pt x="3414880" y="1918993"/>
                    <a:pt x="3434682" y="1915695"/>
                  </a:cubicBezTo>
                  <a:cubicBezTo>
                    <a:pt x="3434682" y="1918993"/>
                    <a:pt x="3437982" y="1918993"/>
                    <a:pt x="3437982" y="1922291"/>
                  </a:cubicBezTo>
                  <a:cubicBezTo>
                    <a:pt x="3437982" y="1961864"/>
                    <a:pt x="3414880" y="2011330"/>
                    <a:pt x="3398378" y="2031116"/>
                  </a:cubicBezTo>
                  <a:cubicBezTo>
                    <a:pt x="3381877" y="2057498"/>
                    <a:pt x="3375276" y="2080583"/>
                    <a:pt x="3355474" y="2100369"/>
                  </a:cubicBezTo>
                  <a:cubicBezTo>
                    <a:pt x="3319170" y="2133347"/>
                    <a:pt x="3279566" y="2146537"/>
                    <a:pt x="3266365" y="2202599"/>
                  </a:cubicBezTo>
                  <a:cubicBezTo>
                    <a:pt x="3263065" y="2219088"/>
                    <a:pt x="3246563" y="2225683"/>
                    <a:pt x="3246563" y="2242172"/>
                  </a:cubicBezTo>
                  <a:cubicBezTo>
                    <a:pt x="3246563" y="2261959"/>
                    <a:pt x="3253164" y="2271852"/>
                    <a:pt x="3253164" y="2291638"/>
                  </a:cubicBezTo>
                  <a:cubicBezTo>
                    <a:pt x="3253164" y="2314722"/>
                    <a:pt x="3272966" y="2324616"/>
                    <a:pt x="3272966" y="2337807"/>
                  </a:cubicBezTo>
                  <a:cubicBezTo>
                    <a:pt x="3272966" y="2341104"/>
                    <a:pt x="3269665" y="2347700"/>
                    <a:pt x="3269665" y="2347700"/>
                  </a:cubicBezTo>
                  <a:cubicBezTo>
                    <a:pt x="3269665" y="2347700"/>
                    <a:pt x="3269665" y="2347700"/>
                    <a:pt x="3269665" y="2364189"/>
                  </a:cubicBezTo>
                  <a:cubicBezTo>
                    <a:pt x="3269665" y="2374082"/>
                    <a:pt x="3266365" y="2387273"/>
                    <a:pt x="3266365" y="2403762"/>
                  </a:cubicBezTo>
                  <a:cubicBezTo>
                    <a:pt x="3269665" y="2410357"/>
                    <a:pt x="3269665" y="2413655"/>
                    <a:pt x="3269665" y="2416953"/>
                  </a:cubicBezTo>
                  <a:cubicBezTo>
                    <a:pt x="3269665" y="2469716"/>
                    <a:pt x="3197058" y="2463121"/>
                    <a:pt x="3190458" y="2505992"/>
                  </a:cubicBezTo>
                  <a:cubicBezTo>
                    <a:pt x="3183857" y="2509289"/>
                    <a:pt x="3173956" y="2519183"/>
                    <a:pt x="3173956" y="2525778"/>
                  </a:cubicBezTo>
                  <a:cubicBezTo>
                    <a:pt x="3173956" y="2538969"/>
                    <a:pt x="3190458" y="2548862"/>
                    <a:pt x="3190458" y="2568649"/>
                  </a:cubicBezTo>
                  <a:cubicBezTo>
                    <a:pt x="3190458" y="2581840"/>
                    <a:pt x="3190458" y="2601626"/>
                    <a:pt x="3187157" y="2608222"/>
                  </a:cubicBezTo>
                  <a:cubicBezTo>
                    <a:pt x="3183857" y="2611519"/>
                    <a:pt x="3173956" y="2611519"/>
                    <a:pt x="3170656" y="2611519"/>
                  </a:cubicBezTo>
                  <a:cubicBezTo>
                    <a:pt x="3157454" y="2621413"/>
                    <a:pt x="3147553" y="2628008"/>
                    <a:pt x="3140953" y="2644497"/>
                  </a:cubicBezTo>
                  <a:cubicBezTo>
                    <a:pt x="3147553" y="2647795"/>
                    <a:pt x="3150853" y="2651092"/>
                    <a:pt x="3150853" y="2657688"/>
                  </a:cubicBezTo>
                  <a:cubicBezTo>
                    <a:pt x="3150853" y="2674177"/>
                    <a:pt x="3134352" y="2690665"/>
                    <a:pt x="3127751" y="2697261"/>
                  </a:cubicBezTo>
                  <a:cubicBezTo>
                    <a:pt x="3117850" y="2710452"/>
                    <a:pt x="3114550" y="2726941"/>
                    <a:pt x="3107949" y="2740132"/>
                  </a:cubicBezTo>
                  <a:cubicBezTo>
                    <a:pt x="3091448" y="2759918"/>
                    <a:pt x="3088147" y="2779704"/>
                    <a:pt x="3065045" y="2792895"/>
                  </a:cubicBezTo>
                  <a:cubicBezTo>
                    <a:pt x="3055144" y="2796193"/>
                    <a:pt x="3041943" y="2792895"/>
                    <a:pt x="3038642" y="2802789"/>
                  </a:cubicBezTo>
                  <a:cubicBezTo>
                    <a:pt x="3032042" y="2806086"/>
                    <a:pt x="3028741" y="2809384"/>
                    <a:pt x="3022141" y="2809384"/>
                  </a:cubicBezTo>
                  <a:cubicBezTo>
                    <a:pt x="3015540" y="2809384"/>
                    <a:pt x="3012240" y="2802789"/>
                    <a:pt x="3005639" y="2802789"/>
                  </a:cubicBezTo>
                  <a:cubicBezTo>
                    <a:pt x="2982537" y="2802789"/>
                    <a:pt x="2969335" y="2822575"/>
                    <a:pt x="2949533" y="2822575"/>
                  </a:cubicBezTo>
                  <a:cubicBezTo>
                    <a:pt x="2939632" y="2822575"/>
                    <a:pt x="2933032" y="2815980"/>
                    <a:pt x="2929731" y="2809384"/>
                  </a:cubicBezTo>
                  <a:cubicBezTo>
                    <a:pt x="2926431" y="2809384"/>
                    <a:pt x="2926431" y="2812682"/>
                    <a:pt x="2926431" y="2812682"/>
                  </a:cubicBezTo>
                  <a:cubicBezTo>
                    <a:pt x="2926431" y="2799491"/>
                    <a:pt x="2919830" y="2786300"/>
                    <a:pt x="2916530" y="2779704"/>
                  </a:cubicBezTo>
                  <a:cubicBezTo>
                    <a:pt x="2919830" y="2773109"/>
                    <a:pt x="2923131" y="2769811"/>
                    <a:pt x="2923131" y="2763216"/>
                  </a:cubicBezTo>
                  <a:cubicBezTo>
                    <a:pt x="2923131" y="2750025"/>
                    <a:pt x="2906629" y="2730238"/>
                    <a:pt x="2903329" y="2726941"/>
                  </a:cubicBezTo>
                  <a:cubicBezTo>
                    <a:pt x="2883527" y="2687368"/>
                    <a:pt x="2860424" y="2647795"/>
                    <a:pt x="2860424" y="2588435"/>
                  </a:cubicBezTo>
                  <a:cubicBezTo>
                    <a:pt x="2860424" y="2588435"/>
                    <a:pt x="2860424" y="2588435"/>
                    <a:pt x="2860424" y="2571947"/>
                  </a:cubicBezTo>
                  <a:cubicBezTo>
                    <a:pt x="2860424" y="2562053"/>
                    <a:pt x="2853824" y="2558756"/>
                    <a:pt x="2847223" y="2548862"/>
                  </a:cubicBezTo>
                  <a:cubicBezTo>
                    <a:pt x="2834022" y="2519183"/>
                    <a:pt x="2817520" y="2496098"/>
                    <a:pt x="2817520" y="2453228"/>
                  </a:cubicBezTo>
                  <a:cubicBezTo>
                    <a:pt x="2817520" y="2407059"/>
                    <a:pt x="2850524" y="2393868"/>
                    <a:pt x="2850524" y="2360891"/>
                  </a:cubicBezTo>
                  <a:cubicBezTo>
                    <a:pt x="2850524" y="2344402"/>
                    <a:pt x="2843923" y="2337807"/>
                    <a:pt x="2843923" y="2324616"/>
                  </a:cubicBezTo>
                  <a:cubicBezTo>
                    <a:pt x="2840622" y="2294936"/>
                    <a:pt x="2834022" y="2285043"/>
                    <a:pt x="2830722" y="2268554"/>
                  </a:cubicBezTo>
                  <a:cubicBezTo>
                    <a:pt x="2824121" y="2255363"/>
                    <a:pt x="2827421" y="2242172"/>
                    <a:pt x="2820821" y="2228981"/>
                  </a:cubicBezTo>
                  <a:cubicBezTo>
                    <a:pt x="2807628" y="2209195"/>
                    <a:pt x="2774625" y="2186110"/>
                    <a:pt x="2774625" y="2153133"/>
                  </a:cubicBezTo>
                  <a:cubicBezTo>
                    <a:pt x="2774625" y="2146537"/>
                    <a:pt x="2784526" y="2130049"/>
                    <a:pt x="2787826" y="2126751"/>
                  </a:cubicBezTo>
                  <a:cubicBezTo>
                    <a:pt x="2784526" y="2123453"/>
                    <a:pt x="2787826" y="2120156"/>
                    <a:pt x="2787826" y="2116858"/>
                  </a:cubicBezTo>
                  <a:cubicBezTo>
                    <a:pt x="2787826" y="2110262"/>
                    <a:pt x="2787826" y="2090476"/>
                    <a:pt x="2794427" y="2087178"/>
                  </a:cubicBezTo>
                  <a:cubicBezTo>
                    <a:pt x="2787826" y="2070689"/>
                    <a:pt x="2777925" y="2057498"/>
                    <a:pt x="2758123" y="2057498"/>
                  </a:cubicBezTo>
                  <a:cubicBezTo>
                    <a:pt x="2758123" y="2057498"/>
                    <a:pt x="2758123" y="2057498"/>
                    <a:pt x="2735021" y="2057498"/>
                  </a:cubicBezTo>
                  <a:cubicBezTo>
                    <a:pt x="2718519" y="2057498"/>
                    <a:pt x="2715219" y="2021223"/>
                    <a:pt x="2692117" y="2021223"/>
                  </a:cubicBezTo>
                  <a:cubicBezTo>
                    <a:pt x="2665714" y="2021223"/>
                    <a:pt x="2642612" y="2034414"/>
                    <a:pt x="2622810" y="2044307"/>
                  </a:cubicBezTo>
                  <a:cubicBezTo>
                    <a:pt x="2612909" y="2047605"/>
                    <a:pt x="2612909" y="2054201"/>
                    <a:pt x="2603008" y="2054201"/>
                  </a:cubicBezTo>
                  <a:cubicBezTo>
                    <a:pt x="2596407" y="2054201"/>
                    <a:pt x="2579906" y="2044307"/>
                    <a:pt x="2570005" y="2044307"/>
                  </a:cubicBezTo>
                  <a:cubicBezTo>
                    <a:pt x="2546902" y="2044307"/>
                    <a:pt x="2540302" y="2057498"/>
                    <a:pt x="2517199" y="2057498"/>
                  </a:cubicBezTo>
                  <a:cubicBezTo>
                    <a:pt x="2510599" y="2057498"/>
                    <a:pt x="2503998" y="2054201"/>
                    <a:pt x="2500698" y="2054201"/>
                  </a:cubicBezTo>
                  <a:cubicBezTo>
                    <a:pt x="2484196" y="2037712"/>
                    <a:pt x="2454493" y="2017925"/>
                    <a:pt x="2441292" y="1994841"/>
                  </a:cubicBezTo>
                  <a:cubicBezTo>
                    <a:pt x="2431391" y="1978353"/>
                    <a:pt x="2428090" y="1961864"/>
                    <a:pt x="2414889" y="1948673"/>
                  </a:cubicBezTo>
                  <a:cubicBezTo>
                    <a:pt x="2411589" y="1945375"/>
                    <a:pt x="2381886" y="1915695"/>
                    <a:pt x="2381886" y="1912398"/>
                  </a:cubicBezTo>
                  <a:cubicBezTo>
                    <a:pt x="2378585" y="1909100"/>
                    <a:pt x="2375285" y="1905802"/>
                    <a:pt x="2375285" y="1902504"/>
                  </a:cubicBezTo>
                  <a:cubicBezTo>
                    <a:pt x="2375285" y="1892611"/>
                    <a:pt x="2371985" y="1886016"/>
                    <a:pt x="2371985" y="1882718"/>
                  </a:cubicBezTo>
                  <a:cubicBezTo>
                    <a:pt x="2371985" y="1872825"/>
                    <a:pt x="2368684" y="1869527"/>
                    <a:pt x="2365384" y="1859634"/>
                  </a:cubicBezTo>
                  <a:cubicBezTo>
                    <a:pt x="2375285" y="1853038"/>
                    <a:pt x="2388486" y="1816763"/>
                    <a:pt x="2388486" y="1800274"/>
                  </a:cubicBezTo>
                  <a:cubicBezTo>
                    <a:pt x="2388486" y="1770595"/>
                    <a:pt x="2375285" y="1754106"/>
                    <a:pt x="2375285" y="1727724"/>
                  </a:cubicBezTo>
                  <a:cubicBezTo>
                    <a:pt x="2375285" y="1714533"/>
                    <a:pt x="2388486" y="1707937"/>
                    <a:pt x="2391787" y="1694746"/>
                  </a:cubicBezTo>
                  <a:cubicBezTo>
                    <a:pt x="2398387" y="1671662"/>
                    <a:pt x="2414889" y="1635387"/>
                    <a:pt x="2428090" y="1615601"/>
                  </a:cubicBezTo>
                  <a:cubicBezTo>
                    <a:pt x="2437991" y="1602410"/>
                    <a:pt x="2451193" y="1602410"/>
                    <a:pt x="2461094" y="1595814"/>
                  </a:cubicBezTo>
                  <a:cubicBezTo>
                    <a:pt x="2470995" y="1589219"/>
                    <a:pt x="2484196" y="1579325"/>
                    <a:pt x="2487496" y="1566134"/>
                  </a:cubicBezTo>
                  <a:cubicBezTo>
                    <a:pt x="2494097" y="1543050"/>
                    <a:pt x="2484196" y="1533157"/>
                    <a:pt x="2494097" y="1516668"/>
                  </a:cubicBezTo>
                  <a:cubicBezTo>
                    <a:pt x="2510599" y="1493584"/>
                    <a:pt x="2527100" y="1473798"/>
                    <a:pt x="2543602" y="1454011"/>
                  </a:cubicBezTo>
                  <a:cubicBezTo>
                    <a:pt x="2543602" y="1454011"/>
                    <a:pt x="2543602" y="1454011"/>
                    <a:pt x="2540302" y="1454011"/>
                  </a:cubicBezTo>
                  <a:cubicBezTo>
                    <a:pt x="2546902" y="1447416"/>
                    <a:pt x="2546902" y="1440820"/>
                    <a:pt x="2553503" y="1437522"/>
                  </a:cubicBezTo>
                  <a:cubicBezTo>
                    <a:pt x="2566704" y="1447416"/>
                    <a:pt x="2579906" y="1454011"/>
                    <a:pt x="2599708" y="1454011"/>
                  </a:cubicBezTo>
                  <a:cubicBezTo>
                    <a:pt x="2609608" y="1454011"/>
                    <a:pt x="2612909" y="1444118"/>
                    <a:pt x="2619509" y="1440820"/>
                  </a:cubicBezTo>
                  <a:cubicBezTo>
                    <a:pt x="2642612" y="1427629"/>
                    <a:pt x="2682216" y="1411140"/>
                    <a:pt x="2708618" y="1411140"/>
                  </a:cubicBezTo>
                  <a:cubicBezTo>
                    <a:pt x="2715219" y="1411140"/>
                    <a:pt x="2721820" y="1417736"/>
                    <a:pt x="2725120" y="1417736"/>
                  </a:cubicBezTo>
                  <a:cubicBezTo>
                    <a:pt x="2731721" y="1417736"/>
                    <a:pt x="2741622" y="1407843"/>
                    <a:pt x="2748222" y="1407843"/>
                  </a:cubicBezTo>
                  <a:cubicBezTo>
                    <a:pt x="2758123" y="1407843"/>
                    <a:pt x="2761424" y="1411140"/>
                    <a:pt x="2768024" y="1411140"/>
                  </a:cubicBezTo>
                  <a:cubicBezTo>
                    <a:pt x="2777925" y="1411140"/>
                    <a:pt x="2777925" y="1401247"/>
                    <a:pt x="2787826" y="1401247"/>
                  </a:cubicBezTo>
                  <a:cubicBezTo>
                    <a:pt x="2797727" y="1401247"/>
                    <a:pt x="2797727" y="1414438"/>
                    <a:pt x="2804328" y="1414438"/>
                  </a:cubicBezTo>
                  <a:cubicBezTo>
                    <a:pt x="2807628" y="1414438"/>
                    <a:pt x="2810929" y="1411140"/>
                    <a:pt x="2814223" y="1407843"/>
                  </a:cubicBezTo>
                  <a:cubicBezTo>
                    <a:pt x="2814223" y="1417736"/>
                    <a:pt x="2804328" y="1417736"/>
                    <a:pt x="2804328" y="1427629"/>
                  </a:cubicBezTo>
                  <a:cubicBezTo>
                    <a:pt x="2804328" y="1430927"/>
                    <a:pt x="2810929" y="1434225"/>
                    <a:pt x="2810929" y="1440820"/>
                  </a:cubicBezTo>
                  <a:cubicBezTo>
                    <a:pt x="2810929" y="1450713"/>
                    <a:pt x="2804328" y="1457309"/>
                    <a:pt x="2804328" y="1467202"/>
                  </a:cubicBezTo>
                  <a:cubicBezTo>
                    <a:pt x="2804328" y="1483691"/>
                    <a:pt x="2820821" y="1496882"/>
                    <a:pt x="2830722" y="1496882"/>
                  </a:cubicBezTo>
                  <a:cubicBezTo>
                    <a:pt x="2830722" y="1496882"/>
                    <a:pt x="2830722" y="1496882"/>
                    <a:pt x="2843923" y="1496882"/>
                  </a:cubicBezTo>
                  <a:cubicBezTo>
                    <a:pt x="2880226" y="1496882"/>
                    <a:pt x="2893428" y="1549646"/>
                    <a:pt x="2936332" y="1549646"/>
                  </a:cubicBezTo>
                  <a:cubicBezTo>
                    <a:pt x="2939632" y="1549646"/>
                    <a:pt x="2946233" y="1543050"/>
                    <a:pt x="2946233" y="1539752"/>
                  </a:cubicBezTo>
                  <a:cubicBezTo>
                    <a:pt x="2946233" y="1539752"/>
                    <a:pt x="2946233" y="1539752"/>
                    <a:pt x="2946233" y="1526561"/>
                  </a:cubicBezTo>
                  <a:cubicBezTo>
                    <a:pt x="2946233" y="1503477"/>
                    <a:pt x="2959434" y="1503477"/>
                    <a:pt x="2975936" y="1500180"/>
                  </a:cubicBezTo>
                  <a:cubicBezTo>
                    <a:pt x="2975936" y="1500180"/>
                    <a:pt x="2975936" y="1500180"/>
                    <a:pt x="2979236" y="1500180"/>
                  </a:cubicBezTo>
                  <a:cubicBezTo>
                    <a:pt x="2979236" y="1500180"/>
                    <a:pt x="2979236" y="1500180"/>
                    <a:pt x="2989137" y="1500180"/>
                  </a:cubicBezTo>
                  <a:cubicBezTo>
                    <a:pt x="2989137" y="1510073"/>
                    <a:pt x="2995738" y="1510073"/>
                    <a:pt x="2999038" y="1513370"/>
                  </a:cubicBezTo>
                  <a:cubicBezTo>
                    <a:pt x="3002339" y="1523264"/>
                    <a:pt x="3015540" y="1516668"/>
                    <a:pt x="3025441" y="1519966"/>
                  </a:cubicBezTo>
                  <a:cubicBezTo>
                    <a:pt x="3041943" y="1529859"/>
                    <a:pt x="3068345" y="1539752"/>
                    <a:pt x="3088147" y="1539752"/>
                  </a:cubicBezTo>
                  <a:cubicBezTo>
                    <a:pt x="3104649" y="1539752"/>
                    <a:pt x="3111250" y="1529859"/>
                    <a:pt x="3127751" y="1529859"/>
                  </a:cubicBezTo>
                  <a:cubicBezTo>
                    <a:pt x="3137652" y="1529859"/>
                    <a:pt x="3144253" y="1536455"/>
                    <a:pt x="3157454" y="1536455"/>
                  </a:cubicBezTo>
                  <a:cubicBezTo>
                    <a:pt x="3164055" y="1536455"/>
                    <a:pt x="3164055" y="1533157"/>
                    <a:pt x="3170656" y="1533157"/>
                  </a:cubicBezTo>
                  <a:cubicBezTo>
                    <a:pt x="3170656" y="1533157"/>
                    <a:pt x="3173956" y="1536455"/>
                    <a:pt x="3173956" y="1536455"/>
                  </a:cubicBezTo>
                  <a:cubicBezTo>
                    <a:pt x="3173956" y="1536455"/>
                    <a:pt x="3173956" y="1536455"/>
                    <a:pt x="3170656" y="1529859"/>
                  </a:cubicBezTo>
                  <a:cubicBezTo>
                    <a:pt x="3170656" y="1523264"/>
                    <a:pt x="3173956" y="1523264"/>
                    <a:pt x="3173956" y="1519966"/>
                  </a:cubicBezTo>
                  <a:cubicBezTo>
                    <a:pt x="3177256" y="1506775"/>
                    <a:pt x="3180557" y="1500180"/>
                    <a:pt x="3183857" y="1486989"/>
                  </a:cubicBezTo>
                  <a:cubicBezTo>
                    <a:pt x="3187157" y="1473798"/>
                    <a:pt x="3197058" y="1470500"/>
                    <a:pt x="3197058" y="1454011"/>
                  </a:cubicBezTo>
                  <a:cubicBezTo>
                    <a:pt x="3197058" y="1444118"/>
                    <a:pt x="3197058" y="1434225"/>
                    <a:pt x="3197058" y="1427629"/>
                  </a:cubicBezTo>
                  <a:cubicBezTo>
                    <a:pt x="3197058" y="1424331"/>
                    <a:pt x="3197058" y="1421034"/>
                    <a:pt x="3200359" y="1421034"/>
                  </a:cubicBezTo>
                  <a:cubicBezTo>
                    <a:pt x="3200359" y="1421034"/>
                    <a:pt x="3200359" y="1421034"/>
                    <a:pt x="3200359" y="1414438"/>
                  </a:cubicBezTo>
                  <a:cubicBezTo>
                    <a:pt x="3193758" y="1414438"/>
                    <a:pt x="3193758" y="1421034"/>
                    <a:pt x="3187157" y="1421034"/>
                  </a:cubicBezTo>
                  <a:cubicBezTo>
                    <a:pt x="3183857" y="1421034"/>
                    <a:pt x="3180557" y="1417736"/>
                    <a:pt x="3177256" y="1414438"/>
                  </a:cubicBezTo>
                  <a:cubicBezTo>
                    <a:pt x="3167355" y="1421034"/>
                    <a:pt x="3167355" y="1430927"/>
                    <a:pt x="3150853" y="1430927"/>
                  </a:cubicBezTo>
                  <a:cubicBezTo>
                    <a:pt x="3137652" y="1430927"/>
                    <a:pt x="3134352" y="1414438"/>
                    <a:pt x="3121151" y="1414438"/>
                  </a:cubicBezTo>
                  <a:cubicBezTo>
                    <a:pt x="3111250" y="1414438"/>
                    <a:pt x="3114550" y="1430927"/>
                    <a:pt x="3104649" y="1430927"/>
                  </a:cubicBezTo>
                  <a:cubicBezTo>
                    <a:pt x="3094748" y="1430927"/>
                    <a:pt x="3088147" y="1417736"/>
                    <a:pt x="3081547" y="1417736"/>
                  </a:cubicBezTo>
                  <a:cubicBezTo>
                    <a:pt x="3078246" y="1417736"/>
                    <a:pt x="3078246" y="1417736"/>
                    <a:pt x="3074946" y="1417736"/>
                  </a:cubicBezTo>
                  <a:cubicBezTo>
                    <a:pt x="3074946" y="1417736"/>
                    <a:pt x="3074946" y="1417736"/>
                    <a:pt x="3071646" y="1417736"/>
                  </a:cubicBezTo>
                  <a:cubicBezTo>
                    <a:pt x="3071646" y="1417736"/>
                    <a:pt x="3074946" y="1414438"/>
                    <a:pt x="3074946" y="1414438"/>
                  </a:cubicBezTo>
                  <a:cubicBezTo>
                    <a:pt x="3071646" y="1411140"/>
                    <a:pt x="3055144" y="1401247"/>
                    <a:pt x="3061745" y="1394652"/>
                  </a:cubicBezTo>
                  <a:cubicBezTo>
                    <a:pt x="3055144" y="1384758"/>
                    <a:pt x="3048543" y="1384758"/>
                    <a:pt x="3041943" y="1381461"/>
                  </a:cubicBezTo>
                  <a:cubicBezTo>
                    <a:pt x="3048543" y="1374865"/>
                    <a:pt x="3055144" y="1374865"/>
                    <a:pt x="3055144" y="1364972"/>
                  </a:cubicBezTo>
                  <a:cubicBezTo>
                    <a:pt x="3055144" y="1358376"/>
                    <a:pt x="3051844" y="1358376"/>
                    <a:pt x="3055144" y="1355079"/>
                  </a:cubicBezTo>
                  <a:cubicBezTo>
                    <a:pt x="3051844" y="1355079"/>
                    <a:pt x="3051844" y="1355079"/>
                    <a:pt x="3051844" y="1355079"/>
                  </a:cubicBezTo>
                  <a:cubicBezTo>
                    <a:pt x="3048543" y="1355079"/>
                    <a:pt x="3045243" y="1355079"/>
                    <a:pt x="3045243" y="1351781"/>
                  </a:cubicBezTo>
                  <a:cubicBezTo>
                    <a:pt x="3045243" y="1331995"/>
                    <a:pt x="3084847" y="1335292"/>
                    <a:pt x="3094748" y="1328697"/>
                  </a:cubicBezTo>
                  <a:cubicBezTo>
                    <a:pt x="3094748" y="1325399"/>
                    <a:pt x="3091448" y="1325399"/>
                    <a:pt x="3091448" y="1322101"/>
                  </a:cubicBezTo>
                  <a:cubicBezTo>
                    <a:pt x="3091448" y="1318804"/>
                    <a:pt x="3091448" y="1318804"/>
                    <a:pt x="3094748" y="1318804"/>
                  </a:cubicBezTo>
                  <a:cubicBezTo>
                    <a:pt x="3098048" y="1318804"/>
                    <a:pt x="3101349" y="1318804"/>
                    <a:pt x="3104649" y="1318804"/>
                  </a:cubicBezTo>
                  <a:cubicBezTo>
                    <a:pt x="3104649" y="1318804"/>
                    <a:pt x="3104649" y="1318804"/>
                    <a:pt x="3121151" y="1318804"/>
                  </a:cubicBezTo>
                  <a:cubicBezTo>
                    <a:pt x="3127751" y="1318804"/>
                    <a:pt x="3137652" y="1312208"/>
                    <a:pt x="3144253" y="1305613"/>
                  </a:cubicBezTo>
                  <a:cubicBezTo>
                    <a:pt x="3150853" y="1302315"/>
                    <a:pt x="3164055" y="1299017"/>
                    <a:pt x="3173956" y="1299017"/>
                  </a:cubicBezTo>
                  <a:cubicBezTo>
                    <a:pt x="3190458" y="1299017"/>
                    <a:pt x="3190458" y="1308910"/>
                    <a:pt x="3203659" y="1308910"/>
                  </a:cubicBezTo>
                  <a:cubicBezTo>
                    <a:pt x="3203659" y="1318804"/>
                    <a:pt x="3223461" y="1322101"/>
                    <a:pt x="3230061" y="1322101"/>
                  </a:cubicBezTo>
                  <a:cubicBezTo>
                    <a:pt x="3230061" y="1322101"/>
                    <a:pt x="3230061" y="1322101"/>
                    <a:pt x="3259764" y="1322101"/>
                  </a:cubicBezTo>
                  <a:cubicBezTo>
                    <a:pt x="3272966" y="1322101"/>
                    <a:pt x="3279566" y="1312208"/>
                    <a:pt x="3289467" y="1308910"/>
                  </a:cubicBezTo>
                  <a:cubicBezTo>
                    <a:pt x="3289467" y="1308910"/>
                    <a:pt x="3289467" y="1308910"/>
                    <a:pt x="3286167" y="1308910"/>
                  </a:cubicBezTo>
                  <a:cubicBezTo>
                    <a:pt x="3286167" y="1256146"/>
                    <a:pt x="3223461" y="1262742"/>
                    <a:pt x="3210260" y="1226467"/>
                  </a:cubicBezTo>
                  <a:cubicBezTo>
                    <a:pt x="3239962" y="1216573"/>
                    <a:pt x="3226761" y="1196787"/>
                    <a:pt x="3226761" y="1193489"/>
                  </a:cubicBezTo>
                  <a:cubicBezTo>
                    <a:pt x="3226761" y="1193489"/>
                    <a:pt x="3236662" y="1183596"/>
                    <a:pt x="3236662" y="1183596"/>
                  </a:cubicBezTo>
                  <a:cubicBezTo>
                    <a:pt x="3220160" y="1190191"/>
                    <a:pt x="3180557" y="1206680"/>
                    <a:pt x="3180557" y="1213276"/>
                  </a:cubicBezTo>
                  <a:cubicBezTo>
                    <a:pt x="3180557" y="1219871"/>
                    <a:pt x="3187157" y="1223169"/>
                    <a:pt x="3190458" y="1223169"/>
                  </a:cubicBezTo>
                  <a:cubicBezTo>
                    <a:pt x="3190458" y="1223169"/>
                    <a:pt x="3190458" y="1223169"/>
                    <a:pt x="3203659" y="1223169"/>
                  </a:cubicBezTo>
                  <a:cubicBezTo>
                    <a:pt x="3200359" y="1229764"/>
                    <a:pt x="3173956" y="1242955"/>
                    <a:pt x="3167355" y="1242955"/>
                  </a:cubicBezTo>
                  <a:cubicBezTo>
                    <a:pt x="3157454" y="1242955"/>
                    <a:pt x="3134352" y="1196787"/>
                    <a:pt x="3124451" y="1196787"/>
                  </a:cubicBezTo>
                  <a:cubicBezTo>
                    <a:pt x="3111250" y="1196787"/>
                    <a:pt x="3111250" y="1213276"/>
                    <a:pt x="3098048" y="1216573"/>
                  </a:cubicBezTo>
                  <a:cubicBezTo>
                    <a:pt x="3098048" y="1219871"/>
                    <a:pt x="3098048" y="1223169"/>
                    <a:pt x="3098048" y="1226467"/>
                  </a:cubicBezTo>
                  <a:cubicBezTo>
                    <a:pt x="3091448" y="1226467"/>
                    <a:pt x="3088147" y="1229764"/>
                    <a:pt x="3088147" y="1236360"/>
                  </a:cubicBezTo>
                  <a:cubicBezTo>
                    <a:pt x="3084847" y="1249551"/>
                    <a:pt x="3084847" y="1242955"/>
                    <a:pt x="3081547" y="1246253"/>
                  </a:cubicBezTo>
                  <a:cubicBezTo>
                    <a:pt x="3081547" y="1246253"/>
                    <a:pt x="3081547" y="1246253"/>
                    <a:pt x="3081547" y="1262742"/>
                  </a:cubicBezTo>
                  <a:cubicBezTo>
                    <a:pt x="3078246" y="1269337"/>
                    <a:pt x="3068345" y="1282528"/>
                    <a:pt x="3068345" y="1292422"/>
                  </a:cubicBezTo>
                  <a:cubicBezTo>
                    <a:pt x="3068345" y="1305613"/>
                    <a:pt x="3081547" y="1315506"/>
                    <a:pt x="3084847" y="1318804"/>
                  </a:cubicBezTo>
                  <a:cubicBezTo>
                    <a:pt x="3084847" y="1322101"/>
                    <a:pt x="3081547" y="1322101"/>
                    <a:pt x="3078246" y="1322101"/>
                  </a:cubicBezTo>
                  <a:cubicBezTo>
                    <a:pt x="3078246" y="1322101"/>
                    <a:pt x="3074946" y="1325399"/>
                    <a:pt x="3074946" y="1325399"/>
                  </a:cubicBezTo>
                  <a:cubicBezTo>
                    <a:pt x="3074946" y="1325399"/>
                    <a:pt x="3071646" y="1325399"/>
                    <a:pt x="3071646" y="1325399"/>
                  </a:cubicBezTo>
                  <a:cubicBezTo>
                    <a:pt x="3068345" y="1325399"/>
                    <a:pt x="3068345" y="1325399"/>
                    <a:pt x="3065045" y="1325399"/>
                  </a:cubicBezTo>
                  <a:cubicBezTo>
                    <a:pt x="3058444" y="1328697"/>
                    <a:pt x="3055144" y="1338590"/>
                    <a:pt x="3048543" y="1338590"/>
                  </a:cubicBezTo>
                  <a:cubicBezTo>
                    <a:pt x="3041943" y="1338590"/>
                    <a:pt x="3035342" y="1325399"/>
                    <a:pt x="3025441" y="1325399"/>
                  </a:cubicBezTo>
                  <a:cubicBezTo>
                    <a:pt x="3015540" y="1325399"/>
                    <a:pt x="3015540" y="1328697"/>
                    <a:pt x="3008939" y="1331995"/>
                  </a:cubicBezTo>
                  <a:cubicBezTo>
                    <a:pt x="3008939" y="1338590"/>
                    <a:pt x="3008939" y="1341888"/>
                    <a:pt x="3008939" y="1348483"/>
                  </a:cubicBezTo>
                  <a:cubicBezTo>
                    <a:pt x="2999038" y="1348483"/>
                    <a:pt x="2999038" y="1338590"/>
                    <a:pt x="2992438" y="1338590"/>
                  </a:cubicBezTo>
                  <a:cubicBezTo>
                    <a:pt x="2989137" y="1338590"/>
                    <a:pt x="2985837" y="1341888"/>
                    <a:pt x="2985837" y="1345185"/>
                  </a:cubicBezTo>
                  <a:cubicBezTo>
                    <a:pt x="2985837" y="1345185"/>
                    <a:pt x="2985837" y="1345185"/>
                    <a:pt x="2999038" y="1358376"/>
                  </a:cubicBezTo>
                  <a:cubicBezTo>
                    <a:pt x="2995738" y="1361674"/>
                    <a:pt x="2995738" y="1364972"/>
                    <a:pt x="2995738" y="1368270"/>
                  </a:cubicBezTo>
                  <a:cubicBezTo>
                    <a:pt x="2995738" y="1368270"/>
                    <a:pt x="3008939" y="1384758"/>
                    <a:pt x="3015540" y="1384758"/>
                  </a:cubicBezTo>
                  <a:cubicBezTo>
                    <a:pt x="3015540" y="1388056"/>
                    <a:pt x="3015540" y="1391354"/>
                    <a:pt x="3015540" y="1391354"/>
                  </a:cubicBezTo>
                  <a:cubicBezTo>
                    <a:pt x="3015540" y="1394652"/>
                    <a:pt x="3008939" y="1391354"/>
                    <a:pt x="3008939" y="1394652"/>
                  </a:cubicBezTo>
                  <a:cubicBezTo>
                    <a:pt x="3008939" y="1394652"/>
                    <a:pt x="3008939" y="1394652"/>
                    <a:pt x="3005639" y="1394652"/>
                  </a:cubicBezTo>
                  <a:cubicBezTo>
                    <a:pt x="2999038" y="1394652"/>
                    <a:pt x="2995738" y="1388056"/>
                    <a:pt x="2992438" y="1384758"/>
                  </a:cubicBezTo>
                  <a:cubicBezTo>
                    <a:pt x="2992438" y="1384758"/>
                    <a:pt x="2992438" y="1384758"/>
                    <a:pt x="2992438" y="1391354"/>
                  </a:cubicBezTo>
                  <a:cubicBezTo>
                    <a:pt x="2992438" y="1394652"/>
                    <a:pt x="2995738" y="1397949"/>
                    <a:pt x="2995738" y="1401247"/>
                  </a:cubicBezTo>
                  <a:cubicBezTo>
                    <a:pt x="2995738" y="1404545"/>
                    <a:pt x="2989137" y="1414438"/>
                    <a:pt x="2995738" y="1417736"/>
                  </a:cubicBezTo>
                  <a:cubicBezTo>
                    <a:pt x="2995738" y="1417736"/>
                    <a:pt x="2995738" y="1417736"/>
                    <a:pt x="2989137" y="1417736"/>
                  </a:cubicBezTo>
                  <a:cubicBezTo>
                    <a:pt x="2979236" y="1417736"/>
                    <a:pt x="2969335" y="1404545"/>
                    <a:pt x="2969335" y="1394652"/>
                  </a:cubicBezTo>
                  <a:cubicBezTo>
                    <a:pt x="2969335" y="1391354"/>
                    <a:pt x="2975936" y="1388056"/>
                    <a:pt x="2979236" y="1384758"/>
                  </a:cubicBezTo>
                  <a:cubicBezTo>
                    <a:pt x="2979236" y="1384758"/>
                    <a:pt x="2979236" y="1384758"/>
                    <a:pt x="2969335" y="1384758"/>
                  </a:cubicBezTo>
                  <a:cubicBezTo>
                    <a:pt x="2966035" y="1384758"/>
                    <a:pt x="2966035" y="1378163"/>
                    <a:pt x="2966035" y="1378163"/>
                  </a:cubicBezTo>
                  <a:cubicBezTo>
                    <a:pt x="2962735" y="1368270"/>
                    <a:pt x="2959434" y="1361674"/>
                    <a:pt x="2952834" y="1358376"/>
                  </a:cubicBezTo>
                  <a:cubicBezTo>
                    <a:pt x="2946233" y="1348483"/>
                    <a:pt x="2939632" y="1341888"/>
                    <a:pt x="2939632" y="1328697"/>
                  </a:cubicBezTo>
                  <a:cubicBezTo>
                    <a:pt x="2939632" y="1328697"/>
                    <a:pt x="2939632" y="1328697"/>
                    <a:pt x="2939632" y="1312208"/>
                  </a:cubicBezTo>
                  <a:cubicBezTo>
                    <a:pt x="2939632" y="1302315"/>
                    <a:pt x="2926431" y="1289124"/>
                    <a:pt x="2919830" y="1285826"/>
                  </a:cubicBezTo>
                  <a:cubicBezTo>
                    <a:pt x="2909929" y="1279231"/>
                    <a:pt x="2903329" y="1279231"/>
                    <a:pt x="2903329" y="1269337"/>
                  </a:cubicBezTo>
                  <a:cubicBezTo>
                    <a:pt x="2903329" y="1269337"/>
                    <a:pt x="2903329" y="1269337"/>
                    <a:pt x="2893428" y="1269337"/>
                  </a:cubicBezTo>
                  <a:cubicBezTo>
                    <a:pt x="2880226" y="1269337"/>
                    <a:pt x="2867025" y="1249551"/>
                    <a:pt x="2867025" y="1233062"/>
                  </a:cubicBezTo>
                  <a:cubicBezTo>
                    <a:pt x="2867025" y="1233062"/>
                    <a:pt x="2867025" y="1233062"/>
                    <a:pt x="2850524" y="1233062"/>
                  </a:cubicBezTo>
                  <a:cubicBezTo>
                    <a:pt x="2843923" y="1233062"/>
                    <a:pt x="2847223" y="1219871"/>
                    <a:pt x="2843923" y="1216573"/>
                  </a:cubicBezTo>
                  <a:cubicBezTo>
                    <a:pt x="2837322" y="1219871"/>
                    <a:pt x="2827421" y="1219871"/>
                    <a:pt x="2827421" y="1226467"/>
                  </a:cubicBezTo>
                  <a:cubicBezTo>
                    <a:pt x="2827421" y="1229764"/>
                    <a:pt x="2827421" y="1229764"/>
                    <a:pt x="2827421" y="1229764"/>
                  </a:cubicBezTo>
                  <a:cubicBezTo>
                    <a:pt x="2827421" y="1236360"/>
                    <a:pt x="2827421" y="1239658"/>
                    <a:pt x="2827421" y="1242955"/>
                  </a:cubicBezTo>
                  <a:cubicBezTo>
                    <a:pt x="2827421" y="1252849"/>
                    <a:pt x="2830722" y="1256146"/>
                    <a:pt x="2837322" y="1259444"/>
                  </a:cubicBezTo>
                  <a:cubicBezTo>
                    <a:pt x="2847223" y="1262742"/>
                    <a:pt x="2850524" y="1272635"/>
                    <a:pt x="2853824" y="1279231"/>
                  </a:cubicBezTo>
                  <a:cubicBezTo>
                    <a:pt x="2853824" y="1289124"/>
                    <a:pt x="2857124" y="1299017"/>
                    <a:pt x="2863725" y="1302315"/>
                  </a:cubicBezTo>
                  <a:cubicBezTo>
                    <a:pt x="2867025" y="1305613"/>
                    <a:pt x="2870326" y="1305613"/>
                    <a:pt x="2873626" y="1305613"/>
                  </a:cubicBezTo>
                  <a:cubicBezTo>
                    <a:pt x="2876926" y="1305613"/>
                    <a:pt x="2880226" y="1302315"/>
                    <a:pt x="2886827" y="1302315"/>
                  </a:cubicBezTo>
                  <a:cubicBezTo>
                    <a:pt x="2886827" y="1305613"/>
                    <a:pt x="2886827" y="1308910"/>
                    <a:pt x="2883527" y="1308910"/>
                  </a:cubicBezTo>
                  <a:cubicBezTo>
                    <a:pt x="2880226" y="1315506"/>
                    <a:pt x="2896728" y="1318804"/>
                    <a:pt x="2900029" y="1322101"/>
                  </a:cubicBezTo>
                  <a:cubicBezTo>
                    <a:pt x="2909929" y="1328697"/>
                    <a:pt x="2923131" y="1331995"/>
                    <a:pt x="2919830" y="1348483"/>
                  </a:cubicBezTo>
                  <a:cubicBezTo>
                    <a:pt x="2916530" y="1345185"/>
                    <a:pt x="2913230" y="1338590"/>
                    <a:pt x="2903329" y="1338590"/>
                  </a:cubicBezTo>
                  <a:cubicBezTo>
                    <a:pt x="2896728" y="1338590"/>
                    <a:pt x="2890127" y="1341888"/>
                    <a:pt x="2890127" y="1348483"/>
                  </a:cubicBezTo>
                  <a:cubicBezTo>
                    <a:pt x="2890127" y="1355079"/>
                    <a:pt x="2900029" y="1358376"/>
                    <a:pt x="2900029" y="1368270"/>
                  </a:cubicBezTo>
                  <a:cubicBezTo>
                    <a:pt x="2900029" y="1371567"/>
                    <a:pt x="2893428" y="1371567"/>
                    <a:pt x="2893428" y="1371567"/>
                  </a:cubicBezTo>
                  <a:cubicBezTo>
                    <a:pt x="2890127" y="1374865"/>
                    <a:pt x="2890127" y="1391354"/>
                    <a:pt x="2883527" y="1391354"/>
                  </a:cubicBezTo>
                  <a:cubicBezTo>
                    <a:pt x="2880226" y="1391354"/>
                    <a:pt x="2876926" y="1388056"/>
                    <a:pt x="2876926" y="1384758"/>
                  </a:cubicBezTo>
                  <a:cubicBezTo>
                    <a:pt x="2883527" y="1384758"/>
                    <a:pt x="2886827" y="1374865"/>
                    <a:pt x="2886827" y="1368270"/>
                  </a:cubicBezTo>
                  <a:cubicBezTo>
                    <a:pt x="2886827" y="1358376"/>
                    <a:pt x="2880226" y="1355079"/>
                    <a:pt x="2880226" y="1348483"/>
                  </a:cubicBezTo>
                  <a:cubicBezTo>
                    <a:pt x="2880226" y="1348483"/>
                    <a:pt x="2863725" y="1335292"/>
                    <a:pt x="2863725" y="1328697"/>
                  </a:cubicBezTo>
                  <a:cubicBezTo>
                    <a:pt x="2863725" y="1328697"/>
                    <a:pt x="2853824" y="1325399"/>
                    <a:pt x="2853824" y="1322101"/>
                  </a:cubicBezTo>
                  <a:cubicBezTo>
                    <a:pt x="2837322" y="1318804"/>
                    <a:pt x="2834022" y="1312208"/>
                    <a:pt x="2824121" y="1302315"/>
                  </a:cubicBezTo>
                  <a:cubicBezTo>
                    <a:pt x="2820821" y="1295719"/>
                    <a:pt x="2810929" y="1295719"/>
                    <a:pt x="2810929" y="1289124"/>
                  </a:cubicBezTo>
                  <a:cubicBezTo>
                    <a:pt x="2801028" y="1275933"/>
                    <a:pt x="2797727" y="1246253"/>
                    <a:pt x="2777925" y="1246253"/>
                  </a:cubicBezTo>
                  <a:cubicBezTo>
                    <a:pt x="2768024" y="1246253"/>
                    <a:pt x="2764724" y="1256146"/>
                    <a:pt x="2761424" y="1259444"/>
                  </a:cubicBezTo>
                  <a:cubicBezTo>
                    <a:pt x="2751523" y="1266040"/>
                    <a:pt x="2741622" y="1275933"/>
                    <a:pt x="2731721" y="1275933"/>
                  </a:cubicBezTo>
                  <a:cubicBezTo>
                    <a:pt x="2718519" y="1275933"/>
                    <a:pt x="2711919" y="1269337"/>
                    <a:pt x="2698717" y="1269337"/>
                  </a:cubicBezTo>
                  <a:cubicBezTo>
                    <a:pt x="2692117" y="1269337"/>
                    <a:pt x="2682216" y="1275933"/>
                    <a:pt x="2682216" y="1285826"/>
                  </a:cubicBezTo>
                  <a:cubicBezTo>
                    <a:pt x="2682216" y="1285826"/>
                    <a:pt x="2682216" y="1285826"/>
                    <a:pt x="2685516" y="1299017"/>
                  </a:cubicBezTo>
                  <a:cubicBezTo>
                    <a:pt x="2682216" y="1312208"/>
                    <a:pt x="2672315" y="1318804"/>
                    <a:pt x="2659113" y="1322101"/>
                  </a:cubicBezTo>
                  <a:cubicBezTo>
                    <a:pt x="2649212" y="1322101"/>
                    <a:pt x="2632711" y="1351781"/>
                    <a:pt x="2632711" y="1364972"/>
                  </a:cubicBezTo>
                  <a:cubicBezTo>
                    <a:pt x="2632711" y="1371567"/>
                    <a:pt x="2636011" y="1371567"/>
                    <a:pt x="2639311" y="1374865"/>
                  </a:cubicBezTo>
                  <a:cubicBezTo>
                    <a:pt x="2632711" y="1388056"/>
                    <a:pt x="2629410" y="1394652"/>
                    <a:pt x="2616209" y="1401247"/>
                  </a:cubicBezTo>
                  <a:cubicBezTo>
                    <a:pt x="2609608" y="1404545"/>
                    <a:pt x="2609608" y="1417736"/>
                    <a:pt x="2599708" y="1417736"/>
                  </a:cubicBezTo>
                  <a:cubicBezTo>
                    <a:pt x="2599708" y="1417736"/>
                    <a:pt x="2599708" y="1417736"/>
                    <a:pt x="2596407" y="1417736"/>
                  </a:cubicBezTo>
                  <a:cubicBezTo>
                    <a:pt x="2596407" y="1417736"/>
                    <a:pt x="2596407" y="1417736"/>
                    <a:pt x="2593107" y="1417736"/>
                  </a:cubicBezTo>
                  <a:cubicBezTo>
                    <a:pt x="2589807" y="1417736"/>
                    <a:pt x="2583206" y="1417736"/>
                    <a:pt x="2579906" y="1417736"/>
                  </a:cubicBezTo>
                  <a:cubicBezTo>
                    <a:pt x="2566704" y="1417736"/>
                    <a:pt x="2560104" y="1430927"/>
                    <a:pt x="2546902" y="1430927"/>
                  </a:cubicBezTo>
                  <a:cubicBezTo>
                    <a:pt x="2540302" y="1430927"/>
                    <a:pt x="2540302" y="1407843"/>
                    <a:pt x="2527100" y="1407843"/>
                  </a:cubicBezTo>
                  <a:cubicBezTo>
                    <a:pt x="2517199" y="1407843"/>
                    <a:pt x="2510599" y="1411140"/>
                    <a:pt x="2503998" y="1411140"/>
                  </a:cubicBezTo>
                  <a:cubicBezTo>
                    <a:pt x="2500698" y="1411140"/>
                    <a:pt x="2497397" y="1407843"/>
                    <a:pt x="2497397" y="1407843"/>
                  </a:cubicBezTo>
                  <a:cubicBezTo>
                    <a:pt x="2497397" y="1407843"/>
                    <a:pt x="2497397" y="1407843"/>
                    <a:pt x="2497397" y="1381461"/>
                  </a:cubicBezTo>
                  <a:cubicBezTo>
                    <a:pt x="2494097" y="1381461"/>
                    <a:pt x="2490797" y="1378163"/>
                    <a:pt x="2490797" y="1371567"/>
                  </a:cubicBezTo>
                  <a:cubicBezTo>
                    <a:pt x="2490797" y="1364972"/>
                    <a:pt x="2494097" y="1361674"/>
                    <a:pt x="2494097" y="1358376"/>
                  </a:cubicBezTo>
                  <a:cubicBezTo>
                    <a:pt x="2494097" y="1341888"/>
                    <a:pt x="2500698" y="1322101"/>
                    <a:pt x="2500698" y="1305613"/>
                  </a:cubicBezTo>
                  <a:cubicBezTo>
                    <a:pt x="2500698" y="1295719"/>
                    <a:pt x="2494097" y="1289124"/>
                    <a:pt x="2494097" y="1282528"/>
                  </a:cubicBezTo>
                  <a:cubicBezTo>
                    <a:pt x="2494097" y="1279231"/>
                    <a:pt x="2513899" y="1262742"/>
                    <a:pt x="2517199" y="1262742"/>
                  </a:cubicBezTo>
                  <a:cubicBezTo>
                    <a:pt x="2517199" y="1262742"/>
                    <a:pt x="2520500" y="1266040"/>
                    <a:pt x="2523800" y="1266040"/>
                  </a:cubicBezTo>
                  <a:cubicBezTo>
                    <a:pt x="2523800" y="1266040"/>
                    <a:pt x="2523800" y="1266040"/>
                    <a:pt x="2550203" y="1266040"/>
                  </a:cubicBezTo>
                  <a:cubicBezTo>
                    <a:pt x="2553503" y="1269337"/>
                    <a:pt x="2556803" y="1269337"/>
                    <a:pt x="2560104" y="1269337"/>
                  </a:cubicBezTo>
                  <a:cubicBezTo>
                    <a:pt x="2560104" y="1269337"/>
                    <a:pt x="2560104" y="1269337"/>
                    <a:pt x="2586506" y="1269337"/>
                  </a:cubicBezTo>
                  <a:cubicBezTo>
                    <a:pt x="2586506" y="1269337"/>
                    <a:pt x="2586506" y="1269337"/>
                    <a:pt x="2589807" y="1269337"/>
                  </a:cubicBezTo>
                  <a:cubicBezTo>
                    <a:pt x="2593107" y="1269337"/>
                    <a:pt x="2596407" y="1272635"/>
                    <a:pt x="2599708" y="1272635"/>
                  </a:cubicBezTo>
                  <a:cubicBezTo>
                    <a:pt x="2606308" y="1272635"/>
                    <a:pt x="2612909" y="1269337"/>
                    <a:pt x="2616209" y="1269337"/>
                  </a:cubicBezTo>
                  <a:cubicBezTo>
                    <a:pt x="2616209" y="1256146"/>
                    <a:pt x="2622810" y="1252849"/>
                    <a:pt x="2622810" y="1239658"/>
                  </a:cubicBezTo>
                  <a:cubicBezTo>
                    <a:pt x="2622810" y="1236360"/>
                    <a:pt x="2622810" y="1226467"/>
                    <a:pt x="2622810" y="1223169"/>
                  </a:cubicBezTo>
                  <a:cubicBezTo>
                    <a:pt x="2622810" y="1223169"/>
                    <a:pt x="2622810" y="1223169"/>
                    <a:pt x="2619509" y="1223169"/>
                  </a:cubicBezTo>
                  <a:cubicBezTo>
                    <a:pt x="2622810" y="1219871"/>
                    <a:pt x="2622810" y="1216573"/>
                    <a:pt x="2622810" y="1213276"/>
                  </a:cubicBezTo>
                  <a:cubicBezTo>
                    <a:pt x="2622810" y="1206680"/>
                    <a:pt x="2619509" y="1209978"/>
                    <a:pt x="2619509" y="1203382"/>
                  </a:cubicBezTo>
                  <a:cubicBezTo>
                    <a:pt x="2609608" y="1203382"/>
                    <a:pt x="2606308" y="1193489"/>
                    <a:pt x="2606308" y="1180298"/>
                  </a:cubicBezTo>
                  <a:cubicBezTo>
                    <a:pt x="2603008" y="1180298"/>
                    <a:pt x="2599708" y="1177000"/>
                    <a:pt x="2599708" y="1177000"/>
                  </a:cubicBezTo>
                  <a:cubicBezTo>
                    <a:pt x="2589807" y="1173703"/>
                    <a:pt x="2566704" y="1167107"/>
                    <a:pt x="2566704" y="1157214"/>
                  </a:cubicBezTo>
                  <a:cubicBezTo>
                    <a:pt x="2566704" y="1157214"/>
                    <a:pt x="2566704" y="1157214"/>
                    <a:pt x="2563404" y="1157214"/>
                  </a:cubicBezTo>
                  <a:cubicBezTo>
                    <a:pt x="2563404" y="1150619"/>
                    <a:pt x="2579906" y="1147321"/>
                    <a:pt x="2586506" y="1144023"/>
                  </a:cubicBezTo>
                  <a:cubicBezTo>
                    <a:pt x="2586506" y="1147321"/>
                    <a:pt x="2596407" y="1150619"/>
                    <a:pt x="2599708" y="1150619"/>
                  </a:cubicBezTo>
                  <a:cubicBezTo>
                    <a:pt x="2606308" y="1150619"/>
                    <a:pt x="2609608" y="1147321"/>
                    <a:pt x="2612909" y="1147321"/>
                  </a:cubicBezTo>
                  <a:cubicBezTo>
                    <a:pt x="2612909" y="1147321"/>
                    <a:pt x="2612909" y="1147321"/>
                    <a:pt x="2612909" y="1144023"/>
                  </a:cubicBezTo>
                  <a:cubicBezTo>
                    <a:pt x="2609608" y="1140725"/>
                    <a:pt x="2609608" y="1130832"/>
                    <a:pt x="2609608" y="1130832"/>
                  </a:cubicBezTo>
                  <a:cubicBezTo>
                    <a:pt x="2609608" y="1130832"/>
                    <a:pt x="2609608" y="1130832"/>
                    <a:pt x="2609608" y="1124237"/>
                  </a:cubicBezTo>
                  <a:cubicBezTo>
                    <a:pt x="2609608" y="1124237"/>
                    <a:pt x="2609608" y="1124237"/>
                    <a:pt x="2616209" y="1124237"/>
                  </a:cubicBezTo>
                  <a:cubicBezTo>
                    <a:pt x="2619509" y="1130832"/>
                    <a:pt x="2626110" y="1134130"/>
                    <a:pt x="2632711" y="1134130"/>
                  </a:cubicBezTo>
                  <a:cubicBezTo>
                    <a:pt x="2636011" y="1134130"/>
                    <a:pt x="2639311" y="1127534"/>
                    <a:pt x="2642612" y="1124237"/>
                  </a:cubicBezTo>
                  <a:cubicBezTo>
                    <a:pt x="2659113" y="1124237"/>
                    <a:pt x="2662414" y="1107748"/>
                    <a:pt x="2665714" y="1094557"/>
                  </a:cubicBezTo>
                  <a:cubicBezTo>
                    <a:pt x="2669014" y="1094557"/>
                    <a:pt x="2672315" y="1091259"/>
                    <a:pt x="2675615" y="1091259"/>
                  </a:cubicBezTo>
                  <a:cubicBezTo>
                    <a:pt x="2678916" y="1091259"/>
                    <a:pt x="2698717" y="1081366"/>
                    <a:pt x="2702018" y="1078068"/>
                  </a:cubicBezTo>
                  <a:cubicBezTo>
                    <a:pt x="2705318" y="1071473"/>
                    <a:pt x="2705318" y="1064877"/>
                    <a:pt x="2705318" y="1058282"/>
                  </a:cubicBezTo>
                  <a:cubicBezTo>
                    <a:pt x="2705318" y="1054984"/>
                    <a:pt x="2708618" y="1051686"/>
                    <a:pt x="2708618" y="1048388"/>
                  </a:cubicBezTo>
                  <a:cubicBezTo>
                    <a:pt x="2718519" y="1041793"/>
                    <a:pt x="2725120" y="1028602"/>
                    <a:pt x="2738321" y="1028602"/>
                  </a:cubicBezTo>
                  <a:cubicBezTo>
                    <a:pt x="2741622" y="1028602"/>
                    <a:pt x="2741622" y="1031900"/>
                    <a:pt x="2744922" y="1031900"/>
                  </a:cubicBezTo>
                  <a:cubicBezTo>
                    <a:pt x="2744922" y="1031900"/>
                    <a:pt x="2744922" y="1031900"/>
                    <a:pt x="2744922" y="1028602"/>
                  </a:cubicBezTo>
                  <a:cubicBezTo>
                    <a:pt x="2744922" y="1028602"/>
                    <a:pt x="2744922" y="1031900"/>
                    <a:pt x="2748222" y="1031900"/>
                  </a:cubicBezTo>
                  <a:cubicBezTo>
                    <a:pt x="2748222" y="1031900"/>
                    <a:pt x="2748222" y="1025304"/>
                    <a:pt x="2751523" y="1025304"/>
                  </a:cubicBezTo>
                  <a:cubicBezTo>
                    <a:pt x="2751523" y="1022006"/>
                    <a:pt x="2754823" y="1022006"/>
                    <a:pt x="2754823" y="1022006"/>
                  </a:cubicBezTo>
                  <a:cubicBezTo>
                    <a:pt x="2758123" y="1022006"/>
                    <a:pt x="2761424" y="1025304"/>
                    <a:pt x="2764724" y="1025304"/>
                  </a:cubicBezTo>
                  <a:cubicBezTo>
                    <a:pt x="2768024" y="1025304"/>
                    <a:pt x="2777925" y="1018709"/>
                    <a:pt x="2777925" y="1012113"/>
                  </a:cubicBezTo>
                  <a:cubicBezTo>
                    <a:pt x="2777925" y="1008815"/>
                    <a:pt x="2771325" y="998922"/>
                    <a:pt x="2771325" y="995625"/>
                  </a:cubicBezTo>
                  <a:cubicBezTo>
                    <a:pt x="2771325" y="979136"/>
                    <a:pt x="2761424" y="972540"/>
                    <a:pt x="2761424" y="959349"/>
                  </a:cubicBezTo>
                  <a:cubicBezTo>
                    <a:pt x="2761424" y="929670"/>
                    <a:pt x="2784526" y="929670"/>
                    <a:pt x="2797727" y="916479"/>
                  </a:cubicBezTo>
                  <a:cubicBezTo>
                    <a:pt x="2797727" y="916479"/>
                    <a:pt x="2797727" y="916479"/>
                    <a:pt x="2797727" y="926372"/>
                  </a:cubicBezTo>
                  <a:cubicBezTo>
                    <a:pt x="2794427" y="932967"/>
                    <a:pt x="2794427" y="936265"/>
                    <a:pt x="2794427" y="942861"/>
                  </a:cubicBezTo>
                  <a:cubicBezTo>
                    <a:pt x="2794427" y="949456"/>
                    <a:pt x="2801028" y="949456"/>
                    <a:pt x="2804328" y="949456"/>
                  </a:cubicBezTo>
                  <a:cubicBezTo>
                    <a:pt x="2804328" y="949456"/>
                    <a:pt x="2804328" y="949456"/>
                    <a:pt x="2804328" y="956052"/>
                  </a:cubicBezTo>
                  <a:cubicBezTo>
                    <a:pt x="2804328" y="959349"/>
                    <a:pt x="2797727" y="959349"/>
                    <a:pt x="2797727" y="962647"/>
                  </a:cubicBezTo>
                  <a:cubicBezTo>
                    <a:pt x="2791127" y="969243"/>
                    <a:pt x="2784526" y="972540"/>
                    <a:pt x="2784526" y="985731"/>
                  </a:cubicBezTo>
                  <a:cubicBezTo>
                    <a:pt x="2784526" y="992327"/>
                    <a:pt x="2787826" y="995625"/>
                    <a:pt x="2791127" y="995625"/>
                  </a:cubicBezTo>
                  <a:cubicBezTo>
                    <a:pt x="2791127" y="1002220"/>
                    <a:pt x="2791127" y="1002220"/>
                    <a:pt x="2791127" y="1005518"/>
                  </a:cubicBezTo>
                  <a:cubicBezTo>
                    <a:pt x="2797727" y="1005518"/>
                    <a:pt x="2801028" y="1005518"/>
                    <a:pt x="2804328" y="1005518"/>
                  </a:cubicBezTo>
                  <a:cubicBezTo>
                    <a:pt x="2804328" y="1008815"/>
                    <a:pt x="2807628" y="1015411"/>
                    <a:pt x="2807628" y="1015411"/>
                  </a:cubicBezTo>
                  <a:cubicBezTo>
                    <a:pt x="2820821" y="1015411"/>
                    <a:pt x="2834022" y="1002220"/>
                    <a:pt x="2843923" y="1002220"/>
                  </a:cubicBezTo>
                  <a:cubicBezTo>
                    <a:pt x="2843923" y="1002220"/>
                    <a:pt x="2847223" y="1002220"/>
                    <a:pt x="2847223" y="1002220"/>
                  </a:cubicBezTo>
                  <a:cubicBezTo>
                    <a:pt x="2847223" y="1005518"/>
                    <a:pt x="2843923" y="1005518"/>
                    <a:pt x="2843923" y="1008815"/>
                  </a:cubicBezTo>
                  <a:cubicBezTo>
                    <a:pt x="2843923" y="1008815"/>
                    <a:pt x="2853824" y="1018709"/>
                    <a:pt x="2853824" y="1018709"/>
                  </a:cubicBezTo>
                  <a:cubicBezTo>
                    <a:pt x="2857124" y="1018709"/>
                    <a:pt x="2860424" y="1012113"/>
                    <a:pt x="2860424" y="1012113"/>
                  </a:cubicBezTo>
                  <a:cubicBezTo>
                    <a:pt x="2870326" y="1005518"/>
                    <a:pt x="2880226" y="1008815"/>
                    <a:pt x="2886827" y="1005518"/>
                  </a:cubicBezTo>
                  <a:cubicBezTo>
                    <a:pt x="2893428" y="1002220"/>
                    <a:pt x="2900029" y="992327"/>
                    <a:pt x="2906629" y="992327"/>
                  </a:cubicBezTo>
                  <a:cubicBezTo>
                    <a:pt x="2913230" y="992327"/>
                    <a:pt x="2923131" y="992327"/>
                    <a:pt x="2926431" y="995625"/>
                  </a:cubicBezTo>
                  <a:cubicBezTo>
                    <a:pt x="2926431" y="995625"/>
                    <a:pt x="2923131" y="998922"/>
                    <a:pt x="2923131" y="1002220"/>
                  </a:cubicBezTo>
                  <a:cubicBezTo>
                    <a:pt x="2929731" y="1002220"/>
                    <a:pt x="2936332" y="1002220"/>
                    <a:pt x="2942933" y="998922"/>
                  </a:cubicBezTo>
                  <a:cubicBezTo>
                    <a:pt x="2946233" y="975838"/>
                    <a:pt x="2962735" y="979136"/>
                    <a:pt x="2962735" y="956052"/>
                  </a:cubicBezTo>
                  <a:cubicBezTo>
                    <a:pt x="2962735" y="939563"/>
                    <a:pt x="2975936" y="909883"/>
                    <a:pt x="2985837" y="909883"/>
                  </a:cubicBezTo>
                  <a:cubicBezTo>
                    <a:pt x="2995738" y="909883"/>
                    <a:pt x="2995738" y="926372"/>
                    <a:pt x="3005639" y="926372"/>
                  </a:cubicBezTo>
                  <a:cubicBezTo>
                    <a:pt x="3012240" y="926372"/>
                    <a:pt x="3028741" y="913181"/>
                    <a:pt x="2999038" y="883501"/>
                  </a:cubicBezTo>
                  <a:cubicBezTo>
                    <a:pt x="2992438" y="873608"/>
                    <a:pt x="3018840" y="860417"/>
                    <a:pt x="3032042" y="860417"/>
                  </a:cubicBezTo>
                  <a:cubicBezTo>
                    <a:pt x="3045243" y="860417"/>
                    <a:pt x="3048543" y="863715"/>
                    <a:pt x="3058444" y="863715"/>
                  </a:cubicBezTo>
                  <a:cubicBezTo>
                    <a:pt x="3065045" y="863715"/>
                    <a:pt x="3081547" y="857119"/>
                    <a:pt x="3091448" y="850523"/>
                  </a:cubicBezTo>
                  <a:cubicBezTo>
                    <a:pt x="3084847" y="837332"/>
                    <a:pt x="3081547" y="834035"/>
                    <a:pt x="3074946" y="827439"/>
                  </a:cubicBezTo>
                  <a:cubicBezTo>
                    <a:pt x="3071646" y="837332"/>
                    <a:pt x="3055144" y="840630"/>
                    <a:pt x="3041943" y="840630"/>
                  </a:cubicBezTo>
                  <a:cubicBezTo>
                    <a:pt x="3038642" y="840630"/>
                    <a:pt x="3035342" y="840630"/>
                    <a:pt x="3035342" y="840630"/>
                  </a:cubicBezTo>
                  <a:cubicBezTo>
                    <a:pt x="3022141" y="843928"/>
                    <a:pt x="3012240" y="850523"/>
                    <a:pt x="3002339" y="850523"/>
                  </a:cubicBezTo>
                  <a:cubicBezTo>
                    <a:pt x="2995738" y="850523"/>
                    <a:pt x="2989137" y="850523"/>
                    <a:pt x="2989137" y="840630"/>
                  </a:cubicBezTo>
                  <a:cubicBezTo>
                    <a:pt x="2979236" y="840630"/>
                    <a:pt x="2966035" y="834035"/>
                    <a:pt x="2966035" y="817546"/>
                  </a:cubicBezTo>
                  <a:cubicBezTo>
                    <a:pt x="2966035" y="810950"/>
                    <a:pt x="2972636" y="807653"/>
                    <a:pt x="2972636" y="804355"/>
                  </a:cubicBezTo>
                  <a:cubicBezTo>
                    <a:pt x="2966035" y="801057"/>
                    <a:pt x="2962735" y="787866"/>
                    <a:pt x="2962735" y="781271"/>
                  </a:cubicBezTo>
                  <a:cubicBezTo>
                    <a:pt x="2962735" y="774675"/>
                    <a:pt x="2962735" y="771378"/>
                    <a:pt x="2962735" y="768080"/>
                  </a:cubicBezTo>
                  <a:cubicBezTo>
                    <a:pt x="2985837" y="768080"/>
                    <a:pt x="2999038" y="731805"/>
                    <a:pt x="3012240" y="721911"/>
                  </a:cubicBezTo>
                  <a:cubicBezTo>
                    <a:pt x="3018840" y="715316"/>
                    <a:pt x="3032042" y="712018"/>
                    <a:pt x="3032042" y="702125"/>
                  </a:cubicBezTo>
                  <a:cubicBezTo>
                    <a:pt x="3032042" y="685636"/>
                    <a:pt x="3015540" y="682339"/>
                    <a:pt x="3002339" y="682339"/>
                  </a:cubicBezTo>
                  <a:cubicBezTo>
                    <a:pt x="2982537" y="682339"/>
                    <a:pt x="2969335" y="688934"/>
                    <a:pt x="2969335" y="708721"/>
                  </a:cubicBezTo>
                  <a:cubicBezTo>
                    <a:pt x="2969335" y="715316"/>
                    <a:pt x="2969335" y="718614"/>
                    <a:pt x="2969335" y="721911"/>
                  </a:cubicBezTo>
                  <a:cubicBezTo>
                    <a:pt x="2969335" y="738400"/>
                    <a:pt x="2942933" y="751591"/>
                    <a:pt x="2929731" y="758187"/>
                  </a:cubicBezTo>
                  <a:cubicBezTo>
                    <a:pt x="2923131" y="764782"/>
                    <a:pt x="2913230" y="768080"/>
                    <a:pt x="2906629" y="781271"/>
                  </a:cubicBezTo>
                  <a:cubicBezTo>
                    <a:pt x="2903329" y="787866"/>
                    <a:pt x="2906629" y="801057"/>
                    <a:pt x="2900029" y="804355"/>
                  </a:cubicBezTo>
                  <a:cubicBezTo>
                    <a:pt x="2900029" y="804355"/>
                    <a:pt x="2900029" y="804355"/>
                    <a:pt x="2900029" y="817546"/>
                  </a:cubicBezTo>
                  <a:cubicBezTo>
                    <a:pt x="2903329" y="820844"/>
                    <a:pt x="2903329" y="827439"/>
                    <a:pt x="2903329" y="830737"/>
                  </a:cubicBezTo>
                  <a:cubicBezTo>
                    <a:pt x="2913230" y="834035"/>
                    <a:pt x="2929731" y="843928"/>
                    <a:pt x="2929731" y="857119"/>
                  </a:cubicBezTo>
                  <a:cubicBezTo>
                    <a:pt x="2929731" y="867012"/>
                    <a:pt x="2913230" y="883501"/>
                    <a:pt x="2906629" y="883501"/>
                  </a:cubicBezTo>
                  <a:cubicBezTo>
                    <a:pt x="2896728" y="883501"/>
                    <a:pt x="2890127" y="903288"/>
                    <a:pt x="2890127" y="916479"/>
                  </a:cubicBezTo>
                  <a:cubicBezTo>
                    <a:pt x="2890127" y="923074"/>
                    <a:pt x="2896728" y="926372"/>
                    <a:pt x="2900029" y="926372"/>
                  </a:cubicBezTo>
                  <a:cubicBezTo>
                    <a:pt x="2896728" y="946158"/>
                    <a:pt x="2883527" y="946158"/>
                    <a:pt x="2883527" y="959349"/>
                  </a:cubicBezTo>
                  <a:cubicBezTo>
                    <a:pt x="2883527" y="959349"/>
                    <a:pt x="2883527" y="959349"/>
                    <a:pt x="2867025" y="959349"/>
                  </a:cubicBezTo>
                  <a:cubicBezTo>
                    <a:pt x="2857124" y="959349"/>
                    <a:pt x="2853824" y="979136"/>
                    <a:pt x="2840622" y="979136"/>
                  </a:cubicBezTo>
                  <a:cubicBezTo>
                    <a:pt x="2837322" y="979136"/>
                    <a:pt x="2827421" y="952754"/>
                    <a:pt x="2827421" y="949456"/>
                  </a:cubicBezTo>
                  <a:cubicBezTo>
                    <a:pt x="2827421" y="946158"/>
                    <a:pt x="2830722" y="942861"/>
                    <a:pt x="2830722" y="942861"/>
                  </a:cubicBezTo>
                  <a:cubicBezTo>
                    <a:pt x="2820821" y="929670"/>
                    <a:pt x="2820821" y="923074"/>
                    <a:pt x="2817520" y="906585"/>
                  </a:cubicBezTo>
                  <a:cubicBezTo>
                    <a:pt x="2814223" y="896692"/>
                    <a:pt x="2807628" y="893394"/>
                    <a:pt x="2807628" y="883501"/>
                  </a:cubicBezTo>
                  <a:cubicBezTo>
                    <a:pt x="2807628" y="880203"/>
                    <a:pt x="2807628" y="876906"/>
                    <a:pt x="2810929" y="873608"/>
                  </a:cubicBezTo>
                  <a:cubicBezTo>
                    <a:pt x="2804328" y="870310"/>
                    <a:pt x="2801028" y="863715"/>
                    <a:pt x="2797727" y="857119"/>
                  </a:cubicBezTo>
                  <a:cubicBezTo>
                    <a:pt x="2787826" y="876906"/>
                    <a:pt x="2768024" y="903288"/>
                    <a:pt x="2744922" y="903288"/>
                  </a:cubicBezTo>
                  <a:cubicBezTo>
                    <a:pt x="2741622" y="903288"/>
                    <a:pt x="2721820" y="886799"/>
                    <a:pt x="2721820" y="883501"/>
                  </a:cubicBezTo>
                  <a:cubicBezTo>
                    <a:pt x="2721820" y="880203"/>
                    <a:pt x="2728420" y="876906"/>
                    <a:pt x="2731721" y="873608"/>
                  </a:cubicBezTo>
                  <a:cubicBezTo>
                    <a:pt x="2731721" y="873608"/>
                    <a:pt x="2731721" y="873608"/>
                    <a:pt x="2731721" y="863715"/>
                  </a:cubicBezTo>
                  <a:cubicBezTo>
                    <a:pt x="2721820" y="863715"/>
                    <a:pt x="2721820" y="863715"/>
                    <a:pt x="2715219" y="867012"/>
                  </a:cubicBezTo>
                  <a:cubicBezTo>
                    <a:pt x="2715219" y="863715"/>
                    <a:pt x="2721820" y="857119"/>
                    <a:pt x="2725120" y="850523"/>
                  </a:cubicBezTo>
                  <a:cubicBezTo>
                    <a:pt x="2715219" y="840630"/>
                    <a:pt x="2715219" y="824141"/>
                    <a:pt x="2715219" y="804355"/>
                  </a:cubicBezTo>
                  <a:cubicBezTo>
                    <a:pt x="2715219" y="794462"/>
                    <a:pt x="2725120" y="794462"/>
                    <a:pt x="2728420" y="791164"/>
                  </a:cubicBezTo>
                  <a:cubicBezTo>
                    <a:pt x="2735021" y="777973"/>
                    <a:pt x="2741622" y="771378"/>
                    <a:pt x="2751523" y="768080"/>
                  </a:cubicBezTo>
                  <a:cubicBezTo>
                    <a:pt x="2761424" y="764782"/>
                    <a:pt x="2764724" y="751591"/>
                    <a:pt x="2781226" y="751591"/>
                  </a:cubicBezTo>
                  <a:cubicBezTo>
                    <a:pt x="2781226" y="751591"/>
                    <a:pt x="2784526" y="751591"/>
                    <a:pt x="2784526" y="751591"/>
                  </a:cubicBezTo>
                  <a:cubicBezTo>
                    <a:pt x="2777925" y="748293"/>
                    <a:pt x="2777925" y="748293"/>
                    <a:pt x="2771325" y="744996"/>
                  </a:cubicBezTo>
                  <a:cubicBezTo>
                    <a:pt x="2794427" y="738400"/>
                    <a:pt x="2804328" y="715316"/>
                    <a:pt x="2820821" y="698827"/>
                  </a:cubicBezTo>
                  <a:cubicBezTo>
                    <a:pt x="2827421" y="695529"/>
                    <a:pt x="2827421" y="672445"/>
                    <a:pt x="2830722" y="672445"/>
                  </a:cubicBezTo>
                  <a:cubicBezTo>
                    <a:pt x="2830722" y="672445"/>
                    <a:pt x="2830722" y="672445"/>
                    <a:pt x="2837322" y="659254"/>
                  </a:cubicBezTo>
                  <a:cubicBezTo>
                    <a:pt x="2843923" y="646063"/>
                    <a:pt x="2850524" y="636170"/>
                    <a:pt x="2863725" y="629575"/>
                  </a:cubicBezTo>
                  <a:cubicBezTo>
                    <a:pt x="2868675" y="627926"/>
                    <a:pt x="2875276" y="621330"/>
                    <a:pt x="2881052" y="613498"/>
                  </a:cubicBezTo>
                  <a:lnTo>
                    <a:pt x="2893141" y="590547"/>
                  </a:lnTo>
                  <a:lnTo>
                    <a:pt x="2900029" y="593300"/>
                  </a:lnTo>
                  <a:cubicBezTo>
                    <a:pt x="2903329" y="593300"/>
                    <a:pt x="2909929" y="576811"/>
                    <a:pt x="2909929" y="576811"/>
                  </a:cubicBezTo>
                  <a:cubicBezTo>
                    <a:pt x="2906629" y="573513"/>
                    <a:pt x="2906629" y="573513"/>
                    <a:pt x="2903329" y="573513"/>
                  </a:cubicBezTo>
                  <a:cubicBezTo>
                    <a:pt x="2903329" y="570215"/>
                    <a:pt x="2909929" y="563620"/>
                    <a:pt x="2913230" y="563620"/>
                  </a:cubicBezTo>
                  <a:cubicBezTo>
                    <a:pt x="2916530" y="563620"/>
                    <a:pt x="2919830" y="563620"/>
                    <a:pt x="2919830" y="563620"/>
                  </a:cubicBezTo>
                  <a:cubicBezTo>
                    <a:pt x="2923131" y="563620"/>
                    <a:pt x="2923131" y="563620"/>
                    <a:pt x="2926431" y="563620"/>
                  </a:cubicBezTo>
                  <a:cubicBezTo>
                    <a:pt x="2923131" y="560322"/>
                    <a:pt x="2923131" y="560322"/>
                    <a:pt x="2919830" y="557025"/>
                  </a:cubicBezTo>
                  <a:cubicBezTo>
                    <a:pt x="2926431" y="550429"/>
                    <a:pt x="2936332" y="550429"/>
                    <a:pt x="2946233" y="550429"/>
                  </a:cubicBezTo>
                  <a:cubicBezTo>
                    <a:pt x="2946233" y="550429"/>
                    <a:pt x="2946233" y="550429"/>
                    <a:pt x="2946233" y="557025"/>
                  </a:cubicBezTo>
                  <a:cubicBezTo>
                    <a:pt x="2952834" y="553727"/>
                    <a:pt x="2952834" y="540535"/>
                    <a:pt x="2966035" y="540535"/>
                  </a:cubicBezTo>
                  <a:cubicBezTo>
                    <a:pt x="2966035" y="540535"/>
                    <a:pt x="2966035" y="540535"/>
                    <a:pt x="2966035" y="550429"/>
                  </a:cubicBezTo>
                  <a:cubicBezTo>
                    <a:pt x="2972636" y="533940"/>
                    <a:pt x="2982537" y="540535"/>
                    <a:pt x="2992438" y="533940"/>
                  </a:cubicBezTo>
                  <a:cubicBezTo>
                    <a:pt x="2989137" y="530643"/>
                    <a:pt x="2982537" y="530643"/>
                    <a:pt x="2982537" y="524047"/>
                  </a:cubicBezTo>
                  <a:cubicBezTo>
                    <a:pt x="2982537" y="520749"/>
                    <a:pt x="2992438" y="517451"/>
                    <a:pt x="2995738" y="514154"/>
                  </a:cubicBezTo>
                  <a:cubicBezTo>
                    <a:pt x="2999038" y="520749"/>
                    <a:pt x="3002339" y="524047"/>
                    <a:pt x="3005639" y="524047"/>
                  </a:cubicBezTo>
                  <a:cubicBezTo>
                    <a:pt x="3012240" y="524047"/>
                    <a:pt x="3028741" y="514154"/>
                    <a:pt x="3035342" y="514154"/>
                  </a:cubicBezTo>
                  <a:cubicBezTo>
                    <a:pt x="3035342" y="514154"/>
                    <a:pt x="3035342" y="514154"/>
                    <a:pt x="3035342" y="517451"/>
                  </a:cubicBezTo>
                  <a:cubicBezTo>
                    <a:pt x="3035342" y="527345"/>
                    <a:pt x="3025441" y="527345"/>
                    <a:pt x="3025441" y="537238"/>
                  </a:cubicBezTo>
                  <a:cubicBezTo>
                    <a:pt x="3035342" y="537238"/>
                    <a:pt x="3038642" y="524047"/>
                    <a:pt x="3048543" y="517451"/>
                  </a:cubicBezTo>
                  <a:cubicBezTo>
                    <a:pt x="3051844" y="524047"/>
                    <a:pt x="3051844" y="527345"/>
                    <a:pt x="3051844" y="530643"/>
                  </a:cubicBezTo>
                  <a:cubicBezTo>
                    <a:pt x="3058444" y="520749"/>
                    <a:pt x="3061745" y="517451"/>
                    <a:pt x="3071646" y="510856"/>
                  </a:cubicBezTo>
                  <a:cubicBezTo>
                    <a:pt x="3071646" y="520749"/>
                    <a:pt x="3071646" y="527345"/>
                    <a:pt x="3078246" y="527345"/>
                  </a:cubicBezTo>
                  <a:cubicBezTo>
                    <a:pt x="3078246" y="520749"/>
                    <a:pt x="3081547" y="517451"/>
                    <a:pt x="3084847" y="517451"/>
                  </a:cubicBezTo>
                  <a:cubicBezTo>
                    <a:pt x="3088147" y="517451"/>
                    <a:pt x="3101349" y="524047"/>
                    <a:pt x="3104649" y="527345"/>
                  </a:cubicBezTo>
                  <a:cubicBezTo>
                    <a:pt x="3101349" y="543833"/>
                    <a:pt x="3094748" y="537238"/>
                    <a:pt x="3081547" y="543833"/>
                  </a:cubicBezTo>
                  <a:cubicBezTo>
                    <a:pt x="3088147" y="547131"/>
                    <a:pt x="3091448" y="547131"/>
                    <a:pt x="3091448" y="553727"/>
                  </a:cubicBezTo>
                  <a:cubicBezTo>
                    <a:pt x="3098048" y="553727"/>
                    <a:pt x="3107949" y="553727"/>
                    <a:pt x="3111250" y="553727"/>
                  </a:cubicBezTo>
                  <a:cubicBezTo>
                    <a:pt x="3114550" y="553727"/>
                    <a:pt x="3117850" y="553727"/>
                    <a:pt x="3117850" y="553727"/>
                  </a:cubicBezTo>
                  <a:cubicBezTo>
                    <a:pt x="3124451" y="553727"/>
                    <a:pt x="3124451" y="557025"/>
                    <a:pt x="3124451" y="557025"/>
                  </a:cubicBezTo>
                  <a:cubicBezTo>
                    <a:pt x="3144253" y="557025"/>
                    <a:pt x="3203659" y="590002"/>
                    <a:pt x="3230061" y="603193"/>
                  </a:cubicBezTo>
                  <a:cubicBezTo>
                    <a:pt x="3315870" y="632873"/>
                    <a:pt x="3272966" y="675743"/>
                    <a:pt x="3243263" y="675743"/>
                  </a:cubicBezTo>
                  <a:cubicBezTo>
                    <a:pt x="3239962" y="675743"/>
                    <a:pt x="3236662" y="675743"/>
                    <a:pt x="3233362" y="672445"/>
                  </a:cubicBezTo>
                  <a:cubicBezTo>
                    <a:pt x="3213560" y="669148"/>
                    <a:pt x="3203659" y="665850"/>
                    <a:pt x="3187157" y="665850"/>
                  </a:cubicBezTo>
                  <a:cubicBezTo>
                    <a:pt x="3180557" y="665850"/>
                    <a:pt x="3177256" y="665850"/>
                    <a:pt x="3173956" y="665850"/>
                  </a:cubicBezTo>
                  <a:cubicBezTo>
                    <a:pt x="3183857" y="685636"/>
                    <a:pt x="3180557" y="725209"/>
                    <a:pt x="3210260" y="728507"/>
                  </a:cubicBezTo>
                  <a:cubicBezTo>
                    <a:pt x="3210260" y="728507"/>
                    <a:pt x="3210260" y="728507"/>
                    <a:pt x="3210260" y="702125"/>
                  </a:cubicBezTo>
                  <a:cubicBezTo>
                    <a:pt x="3223461" y="708721"/>
                    <a:pt x="3233362" y="712018"/>
                    <a:pt x="3243263" y="712018"/>
                  </a:cubicBezTo>
                  <a:cubicBezTo>
                    <a:pt x="3272966" y="712018"/>
                    <a:pt x="3269665" y="672445"/>
                    <a:pt x="3282867" y="665850"/>
                  </a:cubicBezTo>
                  <a:cubicBezTo>
                    <a:pt x="3286167" y="665850"/>
                    <a:pt x="3289467" y="665850"/>
                    <a:pt x="3292768" y="665850"/>
                  </a:cubicBezTo>
                  <a:cubicBezTo>
                    <a:pt x="3296068" y="665850"/>
                    <a:pt x="3299368" y="665850"/>
                    <a:pt x="3302669" y="665850"/>
                  </a:cubicBezTo>
                  <a:cubicBezTo>
                    <a:pt x="3305969" y="665850"/>
                    <a:pt x="3309269" y="665850"/>
                    <a:pt x="3312570" y="665850"/>
                  </a:cubicBezTo>
                  <a:cubicBezTo>
                    <a:pt x="3322471" y="665850"/>
                    <a:pt x="3329071" y="665850"/>
                    <a:pt x="3329071" y="652659"/>
                  </a:cubicBezTo>
                  <a:cubicBezTo>
                    <a:pt x="3329071" y="642766"/>
                    <a:pt x="3319170" y="639468"/>
                    <a:pt x="3319170" y="632873"/>
                  </a:cubicBezTo>
                  <a:cubicBezTo>
                    <a:pt x="3329071" y="599895"/>
                    <a:pt x="3335672" y="586704"/>
                    <a:pt x="3342273" y="586704"/>
                  </a:cubicBezTo>
                  <a:cubicBezTo>
                    <a:pt x="3348873" y="586704"/>
                    <a:pt x="3352174" y="616384"/>
                    <a:pt x="3345573" y="629575"/>
                  </a:cubicBezTo>
                  <a:cubicBezTo>
                    <a:pt x="3345573" y="639468"/>
                    <a:pt x="3355474" y="642766"/>
                    <a:pt x="3362075" y="642766"/>
                  </a:cubicBezTo>
                  <a:cubicBezTo>
                    <a:pt x="3378576" y="642766"/>
                    <a:pt x="3434682" y="586704"/>
                    <a:pt x="3464385" y="586704"/>
                  </a:cubicBezTo>
                  <a:cubicBezTo>
                    <a:pt x="3470985" y="586704"/>
                    <a:pt x="3474286" y="586704"/>
                    <a:pt x="3477586" y="596597"/>
                  </a:cubicBezTo>
                  <a:cubicBezTo>
                    <a:pt x="3480887" y="596597"/>
                    <a:pt x="3487487" y="599895"/>
                    <a:pt x="3494088" y="599895"/>
                  </a:cubicBezTo>
                  <a:cubicBezTo>
                    <a:pt x="3517190" y="599895"/>
                    <a:pt x="3540293" y="583406"/>
                    <a:pt x="3553494" y="583406"/>
                  </a:cubicBezTo>
                  <a:cubicBezTo>
                    <a:pt x="3560095" y="583406"/>
                    <a:pt x="3569995" y="596597"/>
                    <a:pt x="3576596" y="596597"/>
                  </a:cubicBezTo>
                  <a:cubicBezTo>
                    <a:pt x="3579896" y="596597"/>
                    <a:pt x="3583197" y="590002"/>
                    <a:pt x="3583197" y="573513"/>
                  </a:cubicBezTo>
                  <a:cubicBezTo>
                    <a:pt x="3583197" y="570215"/>
                    <a:pt x="3573296" y="550429"/>
                    <a:pt x="3593098" y="550429"/>
                  </a:cubicBezTo>
                  <a:cubicBezTo>
                    <a:pt x="3602999" y="550429"/>
                    <a:pt x="3616200" y="553727"/>
                    <a:pt x="3636002" y="560322"/>
                  </a:cubicBezTo>
                  <a:cubicBezTo>
                    <a:pt x="3655804" y="566918"/>
                    <a:pt x="3695408" y="599895"/>
                    <a:pt x="3708609" y="599895"/>
                  </a:cubicBezTo>
                  <a:cubicBezTo>
                    <a:pt x="3715210" y="599895"/>
                    <a:pt x="3715210" y="593300"/>
                    <a:pt x="3705309" y="576811"/>
                  </a:cubicBezTo>
                  <a:cubicBezTo>
                    <a:pt x="3692108" y="560322"/>
                    <a:pt x="3682207" y="540535"/>
                    <a:pt x="3682207" y="510856"/>
                  </a:cubicBezTo>
                  <a:cubicBezTo>
                    <a:pt x="3682207" y="487772"/>
                    <a:pt x="3721811" y="444901"/>
                    <a:pt x="3744913" y="444901"/>
                  </a:cubicBezTo>
                  <a:cubicBezTo>
                    <a:pt x="3748213" y="444901"/>
                    <a:pt x="3748213" y="444901"/>
                    <a:pt x="3751514" y="444901"/>
                  </a:cubicBezTo>
                  <a:cubicBezTo>
                    <a:pt x="3797718" y="454794"/>
                    <a:pt x="3768015" y="464688"/>
                    <a:pt x="3768015" y="487772"/>
                  </a:cubicBezTo>
                  <a:cubicBezTo>
                    <a:pt x="3768015" y="507558"/>
                    <a:pt x="3774616" y="606491"/>
                    <a:pt x="3797718" y="606491"/>
                  </a:cubicBezTo>
                  <a:cubicBezTo>
                    <a:pt x="3814220" y="606491"/>
                    <a:pt x="3781217" y="557025"/>
                    <a:pt x="3791117" y="543833"/>
                  </a:cubicBezTo>
                  <a:cubicBezTo>
                    <a:pt x="3807619" y="520749"/>
                    <a:pt x="3784517" y="500963"/>
                    <a:pt x="3781217" y="484474"/>
                  </a:cubicBezTo>
                  <a:cubicBezTo>
                    <a:pt x="3794418" y="474581"/>
                    <a:pt x="3807619" y="464688"/>
                    <a:pt x="3810920" y="444901"/>
                  </a:cubicBezTo>
                  <a:cubicBezTo>
                    <a:pt x="3814220" y="451497"/>
                    <a:pt x="3814220" y="484474"/>
                    <a:pt x="3827421" y="484474"/>
                  </a:cubicBezTo>
                  <a:cubicBezTo>
                    <a:pt x="3830722" y="484474"/>
                    <a:pt x="3837322" y="481176"/>
                    <a:pt x="3847223" y="464688"/>
                  </a:cubicBezTo>
                  <a:cubicBezTo>
                    <a:pt x="3873626" y="464688"/>
                    <a:pt x="3883527" y="467985"/>
                    <a:pt x="3890128" y="467985"/>
                  </a:cubicBezTo>
                  <a:cubicBezTo>
                    <a:pt x="3896728" y="467985"/>
                    <a:pt x="3900028" y="467985"/>
                    <a:pt x="3903329" y="464688"/>
                  </a:cubicBezTo>
                  <a:cubicBezTo>
                    <a:pt x="3900028" y="454794"/>
                    <a:pt x="3893428" y="444901"/>
                    <a:pt x="3893428" y="438306"/>
                  </a:cubicBezTo>
                  <a:cubicBezTo>
                    <a:pt x="3893428" y="411924"/>
                    <a:pt x="3929731" y="408626"/>
                    <a:pt x="3956134" y="408626"/>
                  </a:cubicBezTo>
                  <a:cubicBezTo>
                    <a:pt x="3966035" y="408626"/>
                    <a:pt x="3975936" y="408626"/>
                    <a:pt x="3982537" y="408626"/>
                  </a:cubicBezTo>
                  <a:cubicBezTo>
                    <a:pt x="3992438" y="408626"/>
                    <a:pt x="3995738" y="382244"/>
                    <a:pt x="4005639" y="372351"/>
                  </a:cubicBezTo>
                  <a:cubicBezTo>
                    <a:pt x="4045243" y="329480"/>
                    <a:pt x="4124451" y="322885"/>
                    <a:pt x="4140953" y="316289"/>
                  </a:cubicBezTo>
                  <a:cubicBezTo>
                    <a:pt x="4140953" y="326182"/>
                    <a:pt x="4144253" y="329480"/>
                    <a:pt x="4154154" y="329480"/>
                  </a:cubicBezTo>
                  <a:cubicBezTo>
                    <a:pt x="4173956" y="329480"/>
                    <a:pt x="4210260" y="309694"/>
                    <a:pt x="4216860" y="303098"/>
                  </a:cubicBezTo>
                  <a:cubicBezTo>
                    <a:pt x="4233362" y="289907"/>
                    <a:pt x="4243263" y="263525"/>
                    <a:pt x="4272966" y="263525"/>
                  </a:cubicBezTo>
                  <a:close/>
                  <a:moveTo>
                    <a:pt x="1023144" y="257175"/>
                  </a:moveTo>
                  <a:cubicBezTo>
                    <a:pt x="1029891" y="257175"/>
                    <a:pt x="1033265" y="260350"/>
                    <a:pt x="1036638" y="260350"/>
                  </a:cubicBezTo>
                  <a:cubicBezTo>
                    <a:pt x="1033265" y="266700"/>
                    <a:pt x="1026518" y="266700"/>
                    <a:pt x="1019771" y="266700"/>
                  </a:cubicBezTo>
                  <a:cubicBezTo>
                    <a:pt x="1009650" y="266700"/>
                    <a:pt x="1023144" y="257175"/>
                    <a:pt x="1023144" y="257175"/>
                  </a:cubicBezTo>
                  <a:close/>
                  <a:moveTo>
                    <a:pt x="821003" y="257175"/>
                  </a:moveTo>
                  <a:cubicBezTo>
                    <a:pt x="827882" y="257175"/>
                    <a:pt x="834761" y="263525"/>
                    <a:pt x="838201" y="263525"/>
                  </a:cubicBezTo>
                  <a:cubicBezTo>
                    <a:pt x="834761" y="269875"/>
                    <a:pt x="831322" y="273050"/>
                    <a:pt x="827882" y="273050"/>
                  </a:cubicBezTo>
                  <a:cubicBezTo>
                    <a:pt x="824442" y="273050"/>
                    <a:pt x="817563" y="266700"/>
                    <a:pt x="817563" y="263525"/>
                  </a:cubicBezTo>
                  <a:cubicBezTo>
                    <a:pt x="817563" y="257175"/>
                    <a:pt x="817563" y="257175"/>
                    <a:pt x="821003" y="257175"/>
                  </a:cubicBezTo>
                  <a:close/>
                  <a:moveTo>
                    <a:pt x="890308" y="250825"/>
                  </a:moveTo>
                  <a:cubicBezTo>
                    <a:pt x="896845" y="250825"/>
                    <a:pt x="896845" y="257464"/>
                    <a:pt x="900113" y="257464"/>
                  </a:cubicBezTo>
                  <a:cubicBezTo>
                    <a:pt x="893576" y="264103"/>
                    <a:pt x="883771" y="267422"/>
                    <a:pt x="877234" y="267422"/>
                  </a:cubicBezTo>
                  <a:cubicBezTo>
                    <a:pt x="877234" y="267422"/>
                    <a:pt x="877234" y="267422"/>
                    <a:pt x="890308" y="267422"/>
                  </a:cubicBezTo>
                  <a:cubicBezTo>
                    <a:pt x="893576" y="280699"/>
                    <a:pt x="873966" y="287338"/>
                    <a:pt x="860892" y="287338"/>
                  </a:cubicBezTo>
                  <a:cubicBezTo>
                    <a:pt x="854355" y="287338"/>
                    <a:pt x="844550" y="274060"/>
                    <a:pt x="844550" y="267422"/>
                  </a:cubicBezTo>
                  <a:cubicBezTo>
                    <a:pt x="844550" y="254144"/>
                    <a:pt x="877234" y="250825"/>
                    <a:pt x="890308" y="250825"/>
                  </a:cubicBezTo>
                  <a:close/>
                  <a:moveTo>
                    <a:pt x="4325938" y="236538"/>
                  </a:moveTo>
                  <a:cubicBezTo>
                    <a:pt x="4325938" y="243947"/>
                    <a:pt x="4322763" y="247651"/>
                    <a:pt x="4319588" y="247651"/>
                  </a:cubicBezTo>
                  <a:cubicBezTo>
                    <a:pt x="4313238" y="247651"/>
                    <a:pt x="4310063" y="243947"/>
                    <a:pt x="4310063" y="240242"/>
                  </a:cubicBezTo>
                  <a:cubicBezTo>
                    <a:pt x="4313238" y="240242"/>
                    <a:pt x="4316413" y="240242"/>
                    <a:pt x="4319588" y="240242"/>
                  </a:cubicBezTo>
                  <a:cubicBezTo>
                    <a:pt x="4322763" y="240242"/>
                    <a:pt x="4322763" y="240242"/>
                    <a:pt x="4322763" y="240242"/>
                  </a:cubicBezTo>
                  <a:cubicBezTo>
                    <a:pt x="4325938" y="240242"/>
                    <a:pt x="4325938" y="240242"/>
                    <a:pt x="4325938" y="236538"/>
                  </a:cubicBezTo>
                  <a:close/>
                  <a:moveTo>
                    <a:pt x="884714" y="223838"/>
                  </a:moveTo>
                  <a:cubicBezTo>
                    <a:pt x="894715" y="223838"/>
                    <a:pt x="904716" y="234044"/>
                    <a:pt x="908050" y="240847"/>
                  </a:cubicBezTo>
                  <a:cubicBezTo>
                    <a:pt x="901383" y="244249"/>
                    <a:pt x="898049" y="247651"/>
                    <a:pt x="891381" y="247651"/>
                  </a:cubicBezTo>
                  <a:cubicBezTo>
                    <a:pt x="891381" y="247651"/>
                    <a:pt x="891381" y="247651"/>
                    <a:pt x="868045" y="247651"/>
                  </a:cubicBezTo>
                  <a:cubicBezTo>
                    <a:pt x="861378" y="247651"/>
                    <a:pt x="861378" y="244249"/>
                    <a:pt x="854710" y="244249"/>
                  </a:cubicBezTo>
                  <a:cubicBezTo>
                    <a:pt x="848043" y="244249"/>
                    <a:pt x="848043" y="247651"/>
                    <a:pt x="841375" y="247651"/>
                  </a:cubicBezTo>
                  <a:cubicBezTo>
                    <a:pt x="841375" y="240847"/>
                    <a:pt x="878046" y="223838"/>
                    <a:pt x="884714" y="223838"/>
                  </a:cubicBezTo>
                  <a:close/>
                  <a:moveTo>
                    <a:pt x="1098947" y="217488"/>
                  </a:moveTo>
                  <a:cubicBezTo>
                    <a:pt x="1102221" y="220776"/>
                    <a:pt x="1112044" y="227353"/>
                    <a:pt x="1118593" y="227353"/>
                  </a:cubicBezTo>
                  <a:cubicBezTo>
                    <a:pt x="1118593" y="243795"/>
                    <a:pt x="1138238" y="227353"/>
                    <a:pt x="1138238" y="240507"/>
                  </a:cubicBezTo>
                  <a:cubicBezTo>
                    <a:pt x="1138238" y="247084"/>
                    <a:pt x="1134964" y="250372"/>
                    <a:pt x="1138238" y="256949"/>
                  </a:cubicBezTo>
                  <a:cubicBezTo>
                    <a:pt x="1128415" y="260238"/>
                    <a:pt x="1115318" y="263526"/>
                    <a:pt x="1108770" y="263526"/>
                  </a:cubicBezTo>
                  <a:cubicBezTo>
                    <a:pt x="1102221" y="263526"/>
                    <a:pt x="1098947" y="260238"/>
                    <a:pt x="1098947" y="256949"/>
                  </a:cubicBezTo>
                  <a:cubicBezTo>
                    <a:pt x="1098947" y="253661"/>
                    <a:pt x="1102221" y="253661"/>
                    <a:pt x="1105496" y="250372"/>
                  </a:cubicBezTo>
                  <a:cubicBezTo>
                    <a:pt x="1098947" y="243795"/>
                    <a:pt x="1085850" y="240507"/>
                    <a:pt x="1085850" y="227353"/>
                  </a:cubicBezTo>
                  <a:cubicBezTo>
                    <a:pt x="1085850" y="220776"/>
                    <a:pt x="1092399" y="217488"/>
                    <a:pt x="1098947" y="217488"/>
                  </a:cubicBezTo>
                  <a:close/>
                  <a:moveTo>
                    <a:pt x="2800953" y="214313"/>
                  </a:moveTo>
                  <a:lnTo>
                    <a:pt x="2801945" y="215564"/>
                  </a:lnTo>
                  <a:lnTo>
                    <a:pt x="2801945" y="214313"/>
                  </a:lnTo>
                  <a:lnTo>
                    <a:pt x="2803533" y="214313"/>
                  </a:lnTo>
                  <a:lnTo>
                    <a:pt x="2803533" y="214313"/>
                  </a:lnTo>
                  <a:lnTo>
                    <a:pt x="2803533" y="215901"/>
                  </a:lnTo>
                  <a:lnTo>
                    <a:pt x="2803533" y="215901"/>
                  </a:lnTo>
                  <a:lnTo>
                    <a:pt x="2802212" y="215901"/>
                  </a:lnTo>
                  <a:lnTo>
                    <a:pt x="2810652" y="226542"/>
                  </a:lnTo>
                  <a:cubicBezTo>
                    <a:pt x="2813598" y="230337"/>
                    <a:pt x="2816128" y="234554"/>
                    <a:pt x="2817813" y="241301"/>
                  </a:cubicBezTo>
                  <a:cubicBezTo>
                    <a:pt x="2807700" y="237928"/>
                    <a:pt x="2790832" y="221060"/>
                    <a:pt x="2800953" y="214313"/>
                  </a:cubicBezTo>
                  <a:close/>
                  <a:moveTo>
                    <a:pt x="986350" y="201613"/>
                  </a:moveTo>
                  <a:cubicBezTo>
                    <a:pt x="999460" y="201613"/>
                    <a:pt x="999460" y="211389"/>
                    <a:pt x="1006015" y="211389"/>
                  </a:cubicBezTo>
                  <a:cubicBezTo>
                    <a:pt x="1012570" y="211389"/>
                    <a:pt x="1012570" y="208130"/>
                    <a:pt x="1019124" y="208130"/>
                  </a:cubicBezTo>
                  <a:cubicBezTo>
                    <a:pt x="1028957" y="208130"/>
                    <a:pt x="1028957" y="221164"/>
                    <a:pt x="1035512" y="221164"/>
                  </a:cubicBezTo>
                  <a:cubicBezTo>
                    <a:pt x="1038789" y="221164"/>
                    <a:pt x="1038789" y="217906"/>
                    <a:pt x="1042066" y="217906"/>
                  </a:cubicBezTo>
                  <a:cubicBezTo>
                    <a:pt x="1051899" y="217906"/>
                    <a:pt x="1055176" y="227682"/>
                    <a:pt x="1058453" y="230940"/>
                  </a:cubicBezTo>
                  <a:cubicBezTo>
                    <a:pt x="1058453" y="234199"/>
                    <a:pt x="1055176" y="237457"/>
                    <a:pt x="1055176" y="237457"/>
                  </a:cubicBezTo>
                  <a:cubicBezTo>
                    <a:pt x="1058453" y="243975"/>
                    <a:pt x="1071563" y="250492"/>
                    <a:pt x="1071563" y="257009"/>
                  </a:cubicBezTo>
                  <a:cubicBezTo>
                    <a:pt x="1071563" y="263526"/>
                    <a:pt x="1065008" y="263526"/>
                    <a:pt x="1061731" y="263526"/>
                  </a:cubicBezTo>
                  <a:cubicBezTo>
                    <a:pt x="1048621" y="263526"/>
                    <a:pt x="1048621" y="247233"/>
                    <a:pt x="1035512" y="247233"/>
                  </a:cubicBezTo>
                  <a:cubicBezTo>
                    <a:pt x="1028957" y="247233"/>
                    <a:pt x="1022402" y="247233"/>
                    <a:pt x="1015847" y="247233"/>
                  </a:cubicBezTo>
                  <a:cubicBezTo>
                    <a:pt x="1012570" y="247233"/>
                    <a:pt x="1012570" y="247233"/>
                    <a:pt x="1009292" y="247233"/>
                  </a:cubicBezTo>
                  <a:cubicBezTo>
                    <a:pt x="1009292" y="243975"/>
                    <a:pt x="1006015" y="243975"/>
                    <a:pt x="1002737" y="243975"/>
                  </a:cubicBezTo>
                  <a:cubicBezTo>
                    <a:pt x="999460" y="243975"/>
                    <a:pt x="996182" y="243975"/>
                    <a:pt x="992905" y="243975"/>
                  </a:cubicBezTo>
                  <a:cubicBezTo>
                    <a:pt x="989628" y="243975"/>
                    <a:pt x="989628" y="243975"/>
                    <a:pt x="989628" y="243975"/>
                  </a:cubicBezTo>
                  <a:cubicBezTo>
                    <a:pt x="983073" y="243975"/>
                    <a:pt x="979795" y="243975"/>
                    <a:pt x="976518" y="237457"/>
                  </a:cubicBezTo>
                  <a:cubicBezTo>
                    <a:pt x="983073" y="230940"/>
                    <a:pt x="986350" y="234199"/>
                    <a:pt x="992905" y="230940"/>
                  </a:cubicBezTo>
                  <a:cubicBezTo>
                    <a:pt x="992905" y="227682"/>
                    <a:pt x="992905" y="224423"/>
                    <a:pt x="992905" y="221164"/>
                  </a:cubicBezTo>
                  <a:cubicBezTo>
                    <a:pt x="986350" y="221164"/>
                    <a:pt x="983073" y="224423"/>
                    <a:pt x="979795" y="224423"/>
                  </a:cubicBezTo>
                  <a:cubicBezTo>
                    <a:pt x="976518" y="224423"/>
                    <a:pt x="976518" y="224423"/>
                    <a:pt x="973241" y="221164"/>
                  </a:cubicBezTo>
                  <a:cubicBezTo>
                    <a:pt x="976518" y="221164"/>
                    <a:pt x="976518" y="217906"/>
                    <a:pt x="979795" y="214647"/>
                  </a:cubicBezTo>
                  <a:cubicBezTo>
                    <a:pt x="969963" y="214647"/>
                    <a:pt x="969963" y="214647"/>
                    <a:pt x="969963" y="204872"/>
                  </a:cubicBezTo>
                  <a:cubicBezTo>
                    <a:pt x="976518" y="204872"/>
                    <a:pt x="979795" y="201613"/>
                    <a:pt x="986350" y="201613"/>
                  </a:cubicBezTo>
                  <a:close/>
                  <a:moveTo>
                    <a:pt x="4246618" y="190500"/>
                  </a:moveTo>
                  <a:cubicBezTo>
                    <a:pt x="4246618" y="190500"/>
                    <a:pt x="4246618" y="190500"/>
                    <a:pt x="4253187" y="190500"/>
                  </a:cubicBezTo>
                  <a:cubicBezTo>
                    <a:pt x="4253187" y="197184"/>
                    <a:pt x="4256472" y="197184"/>
                    <a:pt x="4249903" y="203869"/>
                  </a:cubicBezTo>
                  <a:cubicBezTo>
                    <a:pt x="4253187" y="200527"/>
                    <a:pt x="4256472" y="197184"/>
                    <a:pt x="4259756" y="197184"/>
                  </a:cubicBezTo>
                  <a:cubicBezTo>
                    <a:pt x="4269610" y="197184"/>
                    <a:pt x="4292601" y="213895"/>
                    <a:pt x="4292601" y="223921"/>
                  </a:cubicBezTo>
                  <a:cubicBezTo>
                    <a:pt x="4292601" y="237290"/>
                    <a:pt x="4272894" y="240632"/>
                    <a:pt x="4259756" y="240632"/>
                  </a:cubicBezTo>
                  <a:cubicBezTo>
                    <a:pt x="4256472" y="240632"/>
                    <a:pt x="4253187" y="240632"/>
                    <a:pt x="4253187" y="240632"/>
                  </a:cubicBezTo>
                  <a:cubicBezTo>
                    <a:pt x="4249903" y="240632"/>
                    <a:pt x="4233480" y="243974"/>
                    <a:pt x="4233480" y="243974"/>
                  </a:cubicBezTo>
                  <a:cubicBezTo>
                    <a:pt x="4233480" y="243974"/>
                    <a:pt x="4233480" y="243974"/>
                    <a:pt x="4203920" y="254000"/>
                  </a:cubicBezTo>
                  <a:cubicBezTo>
                    <a:pt x="4197351" y="254000"/>
                    <a:pt x="4197351" y="250658"/>
                    <a:pt x="4197351" y="243974"/>
                  </a:cubicBezTo>
                  <a:cubicBezTo>
                    <a:pt x="4197351" y="233947"/>
                    <a:pt x="4203920" y="233947"/>
                    <a:pt x="4207204" y="227263"/>
                  </a:cubicBezTo>
                  <a:cubicBezTo>
                    <a:pt x="4217058" y="213895"/>
                    <a:pt x="4223627" y="190500"/>
                    <a:pt x="4246618" y="190500"/>
                  </a:cubicBezTo>
                  <a:close/>
                  <a:moveTo>
                    <a:pt x="1075532" y="171450"/>
                  </a:moveTo>
                  <a:cubicBezTo>
                    <a:pt x="1078972" y="171450"/>
                    <a:pt x="1082411" y="174625"/>
                    <a:pt x="1085851" y="174625"/>
                  </a:cubicBezTo>
                  <a:cubicBezTo>
                    <a:pt x="1085851" y="174625"/>
                    <a:pt x="1085851" y="174625"/>
                    <a:pt x="1085851" y="187325"/>
                  </a:cubicBezTo>
                  <a:cubicBezTo>
                    <a:pt x="1085851" y="187325"/>
                    <a:pt x="1085851" y="187325"/>
                    <a:pt x="1075532" y="187325"/>
                  </a:cubicBezTo>
                  <a:cubicBezTo>
                    <a:pt x="1072092" y="180975"/>
                    <a:pt x="1065213" y="180975"/>
                    <a:pt x="1065213" y="174625"/>
                  </a:cubicBezTo>
                  <a:cubicBezTo>
                    <a:pt x="1068653" y="174625"/>
                    <a:pt x="1072092" y="171450"/>
                    <a:pt x="1075532" y="171450"/>
                  </a:cubicBezTo>
                  <a:close/>
                  <a:moveTo>
                    <a:pt x="2890910" y="168275"/>
                  </a:moveTo>
                  <a:cubicBezTo>
                    <a:pt x="2897501" y="168275"/>
                    <a:pt x="2913977" y="174846"/>
                    <a:pt x="2913977" y="181418"/>
                  </a:cubicBezTo>
                  <a:cubicBezTo>
                    <a:pt x="2913977" y="184704"/>
                    <a:pt x="2910682" y="187990"/>
                    <a:pt x="2910682" y="194561"/>
                  </a:cubicBezTo>
                  <a:cubicBezTo>
                    <a:pt x="2913977" y="191276"/>
                    <a:pt x="2917273" y="184704"/>
                    <a:pt x="2920568" y="184704"/>
                  </a:cubicBezTo>
                  <a:cubicBezTo>
                    <a:pt x="2930454" y="184704"/>
                    <a:pt x="2927158" y="194561"/>
                    <a:pt x="2927158" y="201133"/>
                  </a:cubicBezTo>
                  <a:cubicBezTo>
                    <a:pt x="2930454" y="201133"/>
                    <a:pt x="2930454" y="201133"/>
                    <a:pt x="2933749" y="201133"/>
                  </a:cubicBezTo>
                  <a:cubicBezTo>
                    <a:pt x="2943635" y="201133"/>
                    <a:pt x="2969997" y="220847"/>
                    <a:pt x="2976587" y="227419"/>
                  </a:cubicBezTo>
                  <a:cubicBezTo>
                    <a:pt x="2976587" y="227419"/>
                    <a:pt x="2973292" y="227419"/>
                    <a:pt x="2969997" y="227419"/>
                  </a:cubicBezTo>
                  <a:cubicBezTo>
                    <a:pt x="2973292" y="230705"/>
                    <a:pt x="2973292" y="230705"/>
                    <a:pt x="2976587" y="230705"/>
                  </a:cubicBezTo>
                  <a:cubicBezTo>
                    <a:pt x="2976587" y="230705"/>
                    <a:pt x="2979883" y="230705"/>
                    <a:pt x="2983178" y="227419"/>
                  </a:cubicBezTo>
                  <a:cubicBezTo>
                    <a:pt x="2983178" y="230705"/>
                    <a:pt x="2983178" y="237276"/>
                    <a:pt x="2983178" y="237276"/>
                  </a:cubicBezTo>
                  <a:cubicBezTo>
                    <a:pt x="2983178" y="237276"/>
                    <a:pt x="2983178" y="237276"/>
                    <a:pt x="2999654" y="237276"/>
                  </a:cubicBezTo>
                  <a:cubicBezTo>
                    <a:pt x="2999654" y="260276"/>
                    <a:pt x="3016131" y="253705"/>
                    <a:pt x="3019426" y="263562"/>
                  </a:cubicBezTo>
                  <a:cubicBezTo>
                    <a:pt x="3006245" y="266848"/>
                    <a:pt x="2999654" y="279991"/>
                    <a:pt x="2986473" y="283277"/>
                  </a:cubicBezTo>
                  <a:cubicBezTo>
                    <a:pt x="2983178" y="279991"/>
                    <a:pt x="2983178" y="276706"/>
                    <a:pt x="2986473" y="273420"/>
                  </a:cubicBezTo>
                  <a:cubicBezTo>
                    <a:pt x="2979883" y="270134"/>
                    <a:pt x="2966702" y="273420"/>
                    <a:pt x="2960111" y="270134"/>
                  </a:cubicBezTo>
                  <a:cubicBezTo>
                    <a:pt x="2960111" y="260276"/>
                    <a:pt x="2966702" y="263562"/>
                    <a:pt x="2969997" y="253705"/>
                  </a:cubicBezTo>
                  <a:cubicBezTo>
                    <a:pt x="2963406" y="250419"/>
                    <a:pt x="2960111" y="240562"/>
                    <a:pt x="2956816" y="233990"/>
                  </a:cubicBezTo>
                  <a:cubicBezTo>
                    <a:pt x="2960111" y="233990"/>
                    <a:pt x="2963406" y="233990"/>
                    <a:pt x="2966702" y="233990"/>
                  </a:cubicBezTo>
                  <a:cubicBezTo>
                    <a:pt x="2956816" y="230705"/>
                    <a:pt x="2953521" y="224133"/>
                    <a:pt x="2953521" y="224133"/>
                  </a:cubicBezTo>
                  <a:cubicBezTo>
                    <a:pt x="2933749" y="224133"/>
                    <a:pt x="2927158" y="253705"/>
                    <a:pt x="2920568" y="270134"/>
                  </a:cubicBezTo>
                  <a:cubicBezTo>
                    <a:pt x="2920568" y="273420"/>
                    <a:pt x="2917273" y="273420"/>
                    <a:pt x="2913977" y="273420"/>
                  </a:cubicBezTo>
                  <a:cubicBezTo>
                    <a:pt x="2904091" y="283277"/>
                    <a:pt x="2904091" y="299706"/>
                    <a:pt x="2897501" y="309563"/>
                  </a:cubicBezTo>
                  <a:cubicBezTo>
                    <a:pt x="2884320" y="299706"/>
                    <a:pt x="2854662" y="289848"/>
                    <a:pt x="2854662" y="270134"/>
                  </a:cubicBezTo>
                  <a:cubicBezTo>
                    <a:pt x="2857958" y="270134"/>
                    <a:pt x="2857958" y="270134"/>
                    <a:pt x="2861253" y="270134"/>
                  </a:cubicBezTo>
                  <a:cubicBezTo>
                    <a:pt x="2867843" y="270134"/>
                    <a:pt x="2874434" y="270134"/>
                    <a:pt x="2874434" y="270134"/>
                  </a:cubicBezTo>
                  <a:cubicBezTo>
                    <a:pt x="2881025" y="263562"/>
                    <a:pt x="2887615" y="266848"/>
                    <a:pt x="2894206" y="263562"/>
                  </a:cubicBezTo>
                  <a:cubicBezTo>
                    <a:pt x="2890910" y="263562"/>
                    <a:pt x="2871139" y="260276"/>
                    <a:pt x="2867843" y="260276"/>
                  </a:cubicBezTo>
                  <a:cubicBezTo>
                    <a:pt x="2864548" y="260276"/>
                    <a:pt x="2861253" y="263562"/>
                    <a:pt x="2854662" y="263562"/>
                  </a:cubicBezTo>
                  <a:cubicBezTo>
                    <a:pt x="2851367" y="263562"/>
                    <a:pt x="2848072" y="260276"/>
                    <a:pt x="2848072" y="253705"/>
                  </a:cubicBezTo>
                  <a:cubicBezTo>
                    <a:pt x="2848072" y="247133"/>
                    <a:pt x="2861253" y="247133"/>
                    <a:pt x="2861253" y="247133"/>
                  </a:cubicBezTo>
                  <a:cubicBezTo>
                    <a:pt x="2871139" y="243848"/>
                    <a:pt x="2884320" y="237276"/>
                    <a:pt x="2890910" y="230705"/>
                  </a:cubicBezTo>
                  <a:cubicBezTo>
                    <a:pt x="2890910" y="230705"/>
                    <a:pt x="2890910" y="230705"/>
                    <a:pt x="2877729" y="230705"/>
                  </a:cubicBezTo>
                  <a:cubicBezTo>
                    <a:pt x="2874434" y="230705"/>
                    <a:pt x="2871139" y="227419"/>
                    <a:pt x="2867843" y="224133"/>
                  </a:cubicBezTo>
                  <a:cubicBezTo>
                    <a:pt x="2867843" y="224133"/>
                    <a:pt x="2867843" y="224133"/>
                    <a:pt x="2864548" y="224133"/>
                  </a:cubicBezTo>
                  <a:cubicBezTo>
                    <a:pt x="2857958" y="227419"/>
                    <a:pt x="2857958" y="240562"/>
                    <a:pt x="2848072" y="240562"/>
                  </a:cubicBezTo>
                  <a:cubicBezTo>
                    <a:pt x="2838186" y="240562"/>
                    <a:pt x="2831595" y="237276"/>
                    <a:pt x="2828300" y="230705"/>
                  </a:cubicBezTo>
                  <a:cubicBezTo>
                    <a:pt x="2831595" y="230705"/>
                    <a:pt x="2831595" y="230705"/>
                    <a:pt x="2834891" y="230705"/>
                  </a:cubicBezTo>
                  <a:cubicBezTo>
                    <a:pt x="2825005" y="224133"/>
                    <a:pt x="2815121" y="217562"/>
                    <a:pt x="2818414" y="207704"/>
                  </a:cubicBezTo>
                  <a:cubicBezTo>
                    <a:pt x="2818414" y="207704"/>
                    <a:pt x="2815121" y="204418"/>
                    <a:pt x="2815121" y="204418"/>
                  </a:cubicBezTo>
                  <a:cubicBezTo>
                    <a:pt x="2811831" y="204418"/>
                    <a:pt x="2805241" y="194561"/>
                    <a:pt x="2801945" y="191276"/>
                  </a:cubicBezTo>
                  <a:cubicBezTo>
                    <a:pt x="2801945" y="187990"/>
                    <a:pt x="2815121" y="174846"/>
                    <a:pt x="2818414" y="174846"/>
                  </a:cubicBezTo>
                  <a:cubicBezTo>
                    <a:pt x="2828300" y="174846"/>
                    <a:pt x="2834891" y="174846"/>
                    <a:pt x="2848072" y="178132"/>
                  </a:cubicBezTo>
                  <a:cubicBezTo>
                    <a:pt x="2844777" y="181418"/>
                    <a:pt x="2841481" y="184704"/>
                    <a:pt x="2841481" y="187990"/>
                  </a:cubicBezTo>
                  <a:cubicBezTo>
                    <a:pt x="2844777" y="191276"/>
                    <a:pt x="2851367" y="191276"/>
                    <a:pt x="2854662" y="194561"/>
                  </a:cubicBezTo>
                  <a:cubicBezTo>
                    <a:pt x="2851367" y="191276"/>
                    <a:pt x="2851367" y="191276"/>
                    <a:pt x="2851367" y="187990"/>
                  </a:cubicBezTo>
                  <a:cubicBezTo>
                    <a:pt x="2851367" y="181418"/>
                    <a:pt x="2854662" y="178132"/>
                    <a:pt x="2861253" y="178132"/>
                  </a:cubicBezTo>
                  <a:cubicBezTo>
                    <a:pt x="2874434" y="178132"/>
                    <a:pt x="2871139" y="197847"/>
                    <a:pt x="2887615" y="204418"/>
                  </a:cubicBezTo>
                  <a:cubicBezTo>
                    <a:pt x="2881025" y="194561"/>
                    <a:pt x="2881025" y="187990"/>
                    <a:pt x="2881025" y="178132"/>
                  </a:cubicBezTo>
                  <a:cubicBezTo>
                    <a:pt x="2881025" y="168275"/>
                    <a:pt x="2884320" y="168275"/>
                    <a:pt x="2890910" y="168275"/>
                  </a:cubicBezTo>
                  <a:close/>
                  <a:moveTo>
                    <a:pt x="4079010" y="158750"/>
                  </a:moveTo>
                  <a:cubicBezTo>
                    <a:pt x="4079010" y="158750"/>
                    <a:pt x="4095607" y="168275"/>
                    <a:pt x="4098926" y="168275"/>
                  </a:cubicBezTo>
                  <a:cubicBezTo>
                    <a:pt x="4098926" y="180975"/>
                    <a:pt x="4079010" y="180975"/>
                    <a:pt x="4072371" y="180975"/>
                  </a:cubicBezTo>
                  <a:cubicBezTo>
                    <a:pt x="4069052" y="180975"/>
                    <a:pt x="4062413" y="171450"/>
                    <a:pt x="4062413" y="165100"/>
                  </a:cubicBezTo>
                  <a:cubicBezTo>
                    <a:pt x="4062413" y="158750"/>
                    <a:pt x="4075691" y="158750"/>
                    <a:pt x="4079010" y="158750"/>
                  </a:cubicBezTo>
                  <a:close/>
                  <a:moveTo>
                    <a:pt x="3418636" y="148432"/>
                  </a:moveTo>
                  <a:lnTo>
                    <a:pt x="3418636" y="150673"/>
                  </a:lnTo>
                  <a:lnTo>
                    <a:pt x="3420428" y="148432"/>
                  </a:lnTo>
                  <a:close/>
                  <a:moveTo>
                    <a:pt x="3537928" y="147638"/>
                  </a:moveTo>
                  <a:cubicBezTo>
                    <a:pt x="3544523" y="147638"/>
                    <a:pt x="3551117" y="151131"/>
                    <a:pt x="3554414" y="154623"/>
                  </a:cubicBezTo>
                  <a:cubicBezTo>
                    <a:pt x="3544523" y="154623"/>
                    <a:pt x="3544523" y="165101"/>
                    <a:pt x="3534631" y="165101"/>
                  </a:cubicBezTo>
                  <a:cubicBezTo>
                    <a:pt x="3531334" y="165101"/>
                    <a:pt x="3528037" y="158116"/>
                    <a:pt x="3524740" y="158116"/>
                  </a:cubicBezTo>
                  <a:cubicBezTo>
                    <a:pt x="3524740" y="165101"/>
                    <a:pt x="3521443" y="165101"/>
                    <a:pt x="3514848" y="165101"/>
                  </a:cubicBezTo>
                  <a:cubicBezTo>
                    <a:pt x="3514848" y="165101"/>
                    <a:pt x="3511551" y="161609"/>
                    <a:pt x="3511551" y="161609"/>
                  </a:cubicBezTo>
                  <a:cubicBezTo>
                    <a:pt x="3511551" y="151131"/>
                    <a:pt x="3534631" y="147638"/>
                    <a:pt x="3537928" y="147638"/>
                  </a:cubicBezTo>
                  <a:close/>
                  <a:moveTo>
                    <a:pt x="2992727" y="144463"/>
                  </a:moveTo>
                  <a:cubicBezTo>
                    <a:pt x="2992727" y="144463"/>
                    <a:pt x="2992727" y="144463"/>
                    <a:pt x="2999365" y="144463"/>
                  </a:cubicBezTo>
                  <a:cubicBezTo>
                    <a:pt x="2999365" y="154517"/>
                    <a:pt x="2999365" y="157868"/>
                    <a:pt x="2999365" y="161220"/>
                  </a:cubicBezTo>
                  <a:cubicBezTo>
                    <a:pt x="3002685" y="161220"/>
                    <a:pt x="3006004" y="154517"/>
                    <a:pt x="3015962" y="154517"/>
                  </a:cubicBezTo>
                  <a:cubicBezTo>
                    <a:pt x="3015962" y="154517"/>
                    <a:pt x="3015962" y="154517"/>
                    <a:pt x="3032558" y="154517"/>
                  </a:cubicBezTo>
                  <a:cubicBezTo>
                    <a:pt x="3045836" y="154517"/>
                    <a:pt x="3055794" y="164571"/>
                    <a:pt x="3059113" y="171274"/>
                  </a:cubicBezTo>
                  <a:cubicBezTo>
                    <a:pt x="3045836" y="184680"/>
                    <a:pt x="3019281" y="204788"/>
                    <a:pt x="3002685" y="204788"/>
                  </a:cubicBezTo>
                  <a:cubicBezTo>
                    <a:pt x="2992727" y="204788"/>
                    <a:pt x="2986088" y="201437"/>
                    <a:pt x="2982769" y="194734"/>
                  </a:cubicBezTo>
                  <a:cubicBezTo>
                    <a:pt x="2982769" y="194734"/>
                    <a:pt x="2982769" y="194734"/>
                    <a:pt x="2949576" y="194734"/>
                  </a:cubicBezTo>
                  <a:cubicBezTo>
                    <a:pt x="2946256" y="191382"/>
                    <a:pt x="2942937" y="188031"/>
                    <a:pt x="2942937" y="184680"/>
                  </a:cubicBezTo>
                  <a:cubicBezTo>
                    <a:pt x="2946256" y="184680"/>
                    <a:pt x="2952895" y="184680"/>
                    <a:pt x="2952895" y="184680"/>
                  </a:cubicBezTo>
                  <a:cubicBezTo>
                    <a:pt x="2959533" y="181328"/>
                    <a:pt x="2966172" y="181328"/>
                    <a:pt x="2969491" y="181328"/>
                  </a:cubicBezTo>
                  <a:cubicBezTo>
                    <a:pt x="2966172" y="181328"/>
                    <a:pt x="2942937" y="177977"/>
                    <a:pt x="2942937" y="177977"/>
                  </a:cubicBezTo>
                  <a:cubicBezTo>
                    <a:pt x="2936298" y="177977"/>
                    <a:pt x="2932979" y="181328"/>
                    <a:pt x="2929660" y="181328"/>
                  </a:cubicBezTo>
                  <a:cubicBezTo>
                    <a:pt x="2923021" y="181328"/>
                    <a:pt x="2923021" y="177977"/>
                    <a:pt x="2923021" y="171274"/>
                  </a:cubicBezTo>
                  <a:cubicBezTo>
                    <a:pt x="2919702" y="167923"/>
                    <a:pt x="2916382" y="161220"/>
                    <a:pt x="2913063" y="154517"/>
                  </a:cubicBezTo>
                  <a:cubicBezTo>
                    <a:pt x="2913063" y="154517"/>
                    <a:pt x="2913063" y="154517"/>
                    <a:pt x="2923021" y="154517"/>
                  </a:cubicBezTo>
                  <a:cubicBezTo>
                    <a:pt x="2926340" y="157868"/>
                    <a:pt x="2926340" y="157868"/>
                    <a:pt x="2929660" y="157868"/>
                  </a:cubicBezTo>
                  <a:cubicBezTo>
                    <a:pt x="2932979" y="157868"/>
                    <a:pt x="2932979" y="157868"/>
                    <a:pt x="2932979" y="157868"/>
                  </a:cubicBezTo>
                  <a:cubicBezTo>
                    <a:pt x="2932979" y="157868"/>
                    <a:pt x="2932979" y="157868"/>
                    <a:pt x="2932979" y="154517"/>
                  </a:cubicBezTo>
                  <a:cubicBezTo>
                    <a:pt x="2932979" y="154517"/>
                    <a:pt x="2932979" y="154517"/>
                    <a:pt x="2942937" y="154517"/>
                  </a:cubicBezTo>
                  <a:cubicBezTo>
                    <a:pt x="2942937" y="154517"/>
                    <a:pt x="2942937" y="154517"/>
                    <a:pt x="2939618" y="147815"/>
                  </a:cubicBezTo>
                  <a:cubicBezTo>
                    <a:pt x="2939618" y="147815"/>
                    <a:pt x="2939618" y="147815"/>
                    <a:pt x="2956214" y="147815"/>
                  </a:cubicBezTo>
                  <a:cubicBezTo>
                    <a:pt x="2959533" y="151166"/>
                    <a:pt x="2976130" y="161220"/>
                    <a:pt x="2979449" y="161220"/>
                  </a:cubicBezTo>
                  <a:cubicBezTo>
                    <a:pt x="2986088" y="161220"/>
                    <a:pt x="2989407" y="147815"/>
                    <a:pt x="2992727" y="144463"/>
                  </a:cubicBezTo>
                  <a:close/>
                  <a:moveTo>
                    <a:pt x="3368909" y="128588"/>
                  </a:moveTo>
                  <a:cubicBezTo>
                    <a:pt x="3382169" y="128588"/>
                    <a:pt x="3392115" y="138510"/>
                    <a:pt x="3402060" y="138510"/>
                  </a:cubicBezTo>
                  <a:cubicBezTo>
                    <a:pt x="3408690" y="138510"/>
                    <a:pt x="3415320" y="128588"/>
                    <a:pt x="3421951" y="128588"/>
                  </a:cubicBezTo>
                  <a:cubicBezTo>
                    <a:pt x="3428581" y="128588"/>
                    <a:pt x="3435211" y="135203"/>
                    <a:pt x="3438526" y="135203"/>
                  </a:cubicBezTo>
                  <a:cubicBezTo>
                    <a:pt x="3438526" y="148432"/>
                    <a:pt x="3431896" y="141817"/>
                    <a:pt x="3425266" y="148432"/>
                  </a:cubicBezTo>
                  <a:cubicBezTo>
                    <a:pt x="3421951" y="148432"/>
                    <a:pt x="3421951" y="148432"/>
                    <a:pt x="3421951" y="148432"/>
                  </a:cubicBezTo>
                  <a:lnTo>
                    <a:pt x="3420745" y="148432"/>
                  </a:lnTo>
                  <a:lnTo>
                    <a:pt x="3420666" y="148630"/>
                  </a:lnTo>
                  <a:cubicBezTo>
                    <a:pt x="3420269" y="149622"/>
                    <a:pt x="3419475" y="151607"/>
                    <a:pt x="3417888" y="155576"/>
                  </a:cubicBezTo>
                  <a:lnTo>
                    <a:pt x="3417888" y="151740"/>
                  </a:lnTo>
                  <a:lnTo>
                    <a:pt x="3412005" y="151740"/>
                  </a:lnTo>
                  <a:cubicBezTo>
                    <a:pt x="3412005" y="151740"/>
                    <a:pt x="3412005" y="151740"/>
                    <a:pt x="3408690" y="151740"/>
                  </a:cubicBezTo>
                  <a:cubicBezTo>
                    <a:pt x="3408690" y="151740"/>
                    <a:pt x="3405375" y="151740"/>
                    <a:pt x="3405375" y="151740"/>
                  </a:cubicBezTo>
                  <a:cubicBezTo>
                    <a:pt x="3402060" y="151740"/>
                    <a:pt x="3402060" y="151740"/>
                    <a:pt x="3398745" y="155047"/>
                  </a:cubicBezTo>
                  <a:cubicBezTo>
                    <a:pt x="3395430" y="158354"/>
                    <a:pt x="3392115" y="168276"/>
                    <a:pt x="3388800" y="168276"/>
                  </a:cubicBezTo>
                  <a:cubicBezTo>
                    <a:pt x="3385485" y="168276"/>
                    <a:pt x="3382169" y="164969"/>
                    <a:pt x="3382169" y="161661"/>
                  </a:cubicBezTo>
                  <a:cubicBezTo>
                    <a:pt x="3372224" y="161661"/>
                    <a:pt x="3368909" y="158354"/>
                    <a:pt x="3365594" y="155047"/>
                  </a:cubicBezTo>
                  <a:cubicBezTo>
                    <a:pt x="3372224" y="151740"/>
                    <a:pt x="3372224" y="148432"/>
                    <a:pt x="3378854" y="148432"/>
                  </a:cubicBezTo>
                  <a:cubicBezTo>
                    <a:pt x="3372224" y="148432"/>
                    <a:pt x="3368909" y="148432"/>
                    <a:pt x="3368909" y="148432"/>
                  </a:cubicBezTo>
                  <a:cubicBezTo>
                    <a:pt x="3372224" y="145125"/>
                    <a:pt x="3372224" y="145125"/>
                    <a:pt x="3375539" y="141817"/>
                  </a:cubicBezTo>
                  <a:cubicBezTo>
                    <a:pt x="3372224" y="138510"/>
                    <a:pt x="3368909" y="135203"/>
                    <a:pt x="3362279" y="135203"/>
                  </a:cubicBezTo>
                  <a:cubicBezTo>
                    <a:pt x="3358964" y="135203"/>
                    <a:pt x="3345704" y="145125"/>
                    <a:pt x="3339073" y="145125"/>
                  </a:cubicBezTo>
                  <a:cubicBezTo>
                    <a:pt x="3335758" y="145125"/>
                    <a:pt x="3332443" y="141817"/>
                    <a:pt x="3325813" y="141817"/>
                  </a:cubicBezTo>
                  <a:cubicBezTo>
                    <a:pt x="3332443" y="131895"/>
                    <a:pt x="3358964" y="128588"/>
                    <a:pt x="3368909" y="128588"/>
                  </a:cubicBezTo>
                  <a:close/>
                  <a:moveTo>
                    <a:pt x="3577035" y="122238"/>
                  </a:moveTo>
                  <a:cubicBezTo>
                    <a:pt x="3577035" y="122238"/>
                    <a:pt x="3577035" y="122238"/>
                    <a:pt x="3593572" y="122238"/>
                  </a:cubicBezTo>
                  <a:cubicBezTo>
                    <a:pt x="3593572" y="125413"/>
                    <a:pt x="3590264" y="128588"/>
                    <a:pt x="3590264" y="128588"/>
                  </a:cubicBezTo>
                  <a:cubicBezTo>
                    <a:pt x="3590264" y="128588"/>
                    <a:pt x="3596879" y="128588"/>
                    <a:pt x="3600186" y="128588"/>
                  </a:cubicBezTo>
                  <a:cubicBezTo>
                    <a:pt x="3603494" y="128588"/>
                    <a:pt x="3603494" y="128588"/>
                    <a:pt x="3606801" y="128588"/>
                  </a:cubicBezTo>
                  <a:cubicBezTo>
                    <a:pt x="3606801" y="131763"/>
                    <a:pt x="3606801" y="134938"/>
                    <a:pt x="3606801" y="138113"/>
                  </a:cubicBezTo>
                  <a:cubicBezTo>
                    <a:pt x="3606801" y="141288"/>
                    <a:pt x="3603494" y="141288"/>
                    <a:pt x="3600186" y="141288"/>
                  </a:cubicBezTo>
                  <a:cubicBezTo>
                    <a:pt x="3596879" y="141288"/>
                    <a:pt x="3596879" y="141288"/>
                    <a:pt x="3593572" y="141288"/>
                  </a:cubicBezTo>
                  <a:cubicBezTo>
                    <a:pt x="3593572" y="141288"/>
                    <a:pt x="3593572" y="141288"/>
                    <a:pt x="3596879" y="147638"/>
                  </a:cubicBezTo>
                  <a:cubicBezTo>
                    <a:pt x="3593572" y="147638"/>
                    <a:pt x="3583650" y="150813"/>
                    <a:pt x="3577035" y="150813"/>
                  </a:cubicBezTo>
                  <a:cubicBezTo>
                    <a:pt x="3570420" y="150813"/>
                    <a:pt x="3567113" y="147638"/>
                    <a:pt x="3567113" y="147638"/>
                  </a:cubicBezTo>
                  <a:cubicBezTo>
                    <a:pt x="3567113" y="138113"/>
                    <a:pt x="3570420" y="131763"/>
                    <a:pt x="3577035" y="131763"/>
                  </a:cubicBezTo>
                  <a:cubicBezTo>
                    <a:pt x="3577035" y="125413"/>
                    <a:pt x="3577035" y="122238"/>
                    <a:pt x="3577035" y="122238"/>
                  </a:cubicBezTo>
                  <a:close/>
                  <a:moveTo>
                    <a:pt x="1152037" y="115888"/>
                  </a:moveTo>
                  <a:cubicBezTo>
                    <a:pt x="1168523" y="115888"/>
                    <a:pt x="1178414" y="119179"/>
                    <a:pt x="1188306" y="122470"/>
                  </a:cubicBezTo>
                  <a:cubicBezTo>
                    <a:pt x="1198199" y="129053"/>
                    <a:pt x="1198199" y="145509"/>
                    <a:pt x="1204794" y="152091"/>
                  </a:cubicBezTo>
                  <a:cubicBezTo>
                    <a:pt x="1208088" y="152091"/>
                    <a:pt x="1208088" y="152091"/>
                    <a:pt x="1211385" y="152091"/>
                  </a:cubicBezTo>
                  <a:cubicBezTo>
                    <a:pt x="1214682" y="152091"/>
                    <a:pt x="1214682" y="152091"/>
                    <a:pt x="1217979" y="152091"/>
                  </a:cubicBezTo>
                  <a:cubicBezTo>
                    <a:pt x="1217979" y="152091"/>
                    <a:pt x="1221277" y="152091"/>
                    <a:pt x="1221277" y="152091"/>
                  </a:cubicBezTo>
                  <a:cubicBezTo>
                    <a:pt x="1224574" y="152091"/>
                    <a:pt x="1224574" y="152091"/>
                    <a:pt x="1227871" y="152091"/>
                  </a:cubicBezTo>
                  <a:cubicBezTo>
                    <a:pt x="1234466" y="155382"/>
                    <a:pt x="1231168" y="165256"/>
                    <a:pt x="1237764" y="171838"/>
                  </a:cubicBezTo>
                  <a:cubicBezTo>
                    <a:pt x="1237764" y="171838"/>
                    <a:pt x="1237764" y="171838"/>
                    <a:pt x="1244359" y="171838"/>
                  </a:cubicBezTo>
                  <a:cubicBezTo>
                    <a:pt x="1244359" y="171838"/>
                    <a:pt x="1244359" y="171838"/>
                    <a:pt x="1244359" y="161964"/>
                  </a:cubicBezTo>
                  <a:cubicBezTo>
                    <a:pt x="1244359" y="161964"/>
                    <a:pt x="1244359" y="161964"/>
                    <a:pt x="1241061" y="158673"/>
                  </a:cubicBezTo>
                  <a:cubicBezTo>
                    <a:pt x="1241061" y="158673"/>
                    <a:pt x="1241061" y="158673"/>
                    <a:pt x="1247656" y="158673"/>
                  </a:cubicBezTo>
                  <a:cubicBezTo>
                    <a:pt x="1254248" y="158673"/>
                    <a:pt x="1254248" y="161964"/>
                    <a:pt x="1254248" y="168547"/>
                  </a:cubicBezTo>
                  <a:cubicBezTo>
                    <a:pt x="1254248" y="171838"/>
                    <a:pt x="1260842" y="175129"/>
                    <a:pt x="1260842" y="178420"/>
                  </a:cubicBezTo>
                  <a:cubicBezTo>
                    <a:pt x="1260842" y="181711"/>
                    <a:pt x="1257545" y="185003"/>
                    <a:pt x="1257545" y="188294"/>
                  </a:cubicBezTo>
                  <a:cubicBezTo>
                    <a:pt x="1257545" y="191585"/>
                    <a:pt x="1257545" y="191585"/>
                    <a:pt x="1257545" y="191585"/>
                  </a:cubicBezTo>
                  <a:cubicBezTo>
                    <a:pt x="1260842" y="191585"/>
                    <a:pt x="1264139" y="188294"/>
                    <a:pt x="1267436" y="188294"/>
                  </a:cubicBezTo>
                  <a:cubicBezTo>
                    <a:pt x="1270733" y="188294"/>
                    <a:pt x="1287221" y="194876"/>
                    <a:pt x="1293816" y="198168"/>
                  </a:cubicBezTo>
                  <a:cubicBezTo>
                    <a:pt x="1293816" y="201458"/>
                    <a:pt x="1293816" y="204750"/>
                    <a:pt x="1293816" y="204750"/>
                  </a:cubicBezTo>
                  <a:cubicBezTo>
                    <a:pt x="1290519" y="211332"/>
                    <a:pt x="1283923" y="208041"/>
                    <a:pt x="1280626" y="208041"/>
                  </a:cubicBezTo>
                  <a:cubicBezTo>
                    <a:pt x="1267436" y="211332"/>
                    <a:pt x="1260842" y="231079"/>
                    <a:pt x="1254248" y="231079"/>
                  </a:cubicBezTo>
                  <a:cubicBezTo>
                    <a:pt x="1247656" y="231079"/>
                    <a:pt x="1247656" y="224497"/>
                    <a:pt x="1244359" y="217914"/>
                  </a:cubicBezTo>
                  <a:cubicBezTo>
                    <a:pt x="1241061" y="221205"/>
                    <a:pt x="1241061" y="224497"/>
                    <a:pt x="1237764" y="227788"/>
                  </a:cubicBezTo>
                  <a:cubicBezTo>
                    <a:pt x="1241061" y="234370"/>
                    <a:pt x="1244359" y="234370"/>
                    <a:pt x="1244359" y="240953"/>
                  </a:cubicBezTo>
                  <a:cubicBezTo>
                    <a:pt x="1244359" y="240953"/>
                    <a:pt x="1244359" y="240953"/>
                    <a:pt x="1234466" y="240953"/>
                  </a:cubicBezTo>
                  <a:cubicBezTo>
                    <a:pt x="1234466" y="240953"/>
                    <a:pt x="1234466" y="240953"/>
                    <a:pt x="1234466" y="247535"/>
                  </a:cubicBezTo>
                  <a:cubicBezTo>
                    <a:pt x="1231168" y="247535"/>
                    <a:pt x="1221277" y="240953"/>
                    <a:pt x="1214682" y="237661"/>
                  </a:cubicBezTo>
                  <a:cubicBezTo>
                    <a:pt x="1214682" y="247535"/>
                    <a:pt x="1211385" y="250826"/>
                    <a:pt x="1201497" y="250826"/>
                  </a:cubicBezTo>
                  <a:cubicBezTo>
                    <a:pt x="1194902" y="250826"/>
                    <a:pt x="1181711" y="250826"/>
                    <a:pt x="1181711" y="240953"/>
                  </a:cubicBezTo>
                  <a:cubicBezTo>
                    <a:pt x="1185009" y="240953"/>
                    <a:pt x="1185009" y="237661"/>
                    <a:pt x="1188306" y="234370"/>
                  </a:cubicBezTo>
                  <a:cubicBezTo>
                    <a:pt x="1178414" y="234370"/>
                    <a:pt x="1161929" y="227788"/>
                    <a:pt x="1161929" y="217914"/>
                  </a:cubicBezTo>
                  <a:cubicBezTo>
                    <a:pt x="1161929" y="208041"/>
                    <a:pt x="1198199" y="208041"/>
                    <a:pt x="1204794" y="204750"/>
                  </a:cubicBezTo>
                  <a:cubicBezTo>
                    <a:pt x="1198199" y="204750"/>
                    <a:pt x="1191604" y="201458"/>
                    <a:pt x="1181711" y="201458"/>
                  </a:cubicBezTo>
                  <a:cubicBezTo>
                    <a:pt x="1175117" y="201458"/>
                    <a:pt x="1171820" y="204750"/>
                    <a:pt x="1165226" y="204750"/>
                  </a:cubicBezTo>
                  <a:cubicBezTo>
                    <a:pt x="1158631" y="204750"/>
                    <a:pt x="1158631" y="201458"/>
                    <a:pt x="1158631" y="198168"/>
                  </a:cubicBezTo>
                  <a:cubicBezTo>
                    <a:pt x="1152037" y="201458"/>
                    <a:pt x="1152037" y="201458"/>
                    <a:pt x="1145443" y="201458"/>
                  </a:cubicBezTo>
                  <a:cubicBezTo>
                    <a:pt x="1142146" y="201458"/>
                    <a:pt x="1142146" y="201458"/>
                    <a:pt x="1142146" y="198168"/>
                  </a:cubicBezTo>
                  <a:cubicBezTo>
                    <a:pt x="1148740" y="194876"/>
                    <a:pt x="1152037" y="194876"/>
                    <a:pt x="1155334" y="188294"/>
                  </a:cubicBezTo>
                  <a:cubicBezTo>
                    <a:pt x="1135552" y="188294"/>
                    <a:pt x="1125660" y="185003"/>
                    <a:pt x="1122363" y="168547"/>
                  </a:cubicBezTo>
                  <a:cubicBezTo>
                    <a:pt x="1122363" y="168547"/>
                    <a:pt x="1122363" y="168547"/>
                    <a:pt x="1132254" y="168547"/>
                  </a:cubicBezTo>
                  <a:cubicBezTo>
                    <a:pt x="1132254" y="168547"/>
                    <a:pt x="1142146" y="175129"/>
                    <a:pt x="1148740" y="175129"/>
                  </a:cubicBezTo>
                  <a:cubicBezTo>
                    <a:pt x="1148740" y="175129"/>
                    <a:pt x="1152037" y="168547"/>
                    <a:pt x="1152037" y="168547"/>
                  </a:cubicBezTo>
                  <a:cubicBezTo>
                    <a:pt x="1145443" y="165256"/>
                    <a:pt x="1128957" y="161964"/>
                    <a:pt x="1128957" y="155382"/>
                  </a:cubicBezTo>
                  <a:cubicBezTo>
                    <a:pt x="1128957" y="148800"/>
                    <a:pt x="1132254" y="148800"/>
                    <a:pt x="1138849" y="148800"/>
                  </a:cubicBezTo>
                  <a:cubicBezTo>
                    <a:pt x="1138849" y="148800"/>
                    <a:pt x="1138849" y="148800"/>
                    <a:pt x="1142146" y="148800"/>
                  </a:cubicBezTo>
                  <a:cubicBezTo>
                    <a:pt x="1148740" y="148800"/>
                    <a:pt x="1152037" y="152091"/>
                    <a:pt x="1155334" y="152091"/>
                  </a:cubicBezTo>
                  <a:cubicBezTo>
                    <a:pt x="1158631" y="152091"/>
                    <a:pt x="1158631" y="148800"/>
                    <a:pt x="1161929" y="145509"/>
                  </a:cubicBezTo>
                  <a:cubicBezTo>
                    <a:pt x="1158631" y="145509"/>
                    <a:pt x="1158631" y="142218"/>
                    <a:pt x="1155334" y="142218"/>
                  </a:cubicBezTo>
                  <a:cubicBezTo>
                    <a:pt x="1152037" y="142218"/>
                    <a:pt x="1148740" y="145509"/>
                    <a:pt x="1145443" y="145509"/>
                  </a:cubicBezTo>
                  <a:cubicBezTo>
                    <a:pt x="1145443" y="145509"/>
                    <a:pt x="1138849" y="135635"/>
                    <a:pt x="1138849" y="135635"/>
                  </a:cubicBezTo>
                  <a:cubicBezTo>
                    <a:pt x="1145443" y="132344"/>
                    <a:pt x="1148740" y="129053"/>
                    <a:pt x="1155334" y="129053"/>
                  </a:cubicBezTo>
                  <a:cubicBezTo>
                    <a:pt x="1155334" y="129053"/>
                    <a:pt x="1158631" y="129053"/>
                    <a:pt x="1158631" y="129053"/>
                  </a:cubicBezTo>
                  <a:cubicBezTo>
                    <a:pt x="1158631" y="129053"/>
                    <a:pt x="1158631" y="129053"/>
                    <a:pt x="1168523" y="129053"/>
                  </a:cubicBezTo>
                  <a:cubicBezTo>
                    <a:pt x="1161929" y="125761"/>
                    <a:pt x="1152037" y="125761"/>
                    <a:pt x="1152037" y="115888"/>
                  </a:cubicBezTo>
                  <a:close/>
                  <a:moveTo>
                    <a:pt x="4048126" y="111125"/>
                  </a:moveTo>
                  <a:cubicBezTo>
                    <a:pt x="4048126" y="111125"/>
                    <a:pt x="4048126" y="111125"/>
                    <a:pt x="4068537" y="111125"/>
                  </a:cubicBezTo>
                  <a:cubicBezTo>
                    <a:pt x="4068537" y="111125"/>
                    <a:pt x="4068537" y="111125"/>
                    <a:pt x="4071939" y="119063"/>
                  </a:cubicBezTo>
                  <a:cubicBezTo>
                    <a:pt x="4068537" y="119063"/>
                    <a:pt x="4061734" y="119063"/>
                    <a:pt x="4058332" y="119063"/>
                  </a:cubicBezTo>
                  <a:cubicBezTo>
                    <a:pt x="4054930" y="119063"/>
                    <a:pt x="4048126" y="119063"/>
                    <a:pt x="4048126" y="111125"/>
                  </a:cubicBezTo>
                  <a:close/>
                  <a:moveTo>
                    <a:pt x="4131112" y="107950"/>
                  </a:moveTo>
                  <a:cubicBezTo>
                    <a:pt x="4147583" y="107950"/>
                    <a:pt x="4157465" y="124547"/>
                    <a:pt x="4164053" y="134505"/>
                  </a:cubicBezTo>
                  <a:cubicBezTo>
                    <a:pt x="4164053" y="134505"/>
                    <a:pt x="4160759" y="134505"/>
                    <a:pt x="4160759" y="134505"/>
                  </a:cubicBezTo>
                  <a:cubicBezTo>
                    <a:pt x="4160759" y="134505"/>
                    <a:pt x="4160759" y="134505"/>
                    <a:pt x="4157465" y="134505"/>
                  </a:cubicBezTo>
                  <a:cubicBezTo>
                    <a:pt x="4160759" y="141143"/>
                    <a:pt x="4157465" y="144463"/>
                    <a:pt x="4157465" y="147782"/>
                  </a:cubicBezTo>
                  <a:cubicBezTo>
                    <a:pt x="4157465" y="151101"/>
                    <a:pt x="4154171" y="157740"/>
                    <a:pt x="4147583" y="161059"/>
                  </a:cubicBezTo>
                  <a:cubicBezTo>
                    <a:pt x="4150877" y="157740"/>
                    <a:pt x="4150877" y="157740"/>
                    <a:pt x="4154171" y="157740"/>
                  </a:cubicBezTo>
                  <a:cubicBezTo>
                    <a:pt x="4154171" y="157740"/>
                    <a:pt x="4157465" y="161059"/>
                    <a:pt x="4160759" y="161059"/>
                  </a:cubicBezTo>
                  <a:cubicBezTo>
                    <a:pt x="4167347" y="161059"/>
                    <a:pt x="4170641" y="167698"/>
                    <a:pt x="4177229" y="167698"/>
                  </a:cubicBezTo>
                  <a:cubicBezTo>
                    <a:pt x="4177229" y="167698"/>
                    <a:pt x="4177229" y="167698"/>
                    <a:pt x="4187112" y="167698"/>
                  </a:cubicBezTo>
                  <a:cubicBezTo>
                    <a:pt x="4196994" y="167698"/>
                    <a:pt x="4196994" y="171018"/>
                    <a:pt x="4206876" y="180975"/>
                  </a:cubicBezTo>
                  <a:cubicBezTo>
                    <a:pt x="4200288" y="184295"/>
                    <a:pt x="4200288" y="187614"/>
                    <a:pt x="4200288" y="194253"/>
                  </a:cubicBezTo>
                  <a:cubicBezTo>
                    <a:pt x="4200288" y="197572"/>
                    <a:pt x="4193700" y="200891"/>
                    <a:pt x="4190406" y="200891"/>
                  </a:cubicBezTo>
                  <a:cubicBezTo>
                    <a:pt x="4193700" y="200891"/>
                    <a:pt x="4196994" y="204211"/>
                    <a:pt x="4196994" y="207530"/>
                  </a:cubicBezTo>
                  <a:cubicBezTo>
                    <a:pt x="4196994" y="214169"/>
                    <a:pt x="4193700" y="217488"/>
                    <a:pt x="4187112" y="217488"/>
                  </a:cubicBezTo>
                  <a:cubicBezTo>
                    <a:pt x="4164053" y="217488"/>
                    <a:pt x="4144289" y="207530"/>
                    <a:pt x="4124524" y="207530"/>
                  </a:cubicBezTo>
                  <a:cubicBezTo>
                    <a:pt x="4117936" y="207530"/>
                    <a:pt x="4104760" y="187614"/>
                    <a:pt x="4094877" y="184295"/>
                  </a:cubicBezTo>
                  <a:cubicBezTo>
                    <a:pt x="4114642" y="177656"/>
                    <a:pt x="4121230" y="167698"/>
                    <a:pt x="4137700" y="161059"/>
                  </a:cubicBezTo>
                  <a:cubicBezTo>
                    <a:pt x="4131112" y="161059"/>
                    <a:pt x="4117936" y="161059"/>
                    <a:pt x="4114642" y="161059"/>
                  </a:cubicBezTo>
                  <a:cubicBezTo>
                    <a:pt x="4098171" y="161059"/>
                    <a:pt x="4088289" y="154421"/>
                    <a:pt x="4075113" y="147782"/>
                  </a:cubicBezTo>
                  <a:cubicBezTo>
                    <a:pt x="4098171" y="137824"/>
                    <a:pt x="4104760" y="107950"/>
                    <a:pt x="4131112" y="107950"/>
                  </a:cubicBezTo>
                  <a:close/>
                  <a:moveTo>
                    <a:pt x="3649399" y="101600"/>
                  </a:moveTo>
                  <a:cubicBezTo>
                    <a:pt x="3649399" y="101600"/>
                    <a:pt x="3649399" y="101600"/>
                    <a:pt x="3656014" y="121709"/>
                  </a:cubicBezTo>
                  <a:cubicBezTo>
                    <a:pt x="3652707" y="125060"/>
                    <a:pt x="3629555" y="131763"/>
                    <a:pt x="3626248" y="131763"/>
                  </a:cubicBezTo>
                  <a:cubicBezTo>
                    <a:pt x="3619633" y="131763"/>
                    <a:pt x="3616326" y="128411"/>
                    <a:pt x="3616326" y="121709"/>
                  </a:cubicBezTo>
                  <a:cubicBezTo>
                    <a:pt x="3616326" y="111654"/>
                    <a:pt x="3639477" y="101600"/>
                    <a:pt x="3649399" y="101600"/>
                  </a:cubicBezTo>
                  <a:close/>
                  <a:moveTo>
                    <a:pt x="3551238" y="88900"/>
                  </a:moveTo>
                  <a:cubicBezTo>
                    <a:pt x="3551238" y="88900"/>
                    <a:pt x="3551238" y="95449"/>
                    <a:pt x="3551238" y="95449"/>
                  </a:cubicBezTo>
                  <a:cubicBezTo>
                    <a:pt x="3547904" y="98723"/>
                    <a:pt x="3547904" y="101997"/>
                    <a:pt x="3547904" y="105271"/>
                  </a:cubicBezTo>
                  <a:cubicBezTo>
                    <a:pt x="3537903" y="111820"/>
                    <a:pt x="3527902" y="115094"/>
                    <a:pt x="3521234" y="121642"/>
                  </a:cubicBezTo>
                  <a:cubicBezTo>
                    <a:pt x="3537903" y="124917"/>
                    <a:pt x="3541237" y="124917"/>
                    <a:pt x="3551238" y="131465"/>
                  </a:cubicBezTo>
                  <a:cubicBezTo>
                    <a:pt x="3551238" y="134739"/>
                    <a:pt x="3547904" y="134739"/>
                    <a:pt x="3544570" y="134739"/>
                  </a:cubicBezTo>
                  <a:cubicBezTo>
                    <a:pt x="3541237" y="134739"/>
                    <a:pt x="3537903" y="134739"/>
                    <a:pt x="3534569" y="134739"/>
                  </a:cubicBezTo>
                  <a:cubicBezTo>
                    <a:pt x="3527902" y="134739"/>
                    <a:pt x="3521234" y="141288"/>
                    <a:pt x="3514567" y="141288"/>
                  </a:cubicBezTo>
                  <a:cubicBezTo>
                    <a:pt x="3507899" y="141288"/>
                    <a:pt x="3487897" y="128191"/>
                    <a:pt x="3484563" y="128191"/>
                  </a:cubicBezTo>
                  <a:cubicBezTo>
                    <a:pt x="3487897" y="124917"/>
                    <a:pt x="3491230" y="124917"/>
                    <a:pt x="3491230" y="121642"/>
                  </a:cubicBezTo>
                  <a:cubicBezTo>
                    <a:pt x="3491230" y="121642"/>
                    <a:pt x="3491230" y="121642"/>
                    <a:pt x="3494148" y="121642"/>
                  </a:cubicBezTo>
                  <a:lnTo>
                    <a:pt x="3507899" y="121642"/>
                  </a:lnTo>
                  <a:lnTo>
                    <a:pt x="3514567" y="121642"/>
                  </a:lnTo>
                  <a:cubicBezTo>
                    <a:pt x="3511233" y="121642"/>
                    <a:pt x="3511233" y="118368"/>
                    <a:pt x="3511233" y="118368"/>
                  </a:cubicBezTo>
                  <a:cubicBezTo>
                    <a:pt x="3511233" y="118368"/>
                    <a:pt x="3507899" y="118368"/>
                    <a:pt x="3507899" y="121642"/>
                  </a:cubicBezTo>
                  <a:cubicBezTo>
                    <a:pt x="3507899" y="121642"/>
                    <a:pt x="3507899" y="121642"/>
                    <a:pt x="3507899" y="111820"/>
                  </a:cubicBezTo>
                  <a:cubicBezTo>
                    <a:pt x="3524568" y="111820"/>
                    <a:pt x="3524568" y="98723"/>
                    <a:pt x="3541237" y="98723"/>
                  </a:cubicBezTo>
                  <a:cubicBezTo>
                    <a:pt x="3541237" y="92174"/>
                    <a:pt x="3544570" y="88900"/>
                    <a:pt x="3551238" y="88900"/>
                  </a:cubicBezTo>
                  <a:close/>
                  <a:moveTo>
                    <a:pt x="1478254" y="30163"/>
                  </a:moveTo>
                  <a:cubicBezTo>
                    <a:pt x="1488168" y="30163"/>
                    <a:pt x="1491473" y="33460"/>
                    <a:pt x="1494777" y="33460"/>
                  </a:cubicBezTo>
                  <a:cubicBezTo>
                    <a:pt x="1494777" y="33460"/>
                    <a:pt x="1494777" y="33460"/>
                    <a:pt x="1511300" y="33460"/>
                  </a:cubicBezTo>
                  <a:cubicBezTo>
                    <a:pt x="1514605" y="33460"/>
                    <a:pt x="1517909" y="33460"/>
                    <a:pt x="1524518" y="33460"/>
                  </a:cubicBezTo>
                  <a:cubicBezTo>
                    <a:pt x="1544346" y="33460"/>
                    <a:pt x="1574087" y="36757"/>
                    <a:pt x="1584001" y="46649"/>
                  </a:cubicBezTo>
                  <a:cubicBezTo>
                    <a:pt x="1580697" y="49946"/>
                    <a:pt x="1577392" y="49946"/>
                    <a:pt x="1574087" y="53243"/>
                  </a:cubicBezTo>
                  <a:cubicBezTo>
                    <a:pt x="1574087" y="53243"/>
                    <a:pt x="1574087" y="53243"/>
                    <a:pt x="1617047" y="36757"/>
                  </a:cubicBezTo>
                  <a:cubicBezTo>
                    <a:pt x="1620352" y="40054"/>
                    <a:pt x="1623656" y="40054"/>
                    <a:pt x="1626961" y="43352"/>
                  </a:cubicBezTo>
                  <a:cubicBezTo>
                    <a:pt x="1633570" y="43352"/>
                    <a:pt x="1633570" y="49946"/>
                    <a:pt x="1636875" y="53243"/>
                  </a:cubicBezTo>
                  <a:cubicBezTo>
                    <a:pt x="1643484" y="63134"/>
                    <a:pt x="1673225" y="59837"/>
                    <a:pt x="1673225" y="69728"/>
                  </a:cubicBezTo>
                  <a:cubicBezTo>
                    <a:pt x="1673225" y="79620"/>
                    <a:pt x="1663311" y="76323"/>
                    <a:pt x="1660007" y="79620"/>
                  </a:cubicBezTo>
                  <a:cubicBezTo>
                    <a:pt x="1636875" y="99403"/>
                    <a:pt x="1610438" y="89511"/>
                    <a:pt x="1580697" y="105997"/>
                  </a:cubicBezTo>
                  <a:cubicBezTo>
                    <a:pt x="1580697" y="105997"/>
                    <a:pt x="1587306" y="109294"/>
                    <a:pt x="1593915" y="109294"/>
                  </a:cubicBezTo>
                  <a:cubicBezTo>
                    <a:pt x="1597219" y="109294"/>
                    <a:pt x="1600524" y="109294"/>
                    <a:pt x="1607133" y="109294"/>
                  </a:cubicBezTo>
                  <a:cubicBezTo>
                    <a:pt x="1610438" y="105997"/>
                    <a:pt x="1613743" y="105997"/>
                    <a:pt x="1620352" y="105997"/>
                  </a:cubicBezTo>
                  <a:cubicBezTo>
                    <a:pt x="1610438" y="122482"/>
                    <a:pt x="1577392" y="132374"/>
                    <a:pt x="1557564" y="138968"/>
                  </a:cubicBezTo>
                  <a:cubicBezTo>
                    <a:pt x="1534432" y="148859"/>
                    <a:pt x="1524518" y="175236"/>
                    <a:pt x="1507996" y="188425"/>
                  </a:cubicBezTo>
                  <a:cubicBezTo>
                    <a:pt x="1504691" y="191722"/>
                    <a:pt x="1501386" y="191722"/>
                    <a:pt x="1498082" y="191722"/>
                  </a:cubicBezTo>
                  <a:cubicBezTo>
                    <a:pt x="1494777" y="191722"/>
                    <a:pt x="1491473" y="191722"/>
                    <a:pt x="1491473" y="188425"/>
                  </a:cubicBezTo>
                  <a:cubicBezTo>
                    <a:pt x="1488168" y="188425"/>
                    <a:pt x="1484863" y="188425"/>
                    <a:pt x="1481559" y="188425"/>
                  </a:cubicBezTo>
                  <a:cubicBezTo>
                    <a:pt x="1481559" y="188425"/>
                    <a:pt x="1478254" y="188425"/>
                    <a:pt x="1478254" y="191722"/>
                  </a:cubicBezTo>
                  <a:cubicBezTo>
                    <a:pt x="1465036" y="195019"/>
                    <a:pt x="1451817" y="195019"/>
                    <a:pt x="1441904" y="204910"/>
                  </a:cubicBezTo>
                  <a:cubicBezTo>
                    <a:pt x="1441904" y="204910"/>
                    <a:pt x="1441904" y="204910"/>
                    <a:pt x="1458427" y="204910"/>
                  </a:cubicBezTo>
                  <a:cubicBezTo>
                    <a:pt x="1458427" y="214802"/>
                    <a:pt x="1455122" y="218099"/>
                    <a:pt x="1451817" y="218099"/>
                  </a:cubicBezTo>
                  <a:cubicBezTo>
                    <a:pt x="1448513" y="218099"/>
                    <a:pt x="1445208" y="218099"/>
                    <a:pt x="1441904" y="214802"/>
                  </a:cubicBezTo>
                  <a:cubicBezTo>
                    <a:pt x="1448513" y="221396"/>
                    <a:pt x="1455122" y="221396"/>
                    <a:pt x="1458427" y="231287"/>
                  </a:cubicBezTo>
                  <a:cubicBezTo>
                    <a:pt x="1445208" y="237882"/>
                    <a:pt x="1441904" y="254367"/>
                    <a:pt x="1431990" y="260962"/>
                  </a:cubicBezTo>
                  <a:cubicBezTo>
                    <a:pt x="1431990" y="260962"/>
                    <a:pt x="1431990" y="260962"/>
                    <a:pt x="1405553" y="260962"/>
                  </a:cubicBezTo>
                  <a:cubicBezTo>
                    <a:pt x="1405553" y="267556"/>
                    <a:pt x="1408858" y="267556"/>
                    <a:pt x="1408858" y="270853"/>
                  </a:cubicBezTo>
                  <a:cubicBezTo>
                    <a:pt x="1408858" y="293933"/>
                    <a:pt x="1385726" y="280744"/>
                    <a:pt x="1385726" y="303824"/>
                  </a:cubicBezTo>
                  <a:cubicBezTo>
                    <a:pt x="1385726" y="303824"/>
                    <a:pt x="1385726" y="303824"/>
                    <a:pt x="1398944" y="303824"/>
                  </a:cubicBezTo>
                  <a:cubicBezTo>
                    <a:pt x="1398944" y="303824"/>
                    <a:pt x="1402249" y="303824"/>
                    <a:pt x="1402249" y="303824"/>
                  </a:cubicBezTo>
                  <a:cubicBezTo>
                    <a:pt x="1402249" y="303824"/>
                    <a:pt x="1408858" y="303824"/>
                    <a:pt x="1408858" y="307121"/>
                  </a:cubicBezTo>
                  <a:cubicBezTo>
                    <a:pt x="1408858" y="320310"/>
                    <a:pt x="1375812" y="330201"/>
                    <a:pt x="1362594" y="330201"/>
                  </a:cubicBezTo>
                  <a:cubicBezTo>
                    <a:pt x="1352680" y="330201"/>
                    <a:pt x="1355984" y="320310"/>
                    <a:pt x="1346070" y="320310"/>
                  </a:cubicBezTo>
                  <a:cubicBezTo>
                    <a:pt x="1346070" y="320310"/>
                    <a:pt x="1346070" y="320310"/>
                    <a:pt x="1303111" y="320310"/>
                  </a:cubicBezTo>
                  <a:cubicBezTo>
                    <a:pt x="1299806" y="320310"/>
                    <a:pt x="1296502" y="326904"/>
                    <a:pt x="1286588" y="326904"/>
                  </a:cubicBezTo>
                  <a:cubicBezTo>
                    <a:pt x="1270065" y="326904"/>
                    <a:pt x="1253542" y="320310"/>
                    <a:pt x="1233715" y="313716"/>
                  </a:cubicBezTo>
                  <a:cubicBezTo>
                    <a:pt x="1233715" y="317013"/>
                    <a:pt x="1230410" y="320310"/>
                    <a:pt x="1227105" y="320310"/>
                  </a:cubicBezTo>
                  <a:cubicBezTo>
                    <a:pt x="1223801" y="320310"/>
                    <a:pt x="1223801" y="317013"/>
                    <a:pt x="1223801" y="317013"/>
                  </a:cubicBezTo>
                  <a:cubicBezTo>
                    <a:pt x="1223801" y="290635"/>
                    <a:pt x="1250238" y="300527"/>
                    <a:pt x="1263456" y="290635"/>
                  </a:cubicBezTo>
                  <a:cubicBezTo>
                    <a:pt x="1256847" y="284041"/>
                    <a:pt x="1243628" y="280744"/>
                    <a:pt x="1243628" y="270853"/>
                  </a:cubicBezTo>
                  <a:cubicBezTo>
                    <a:pt x="1243628" y="264259"/>
                    <a:pt x="1246933" y="264259"/>
                    <a:pt x="1253542" y="264259"/>
                  </a:cubicBezTo>
                  <a:cubicBezTo>
                    <a:pt x="1253542" y="264259"/>
                    <a:pt x="1256847" y="264259"/>
                    <a:pt x="1260151" y="264259"/>
                  </a:cubicBezTo>
                  <a:cubicBezTo>
                    <a:pt x="1276674" y="264259"/>
                    <a:pt x="1283283" y="274150"/>
                    <a:pt x="1293197" y="280744"/>
                  </a:cubicBezTo>
                  <a:cubicBezTo>
                    <a:pt x="1293197" y="280744"/>
                    <a:pt x="1293197" y="280744"/>
                    <a:pt x="1303111" y="280744"/>
                  </a:cubicBezTo>
                  <a:cubicBezTo>
                    <a:pt x="1296502" y="274150"/>
                    <a:pt x="1279979" y="264259"/>
                    <a:pt x="1279979" y="247773"/>
                  </a:cubicBezTo>
                  <a:cubicBezTo>
                    <a:pt x="1279979" y="247773"/>
                    <a:pt x="1279979" y="247773"/>
                    <a:pt x="1270065" y="247773"/>
                  </a:cubicBezTo>
                  <a:cubicBezTo>
                    <a:pt x="1266760" y="251070"/>
                    <a:pt x="1266760" y="251070"/>
                    <a:pt x="1263456" y="254367"/>
                  </a:cubicBezTo>
                  <a:cubicBezTo>
                    <a:pt x="1263456" y="254367"/>
                    <a:pt x="1263456" y="254367"/>
                    <a:pt x="1256847" y="254367"/>
                  </a:cubicBezTo>
                  <a:cubicBezTo>
                    <a:pt x="1256847" y="254367"/>
                    <a:pt x="1256847" y="254367"/>
                    <a:pt x="1256847" y="244476"/>
                  </a:cubicBezTo>
                  <a:cubicBezTo>
                    <a:pt x="1260151" y="234584"/>
                    <a:pt x="1263456" y="227990"/>
                    <a:pt x="1273369" y="224693"/>
                  </a:cubicBezTo>
                  <a:cubicBezTo>
                    <a:pt x="1286588" y="218099"/>
                    <a:pt x="1303111" y="224693"/>
                    <a:pt x="1303111" y="204910"/>
                  </a:cubicBezTo>
                  <a:cubicBezTo>
                    <a:pt x="1303111" y="185128"/>
                    <a:pt x="1266760" y="185128"/>
                    <a:pt x="1266760" y="175236"/>
                  </a:cubicBezTo>
                  <a:cubicBezTo>
                    <a:pt x="1266760" y="168642"/>
                    <a:pt x="1270065" y="168642"/>
                    <a:pt x="1273369" y="168642"/>
                  </a:cubicBezTo>
                  <a:cubicBezTo>
                    <a:pt x="1276674" y="168642"/>
                    <a:pt x="1276674" y="168642"/>
                    <a:pt x="1279979" y="168642"/>
                  </a:cubicBezTo>
                  <a:cubicBezTo>
                    <a:pt x="1273369" y="168642"/>
                    <a:pt x="1273369" y="165345"/>
                    <a:pt x="1270065" y="162048"/>
                  </a:cubicBezTo>
                  <a:cubicBezTo>
                    <a:pt x="1273369" y="158751"/>
                    <a:pt x="1273369" y="158751"/>
                    <a:pt x="1273369" y="158751"/>
                  </a:cubicBezTo>
                  <a:cubicBezTo>
                    <a:pt x="1276674" y="158751"/>
                    <a:pt x="1276674" y="162048"/>
                    <a:pt x="1279979" y="162048"/>
                  </a:cubicBezTo>
                  <a:cubicBezTo>
                    <a:pt x="1283283" y="162048"/>
                    <a:pt x="1289893" y="158751"/>
                    <a:pt x="1293197" y="158751"/>
                  </a:cubicBezTo>
                  <a:cubicBezTo>
                    <a:pt x="1299806" y="158751"/>
                    <a:pt x="1303111" y="158751"/>
                    <a:pt x="1309720" y="162048"/>
                  </a:cubicBezTo>
                  <a:cubicBezTo>
                    <a:pt x="1322938" y="168642"/>
                    <a:pt x="1326243" y="185128"/>
                    <a:pt x="1339461" y="185128"/>
                  </a:cubicBezTo>
                  <a:cubicBezTo>
                    <a:pt x="1342766" y="185128"/>
                    <a:pt x="1342766" y="185128"/>
                    <a:pt x="1342766" y="185128"/>
                  </a:cubicBezTo>
                  <a:cubicBezTo>
                    <a:pt x="1339461" y="181831"/>
                    <a:pt x="1322938" y="168642"/>
                    <a:pt x="1322938" y="165345"/>
                  </a:cubicBezTo>
                  <a:cubicBezTo>
                    <a:pt x="1322938" y="162048"/>
                    <a:pt x="1326243" y="158751"/>
                    <a:pt x="1326243" y="158751"/>
                  </a:cubicBezTo>
                  <a:cubicBezTo>
                    <a:pt x="1326243" y="158751"/>
                    <a:pt x="1326243" y="158751"/>
                    <a:pt x="1352680" y="158751"/>
                  </a:cubicBezTo>
                  <a:cubicBezTo>
                    <a:pt x="1365898" y="152156"/>
                    <a:pt x="1372507" y="148859"/>
                    <a:pt x="1379116" y="138968"/>
                  </a:cubicBezTo>
                  <a:cubicBezTo>
                    <a:pt x="1379116" y="138968"/>
                    <a:pt x="1379116" y="138968"/>
                    <a:pt x="1372507" y="138968"/>
                  </a:cubicBezTo>
                  <a:cubicBezTo>
                    <a:pt x="1362594" y="148859"/>
                    <a:pt x="1349375" y="155454"/>
                    <a:pt x="1329548" y="155454"/>
                  </a:cubicBezTo>
                  <a:cubicBezTo>
                    <a:pt x="1319634" y="155454"/>
                    <a:pt x="1316329" y="148859"/>
                    <a:pt x="1313025" y="148859"/>
                  </a:cubicBezTo>
                  <a:cubicBezTo>
                    <a:pt x="1306415" y="148859"/>
                    <a:pt x="1306415" y="155454"/>
                    <a:pt x="1299806" y="155454"/>
                  </a:cubicBezTo>
                  <a:cubicBezTo>
                    <a:pt x="1289893" y="155454"/>
                    <a:pt x="1276674" y="152156"/>
                    <a:pt x="1279979" y="142265"/>
                  </a:cubicBezTo>
                  <a:cubicBezTo>
                    <a:pt x="1279979" y="142265"/>
                    <a:pt x="1279979" y="142265"/>
                    <a:pt x="1270065" y="142265"/>
                  </a:cubicBezTo>
                  <a:cubicBezTo>
                    <a:pt x="1266760" y="145562"/>
                    <a:pt x="1263456" y="148859"/>
                    <a:pt x="1260151" y="148859"/>
                  </a:cubicBezTo>
                  <a:cubicBezTo>
                    <a:pt x="1246933" y="148859"/>
                    <a:pt x="1233715" y="142265"/>
                    <a:pt x="1227105" y="135671"/>
                  </a:cubicBezTo>
                  <a:cubicBezTo>
                    <a:pt x="1233715" y="132374"/>
                    <a:pt x="1237019" y="129077"/>
                    <a:pt x="1243628" y="129077"/>
                  </a:cubicBezTo>
                  <a:cubicBezTo>
                    <a:pt x="1237019" y="129077"/>
                    <a:pt x="1230410" y="129077"/>
                    <a:pt x="1223801" y="129077"/>
                  </a:cubicBezTo>
                  <a:cubicBezTo>
                    <a:pt x="1220496" y="129077"/>
                    <a:pt x="1220496" y="129077"/>
                    <a:pt x="1217192" y="129077"/>
                  </a:cubicBezTo>
                  <a:cubicBezTo>
                    <a:pt x="1223801" y="112591"/>
                    <a:pt x="1237019" y="112591"/>
                    <a:pt x="1250238" y="109294"/>
                  </a:cubicBezTo>
                  <a:cubicBezTo>
                    <a:pt x="1246933" y="105997"/>
                    <a:pt x="1243628" y="105997"/>
                    <a:pt x="1240324" y="105997"/>
                  </a:cubicBezTo>
                  <a:cubicBezTo>
                    <a:pt x="1230410" y="105997"/>
                    <a:pt x="1230410" y="119185"/>
                    <a:pt x="1217192" y="119185"/>
                  </a:cubicBezTo>
                  <a:cubicBezTo>
                    <a:pt x="1217192" y="119185"/>
                    <a:pt x="1210583" y="112591"/>
                    <a:pt x="1207278" y="112591"/>
                  </a:cubicBezTo>
                  <a:cubicBezTo>
                    <a:pt x="1213887" y="105997"/>
                    <a:pt x="1217192" y="105997"/>
                    <a:pt x="1223801" y="102700"/>
                  </a:cubicBezTo>
                  <a:cubicBezTo>
                    <a:pt x="1223801" y="102700"/>
                    <a:pt x="1223801" y="102700"/>
                    <a:pt x="1207278" y="102700"/>
                  </a:cubicBezTo>
                  <a:cubicBezTo>
                    <a:pt x="1203973" y="102700"/>
                    <a:pt x="1200669" y="105997"/>
                    <a:pt x="1200669" y="105997"/>
                  </a:cubicBezTo>
                  <a:cubicBezTo>
                    <a:pt x="1200669" y="105997"/>
                    <a:pt x="1200669" y="105997"/>
                    <a:pt x="1187450" y="105997"/>
                  </a:cubicBezTo>
                  <a:cubicBezTo>
                    <a:pt x="1190755" y="89511"/>
                    <a:pt x="1227105" y="82917"/>
                    <a:pt x="1243628" y="82917"/>
                  </a:cubicBezTo>
                  <a:cubicBezTo>
                    <a:pt x="1243628" y="82917"/>
                    <a:pt x="1243628" y="82917"/>
                    <a:pt x="1253542" y="82917"/>
                  </a:cubicBezTo>
                  <a:cubicBezTo>
                    <a:pt x="1256847" y="82917"/>
                    <a:pt x="1260151" y="79620"/>
                    <a:pt x="1260151" y="76323"/>
                  </a:cubicBezTo>
                  <a:cubicBezTo>
                    <a:pt x="1276674" y="76323"/>
                    <a:pt x="1270065" y="63134"/>
                    <a:pt x="1279979" y="63134"/>
                  </a:cubicBezTo>
                  <a:cubicBezTo>
                    <a:pt x="1293197" y="63134"/>
                    <a:pt x="1313025" y="76323"/>
                    <a:pt x="1319634" y="76323"/>
                  </a:cubicBezTo>
                  <a:cubicBezTo>
                    <a:pt x="1322938" y="59837"/>
                    <a:pt x="1329548" y="46649"/>
                    <a:pt x="1346070" y="46649"/>
                  </a:cubicBezTo>
                  <a:cubicBezTo>
                    <a:pt x="1352680" y="46649"/>
                    <a:pt x="1352680" y="49946"/>
                    <a:pt x="1352680" y="49946"/>
                  </a:cubicBezTo>
                  <a:cubicBezTo>
                    <a:pt x="1352680" y="49946"/>
                    <a:pt x="1352680" y="49946"/>
                    <a:pt x="1355984" y="46649"/>
                  </a:cubicBezTo>
                  <a:cubicBezTo>
                    <a:pt x="1359289" y="40054"/>
                    <a:pt x="1362594" y="36757"/>
                    <a:pt x="1369203" y="36757"/>
                  </a:cubicBezTo>
                  <a:cubicBezTo>
                    <a:pt x="1369203" y="36757"/>
                    <a:pt x="1369203" y="36757"/>
                    <a:pt x="1431990" y="36757"/>
                  </a:cubicBezTo>
                  <a:cubicBezTo>
                    <a:pt x="1435295" y="33460"/>
                    <a:pt x="1438599" y="33460"/>
                    <a:pt x="1438599" y="33460"/>
                  </a:cubicBezTo>
                  <a:cubicBezTo>
                    <a:pt x="1448513" y="33460"/>
                    <a:pt x="1451817" y="40054"/>
                    <a:pt x="1461731" y="40054"/>
                  </a:cubicBezTo>
                  <a:cubicBezTo>
                    <a:pt x="1468340" y="40054"/>
                    <a:pt x="1471645" y="30163"/>
                    <a:pt x="1478254" y="30163"/>
                  </a:cubicBezTo>
                  <a:close/>
                  <a:moveTo>
                    <a:pt x="2078462" y="0"/>
                  </a:moveTo>
                  <a:cubicBezTo>
                    <a:pt x="2078462" y="0"/>
                    <a:pt x="2078462" y="0"/>
                    <a:pt x="2161014" y="0"/>
                  </a:cubicBezTo>
                  <a:cubicBezTo>
                    <a:pt x="2194039" y="0"/>
                    <a:pt x="2217152" y="26381"/>
                    <a:pt x="2243572" y="39571"/>
                  </a:cubicBezTo>
                  <a:cubicBezTo>
                    <a:pt x="2256781" y="46166"/>
                    <a:pt x="2276595" y="42869"/>
                    <a:pt x="2289803" y="46166"/>
                  </a:cubicBezTo>
                  <a:cubicBezTo>
                    <a:pt x="2289803" y="69249"/>
                    <a:pt x="2250177" y="65952"/>
                    <a:pt x="2236968" y="72547"/>
                  </a:cubicBezTo>
                  <a:cubicBezTo>
                    <a:pt x="2236968" y="72547"/>
                    <a:pt x="2236968" y="72547"/>
                    <a:pt x="2114784" y="79142"/>
                  </a:cubicBezTo>
                  <a:cubicBezTo>
                    <a:pt x="2118089" y="82440"/>
                    <a:pt x="2124691" y="82440"/>
                    <a:pt x="2134598" y="82440"/>
                  </a:cubicBezTo>
                  <a:cubicBezTo>
                    <a:pt x="2147806" y="82440"/>
                    <a:pt x="2164318" y="82440"/>
                    <a:pt x="2177526" y="79142"/>
                  </a:cubicBezTo>
                  <a:cubicBezTo>
                    <a:pt x="2194039" y="79142"/>
                    <a:pt x="2207246" y="79142"/>
                    <a:pt x="2217152" y="79142"/>
                  </a:cubicBezTo>
                  <a:cubicBezTo>
                    <a:pt x="2220454" y="79142"/>
                    <a:pt x="2223759" y="79142"/>
                    <a:pt x="2227061" y="79142"/>
                  </a:cubicBezTo>
                  <a:cubicBezTo>
                    <a:pt x="2223759" y="85737"/>
                    <a:pt x="2200641" y="112118"/>
                    <a:pt x="2207246" y="112118"/>
                  </a:cubicBezTo>
                  <a:cubicBezTo>
                    <a:pt x="2220454" y="112118"/>
                    <a:pt x="2253479" y="75844"/>
                    <a:pt x="2269990" y="75844"/>
                  </a:cubicBezTo>
                  <a:cubicBezTo>
                    <a:pt x="2279897" y="75844"/>
                    <a:pt x="2283199" y="85737"/>
                    <a:pt x="2283199" y="95630"/>
                  </a:cubicBezTo>
                  <a:cubicBezTo>
                    <a:pt x="2283199" y="102225"/>
                    <a:pt x="2250177" y="145094"/>
                    <a:pt x="2246875" y="151689"/>
                  </a:cubicBezTo>
                  <a:cubicBezTo>
                    <a:pt x="2260083" y="148391"/>
                    <a:pt x="2289803" y="105523"/>
                    <a:pt x="2299710" y="95630"/>
                  </a:cubicBezTo>
                  <a:cubicBezTo>
                    <a:pt x="2299710" y="95630"/>
                    <a:pt x="2299710" y="95630"/>
                    <a:pt x="2336035" y="95630"/>
                  </a:cubicBezTo>
                  <a:cubicBezTo>
                    <a:pt x="2336035" y="95630"/>
                    <a:pt x="2342639" y="98928"/>
                    <a:pt x="2345941" y="98928"/>
                  </a:cubicBezTo>
                  <a:cubicBezTo>
                    <a:pt x="2345941" y="98928"/>
                    <a:pt x="2349243" y="98928"/>
                    <a:pt x="2349243" y="98928"/>
                  </a:cubicBezTo>
                  <a:cubicBezTo>
                    <a:pt x="2359150" y="92332"/>
                    <a:pt x="2359150" y="89035"/>
                    <a:pt x="2369057" y="85737"/>
                  </a:cubicBezTo>
                  <a:cubicBezTo>
                    <a:pt x="2369057" y="85737"/>
                    <a:pt x="2369057" y="85737"/>
                    <a:pt x="2395475" y="85737"/>
                  </a:cubicBezTo>
                  <a:cubicBezTo>
                    <a:pt x="2395475" y="75844"/>
                    <a:pt x="2402079" y="75844"/>
                    <a:pt x="2405381" y="75844"/>
                  </a:cubicBezTo>
                  <a:cubicBezTo>
                    <a:pt x="2411986" y="75844"/>
                    <a:pt x="2438403" y="92332"/>
                    <a:pt x="2438403" y="98928"/>
                  </a:cubicBezTo>
                  <a:cubicBezTo>
                    <a:pt x="2438403" y="108820"/>
                    <a:pt x="2428497" y="112118"/>
                    <a:pt x="2425195" y="115415"/>
                  </a:cubicBezTo>
                  <a:cubicBezTo>
                    <a:pt x="2408683" y="122011"/>
                    <a:pt x="2395475" y="141796"/>
                    <a:pt x="2372359" y="141796"/>
                  </a:cubicBezTo>
                  <a:cubicBezTo>
                    <a:pt x="2375661" y="141796"/>
                    <a:pt x="2375661" y="145094"/>
                    <a:pt x="2378963" y="145094"/>
                  </a:cubicBezTo>
                  <a:cubicBezTo>
                    <a:pt x="2378963" y="145094"/>
                    <a:pt x="2378963" y="141796"/>
                    <a:pt x="2382266" y="141796"/>
                  </a:cubicBezTo>
                  <a:cubicBezTo>
                    <a:pt x="2382266" y="158284"/>
                    <a:pt x="2369057" y="158284"/>
                    <a:pt x="2359150" y="161582"/>
                  </a:cubicBezTo>
                  <a:cubicBezTo>
                    <a:pt x="2362452" y="171474"/>
                    <a:pt x="2359150" y="164879"/>
                    <a:pt x="2359150" y="171474"/>
                  </a:cubicBezTo>
                  <a:cubicBezTo>
                    <a:pt x="2359150" y="181367"/>
                    <a:pt x="2342639" y="184665"/>
                    <a:pt x="2332732" y="187962"/>
                  </a:cubicBezTo>
                  <a:cubicBezTo>
                    <a:pt x="2332732" y="194558"/>
                    <a:pt x="2332732" y="194558"/>
                    <a:pt x="2332732" y="197855"/>
                  </a:cubicBezTo>
                  <a:cubicBezTo>
                    <a:pt x="2332732" y="211045"/>
                    <a:pt x="2319523" y="214343"/>
                    <a:pt x="2309617" y="224236"/>
                  </a:cubicBezTo>
                  <a:cubicBezTo>
                    <a:pt x="2303012" y="230831"/>
                    <a:pt x="2303012" y="244021"/>
                    <a:pt x="2299710" y="250617"/>
                  </a:cubicBezTo>
                  <a:cubicBezTo>
                    <a:pt x="2303012" y="253914"/>
                    <a:pt x="2306315" y="253914"/>
                    <a:pt x="2306315" y="253914"/>
                  </a:cubicBezTo>
                  <a:cubicBezTo>
                    <a:pt x="2309617" y="253914"/>
                    <a:pt x="2312919" y="250617"/>
                    <a:pt x="2316221" y="250617"/>
                  </a:cubicBezTo>
                  <a:cubicBezTo>
                    <a:pt x="2326128" y="250617"/>
                    <a:pt x="2332732" y="260509"/>
                    <a:pt x="2339337" y="263807"/>
                  </a:cubicBezTo>
                  <a:cubicBezTo>
                    <a:pt x="2336035" y="267104"/>
                    <a:pt x="2332732" y="267104"/>
                    <a:pt x="2329430" y="267104"/>
                  </a:cubicBezTo>
                  <a:cubicBezTo>
                    <a:pt x="2332732" y="280295"/>
                    <a:pt x="2352546" y="276997"/>
                    <a:pt x="2352546" y="290188"/>
                  </a:cubicBezTo>
                  <a:cubicBezTo>
                    <a:pt x="2352546" y="300080"/>
                    <a:pt x="2345941" y="303378"/>
                    <a:pt x="2332732" y="303378"/>
                  </a:cubicBezTo>
                  <a:cubicBezTo>
                    <a:pt x="2326128" y="303378"/>
                    <a:pt x="2319523" y="300080"/>
                    <a:pt x="2316221" y="300080"/>
                  </a:cubicBezTo>
                  <a:cubicBezTo>
                    <a:pt x="2309617" y="300080"/>
                    <a:pt x="2303012" y="306676"/>
                    <a:pt x="2303012" y="309973"/>
                  </a:cubicBezTo>
                  <a:cubicBezTo>
                    <a:pt x="2303012" y="323163"/>
                    <a:pt x="2312919" y="323163"/>
                    <a:pt x="2322826" y="323163"/>
                  </a:cubicBezTo>
                  <a:cubicBezTo>
                    <a:pt x="2322826" y="336354"/>
                    <a:pt x="2329430" y="339651"/>
                    <a:pt x="2329430" y="349544"/>
                  </a:cubicBezTo>
                  <a:cubicBezTo>
                    <a:pt x="2329430" y="356139"/>
                    <a:pt x="2326128" y="359437"/>
                    <a:pt x="2329430" y="366032"/>
                  </a:cubicBezTo>
                  <a:cubicBezTo>
                    <a:pt x="2319523" y="366032"/>
                    <a:pt x="2312919" y="366032"/>
                    <a:pt x="2312919" y="372627"/>
                  </a:cubicBezTo>
                  <a:cubicBezTo>
                    <a:pt x="2312919" y="382520"/>
                    <a:pt x="2326128" y="382520"/>
                    <a:pt x="2332732" y="385818"/>
                  </a:cubicBezTo>
                  <a:cubicBezTo>
                    <a:pt x="2329430" y="395710"/>
                    <a:pt x="2319523" y="402306"/>
                    <a:pt x="2309617" y="402306"/>
                  </a:cubicBezTo>
                  <a:cubicBezTo>
                    <a:pt x="2309617" y="408901"/>
                    <a:pt x="2312919" y="412198"/>
                    <a:pt x="2316221" y="412198"/>
                  </a:cubicBezTo>
                  <a:cubicBezTo>
                    <a:pt x="2309617" y="431984"/>
                    <a:pt x="2289803" y="425389"/>
                    <a:pt x="2283199" y="438579"/>
                  </a:cubicBezTo>
                  <a:cubicBezTo>
                    <a:pt x="2279897" y="435281"/>
                    <a:pt x="2273292" y="431984"/>
                    <a:pt x="2266688" y="422091"/>
                  </a:cubicBezTo>
                  <a:cubicBezTo>
                    <a:pt x="2266688" y="422091"/>
                    <a:pt x="2266688" y="422091"/>
                    <a:pt x="2260083" y="422091"/>
                  </a:cubicBezTo>
                  <a:cubicBezTo>
                    <a:pt x="2266688" y="441877"/>
                    <a:pt x="2289803" y="435281"/>
                    <a:pt x="2289803" y="451769"/>
                  </a:cubicBezTo>
                  <a:cubicBezTo>
                    <a:pt x="2289803" y="461662"/>
                    <a:pt x="2289803" y="471555"/>
                    <a:pt x="2283199" y="471555"/>
                  </a:cubicBezTo>
                  <a:cubicBezTo>
                    <a:pt x="2273292" y="471555"/>
                    <a:pt x="2253479" y="455067"/>
                    <a:pt x="2250177" y="441877"/>
                  </a:cubicBezTo>
                  <a:cubicBezTo>
                    <a:pt x="2250177" y="441877"/>
                    <a:pt x="2250177" y="441877"/>
                    <a:pt x="2246875" y="441877"/>
                  </a:cubicBezTo>
                  <a:cubicBezTo>
                    <a:pt x="2246875" y="441877"/>
                    <a:pt x="2243572" y="441877"/>
                    <a:pt x="2243572" y="441877"/>
                  </a:cubicBezTo>
                  <a:cubicBezTo>
                    <a:pt x="2243572" y="441877"/>
                    <a:pt x="2243572" y="441877"/>
                    <a:pt x="2243572" y="451769"/>
                  </a:cubicBezTo>
                  <a:cubicBezTo>
                    <a:pt x="2263386" y="474852"/>
                    <a:pt x="2299710" y="484745"/>
                    <a:pt x="2299710" y="524316"/>
                  </a:cubicBezTo>
                  <a:cubicBezTo>
                    <a:pt x="2299710" y="530911"/>
                    <a:pt x="2289803" y="530911"/>
                    <a:pt x="2283199" y="530911"/>
                  </a:cubicBezTo>
                  <a:cubicBezTo>
                    <a:pt x="2260083" y="530911"/>
                    <a:pt x="2263386" y="497936"/>
                    <a:pt x="2240270" y="497936"/>
                  </a:cubicBezTo>
                  <a:cubicBezTo>
                    <a:pt x="2240270" y="497936"/>
                    <a:pt x="2236968" y="497936"/>
                    <a:pt x="2236968" y="497936"/>
                  </a:cubicBezTo>
                  <a:cubicBezTo>
                    <a:pt x="2233666" y="497936"/>
                    <a:pt x="2233666" y="497936"/>
                    <a:pt x="2233666" y="497936"/>
                  </a:cubicBezTo>
                  <a:cubicBezTo>
                    <a:pt x="2233666" y="507828"/>
                    <a:pt x="2236968" y="511126"/>
                    <a:pt x="2236968" y="514423"/>
                  </a:cubicBezTo>
                  <a:cubicBezTo>
                    <a:pt x="2236968" y="521019"/>
                    <a:pt x="2230363" y="524316"/>
                    <a:pt x="2227061" y="524316"/>
                  </a:cubicBezTo>
                  <a:cubicBezTo>
                    <a:pt x="2227061" y="544102"/>
                    <a:pt x="2276595" y="540804"/>
                    <a:pt x="2286501" y="544102"/>
                  </a:cubicBezTo>
                  <a:cubicBezTo>
                    <a:pt x="2279897" y="553995"/>
                    <a:pt x="2273292" y="553995"/>
                    <a:pt x="2263386" y="557292"/>
                  </a:cubicBezTo>
                  <a:cubicBezTo>
                    <a:pt x="2246875" y="563887"/>
                    <a:pt x="2240270" y="583673"/>
                    <a:pt x="2223759" y="590268"/>
                  </a:cubicBezTo>
                  <a:cubicBezTo>
                    <a:pt x="2203945" y="596863"/>
                    <a:pt x="2187432" y="593566"/>
                    <a:pt x="2167619" y="606756"/>
                  </a:cubicBezTo>
                  <a:cubicBezTo>
                    <a:pt x="2167619" y="606756"/>
                    <a:pt x="2167619" y="606756"/>
                    <a:pt x="2141201" y="606756"/>
                  </a:cubicBezTo>
                  <a:cubicBezTo>
                    <a:pt x="2134598" y="610054"/>
                    <a:pt x="2131294" y="610054"/>
                    <a:pt x="2131294" y="616649"/>
                  </a:cubicBezTo>
                  <a:cubicBezTo>
                    <a:pt x="2131294" y="616649"/>
                    <a:pt x="2131294" y="616649"/>
                    <a:pt x="2114784" y="629839"/>
                  </a:cubicBezTo>
                  <a:cubicBezTo>
                    <a:pt x="2104878" y="636434"/>
                    <a:pt x="2104878" y="649625"/>
                    <a:pt x="2094971" y="659517"/>
                  </a:cubicBezTo>
                  <a:cubicBezTo>
                    <a:pt x="2085064" y="672708"/>
                    <a:pt x="2065251" y="669410"/>
                    <a:pt x="2055344" y="679303"/>
                  </a:cubicBezTo>
                  <a:cubicBezTo>
                    <a:pt x="2055344" y="679303"/>
                    <a:pt x="2055344" y="679303"/>
                    <a:pt x="2045437" y="679303"/>
                  </a:cubicBezTo>
                  <a:cubicBezTo>
                    <a:pt x="2045437" y="679303"/>
                    <a:pt x="2045437" y="679303"/>
                    <a:pt x="2045437" y="666112"/>
                  </a:cubicBezTo>
                  <a:cubicBezTo>
                    <a:pt x="2038835" y="672708"/>
                    <a:pt x="2042134" y="679303"/>
                    <a:pt x="2035530" y="682601"/>
                  </a:cubicBezTo>
                  <a:cubicBezTo>
                    <a:pt x="2022321" y="699088"/>
                    <a:pt x="1992601" y="692493"/>
                    <a:pt x="1992601" y="712279"/>
                  </a:cubicBezTo>
                  <a:cubicBezTo>
                    <a:pt x="1992601" y="715576"/>
                    <a:pt x="1995903" y="718874"/>
                    <a:pt x="1995903" y="718874"/>
                  </a:cubicBezTo>
                  <a:cubicBezTo>
                    <a:pt x="1992601" y="722171"/>
                    <a:pt x="1992601" y="725469"/>
                    <a:pt x="1992601" y="728767"/>
                  </a:cubicBezTo>
                  <a:cubicBezTo>
                    <a:pt x="1992601" y="732064"/>
                    <a:pt x="1999208" y="735362"/>
                    <a:pt x="1999208" y="741957"/>
                  </a:cubicBezTo>
                  <a:cubicBezTo>
                    <a:pt x="1999208" y="765040"/>
                    <a:pt x="1972788" y="758445"/>
                    <a:pt x="1972788" y="778230"/>
                  </a:cubicBezTo>
                  <a:cubicBezTo>
                    <a:pt x="1972788" y="788123"/>
                    <a:pt x="1969487" y="804611"/>
                    <a:pt x="1972788" y="811206"/>
                  </a:cubicBezTo>
                  <a:cubicBezTo>
                    <a:pt x="1959580" y="821099"/>
                    <a:pt x="1966183" y="854075"/>
                    <a:pt x="1949674" y="854075"/>
                  </a:cubicBezTo>
                  <a:cubicBezTo>
                    <a:pt x="1946370" y="854075"/>
                    <a:pt x="1946370" y="850777"/>
                    <a:pt x="1943068" y="847480"/>
                  </a:cubicBezTo>
                  <a:cubicBezTo>
                    <a:pt x="1936463" y="847480"/>
                    <a:pt x="1936463" y="850777"/>
                    <a:pt x="1933161" y="850777"/>
                  </a:cubicBezTo>
                  <a:cubicBezTo>
                    <a:pt x="1919953" y="850777"/>
                    <a:pt x="1919953" y="821099"/>
                    <a:pt x="1906743" y="821099"/>
                  </a:cubicBezTo>
                  <a:cubicBezTo>
                    <a:pt x="1900140" y="821099"/>
                    <a:pt x="1890233" y="830992"/>
                    <a:pt x="1883631" y="830992"/>
                  </a:cubicBezTo>
                  <a:cubicBezTo>
                    <a:pt x="1880326" y="814504"/>
                    <a:pt x="1873724" y="821099"/>
                    <a:pt x="1863817" y="811206"/>
                  </a:cubicBezTo>
                  <a:cubicBezTo>
                    <a:pt x="1860513" y="811206"/>
                    <a:pt x="1863817" y="801313"/>
                    <a:pt x="1860513" y="801313"/>
                  </a:cubicBezTo>
                  <a:cubicBezTo>
                    <a:pt x="1850606" y="788123"/>
                    <a:pt x="1830792" y="758445"/>
                    <a:pt x="1830792" y="741957"/>
                  </a:cubicBezTo>
                  <a:cubicBezTo>
                    <a:pt x="1830792" y="732064"/>
                    <a:pt x="1834097" y="732064"/>
                    <a:pt x="1837397" y="728767"/>
                  </a:cubicBezTo>
                  <a:cubicBezTo>
                    <a:pt x="1834097" y="725469"/>
                    <a:pt x="1834097" y="722171"/>
                    <a:pt x="1830792" y="722171"/>
                  </a:cubicBezTo>
                  <a:cubicBezTo>
                    <a:pt x="1830792" y="722171"/>
                    <a:pt x="1827490" y="725469"/>
                    <a:pt x="1827490" y="725469"/>
                  </a:cubicBezTo>
                  <a:cubicBezTo>
                    <a:pt x="1824190" y="725469"/>
                    <a:pt x="1824190" y="728767"/>
                    <a:pt x="1820886" y="728767"/>
                  </a:cubicBezTo>
                  <a:cubicBezTo>
                    <a:pt x="1820886" y="728767"/>
                    <a:pt x="1817583" y="728767"/>
                    <a:pt x="1817583" y="725469"/>
                  </a:cubicBezTo>
                  <a:cubicBezTo>
                    <a:pt x="1814284" y="722171"/>
                    <a:pt x="1814284" y="712279"/>
                    <a:pt x="1810979" y="705683"/>
                  </a:cubicBezTo>
                  <a:cubicBezTo>
                    <a:pt x="1807677" y="692493"/>
                    <a:pt x="1794470" y="685898"/>
                    <a:pt x="1794470" y="666112"/>
                  </a:cubicBezTo>
                  <a:cubicBezTo>
                    <a:pt x="1794470" y="659517"/>
                    <a:pt x="1797770" y="656220"/>
                    <a:pt x="1797770" y="649625"/>
                  </a:cubicBezTo>
                  <a:cubicBezTo>
                    <a:pt x="1797770" y="649625"/>
                    <a:pt x="1794470" y="649625"/>
                    <a:pt x="1791165" y="649625"/>
                  </a:cubicBezTo>
                  <a:cubicBezTo>
                    <a:pt x="1791165" y="649625"/>
                    <a:pt x="1787863" y="649625"/>
                    <a:pt x="1787863" y="649625"/>
                  </a:cubicBezTo>
                  <a:cubicBezTo>
                    <a:pt x="1787863" y="649625"/>
                    <a:pt x="1787863" y="649625"/>
                    <a:pt x="1787863" y="636434"/>
                  </a:cubicBezTo>
                  <a:cubicBezTo>
                    <a:pt x="1794470" y="623244"/>
                    <a:pt x="1797770" y="610054"/>
                    <a:pt x="1810979" y="600161"/>
                  </a:cubicBezTo>
                  <a:cubicBezTo>
                    <a:pt x="1814284" y="596863"/>
                    <a:pt x="1817583" y="593566"/>
                    <a:pt x="1817583" y="593566"/>
                  </a:cubicBezTo>
                  <a:cubicBezTo>
                    <a:pt x="1820886" y="593566"/>
                    <a:pt x="1820886" y="596863"/>
                    <a:pt x="1824190" y="596863"/>
                  </a:cubicBezTo>
                  <a:cubicBezTo>
                    <a:pt x="1827490" y="577078"/>
                    <a:pt x="1837397" y="570482"/>
                    <a:pt x="1840699" y="553995"/>
                  </a:cubicBezTo>
                  <a:cubicBezTo>
                    <a:pt x="1824190" y="547399"/>
                    <a:pt x="1784563" y="544102"/>
                    <a:pt x="1781259" y="524316"/>
                  </a:cubicBezTo>
                  <a:cubicBezTo>
                    <a:pt x="1784563" y="524316"/>
                    <a:pt x="1784563" y="524316"/>
                    <a:pt x="1784563" y="524316"/>
                  </a:cubicBezTo>
                  <a:cubicBezTo>
                    <a:pt x="1787863" y="524316"/>
                    <a:pt x="1787863" y="524316"/>
                    <a:pt x="1791165" y="524316"/>
                  </a:cubicBezTo>
                  <a:cubicBezTo>
                    <a:pt x="1804377" y="524316"/>
                    <a:pt x="1810979" y="534209"/>
                    <a:pt x="1824190" y="534209"/>
                  </a:cubicBezTo>
                  <a:cubicBezTo>
                    <a:pt x="1830792" y="534209"/>
                    <a:pt x="1830792" y="527614"/>
                    <a:pt x="1830792" y="524316"/>
                  </a:cubicBezTo>
                  <a:cubicBezTo>
                    <a:pt x="1814284" y="517721"/>
                    <a:pt x="1807677" y="488043"/>
                    <a:pt x="1791165" y="488043"/>
                  </a:cubicBezTo>
                  <a:cubicBezTo>
                    <a:pt x="1784563" y="488043"/>
                    <a:pt x="1784563" y="497936"/>
                    <a:pt x="1777957" y="497936"/>
                  </a:cubicBezTo>
                  <a:cubicBezTo>
                    <a:pt x="1768050" y="497936"/>
                    <a:pt x="1761445" y="497936"/>
                    <a:pt x="1761445" y="488043"/>
                  </a:cubicBezTo>
                  <a:cubicBezTo>
                    <a:pt x="1761445" y="471555"/>
                    <a:pt x="1774656" y="474852"/>
                    <a:pt x="1774656" y="458364"/>
                  </a:cubicBezTo>
                  <a:cubicBezTo>
                    <a:pt x="1774656" y="448472"/>
                    <a:pt x="1764750" y="448472"/>
                    <a:pt x="1761445" y="448472"/>
                  </a:cubicBezTo>
                  <a:cubicBezTo>
                    <a:pt x="1761445" y="448472"/>
                    <a:pt x="1761445" y="448472"/>
                    <a:pt x="1761445" y="438579"/>
                  </a:cubicBezTo>
                  <a:cubicBezTo>
                    <a:pt x="1744936" y="382520"/>
                    <a:pt x="1705309" y="326461"/>
                    <a:pt x="1642565" y="326461"/>
                  </a:cubicBezTo>
                  <a:cubicBezTo>
                    <a:pt x="1642565" y="326461"/>
                    <a:pt x="1642565" y="326461"/>
                    <a:pt x="1626055" y="326461"/>
                  </a:cubicBezTo>
                  <a:cubicBezTo>
                    <a:pt x="1619453" y="326461"/>
                    <a:pt x="1616148" y="333056"/>
                    <a:pt x="1609546" y="333056"/>
                  </a:cubicBezTo>
                  <a:cubicBezTo>
                    <a:pt x="1606241" y="333056"/>
                    <a:pt x="1599639" y="329759"/>
                    <a:pt x="1593032" y="329759"/>
                  </a:cubicBezTo>
                  <a:cubicBezTo>
                    <a:pt x="1586428" y="329759"/>
                    <a:pt x="1583125" y="329759"/>
                    <a:pt x="1583125" y="329759"/>
                  </a:cubicBezTo>
                  <a:cubicBezTo>
                    <a:pt x="1583125" y="333056"/>
                    <a:pt x="1586428" y="336354"/>
                    <a:pt x="1586428" y="336354"/>
                  </a:cubicBezTo>
                  <a:cubicBezTo>
                    <a:pt x="1586428" y="339651"/>
                    <a:pt x="1586428" y="339651"/>
                    <a:pt x="1583125" y="339651"/>
                  </a:cubicBezTo>
                  <a:cubicBezTo>
                    <a:pt x="1583125" y="339651"/>
                    <a:pt x="1583125" y="339651"/>
                    <a:pt x="1579825" y="339651"/>
                  </a:cubicBezTo>
                  <a:cubicBezTo>
                    <a:pt x="1569919" y="339651"/>
                    <a:pt x="1550105" y="333056"/>
                    <a:pt x="1543499" y="323163"/>
                  </a:cubicBezTo>
                  <a:cubicBezTo>
                    <a:pt x="1550105" y="319866"/>
                    <a:pt x="1553405" y="316568"/>
                    <a:pt x="1556708" y="313271"/>
                  </a:cubicBezTo>
                  <a:cubicBezTo>
                    <a:pt x="1546801" y="306676"/>
                    <a:pt x="1540198" y="300080"/>
                    <a:pt x="1533592" y="300080"/>
                  </a:cubicBezTo>
                  <a:cubicBezTo>
                    <a:pt x="1523685" y="300080"/>
                    <a:pt x="1523685" y="303378"/>
                    <a:pt x="1520385" y="303378"/>
                  </a:cubicBezTo>
                  <a:cubicBezTo>
                    <a:pt x="1520385" y="303378"/>
                    <a:pt x="1517081" y="303378"/>
                    <a:pt x="1513779" y="300080"/>
                  </a:cubicBezTo>
                  <a:cubicBezTo>
                    <a:pt x="1513779" y="290188"/>
                    <a:pt x="1526988" y="286890"/>
                    <a:pt x="1530292" y="286890"/>
                  </a:cubicBezTo>
                  <a:cubicBezTo>
                    <a:pt x="1530292" y="286890"/>
                    <a:pt x="1530292" y="286890"/>
                    <a:pt x="1543499" y="286890"/>
                  </a:cubicBezTo>
                  <a:cubicBezTo>
                    <a:pt x="1550105" y="286890"/>
                    <a:pt x="1550105" y="286890"/>
                    <a:pt x="1553405" y="283593"/>
                  </a:cubicBezTo>
                  <a:cubicBezTo>
                    <a:pt x="1553405" y="283593"/>
                    <a:pt x="1553405" y="283593"/>
                    <a:pt x="1586428" y="283593"/>
                  </a:cubicBezTo>
                  <a:cubicBezTo>
                    <a:pt x="1589732" y="276997"/>
                    <a:pt x="1589732" y="276997"/>
                    <a:pt x="1593032" y="267104"/>
                  </a:cubicBezTo>
                  <a:cubicBezTo>
                    <a:pt x="1593032" y="267104"/>
                    <a:pt x="1593032" y="267104"/>
                    <a:pt x="1569919" y="267104"/>
                  </a:cubicBezTo>
                  <a:cubicBezTo>
                    <a:pt x="1569919" y="270402"/>
                    <a:pt x="1566614" y="273700"/>
                    <a:pt x="1566614" y="273700"/>
                  </a:cubicBezTo>
                  <a:cubicBezTo>
                    <a:pt x="1566614" y="273700"/>
                    <a:pt x="1566614" y="273700"/>
                    <a:pt x="1546801" y="273700"/>
                  </a:cubicBezTo>
                  <a:cubicBezTo>
                    <a:pt x="1543499" y="273700"/>
                    <a:pt x="1490665" y="257212"/>
                    <a:pt x="1490665" y="247319"/>
                  </a:cubicBezTo>
                  <a:cubicBezTo>
                    <a:pt x="1490665" y="227534"/>
                    <a:pt x="1510478" y="234129"/>
                    <a:pt x="1523685" y="227534"/>
                  </a:cubicBezTo>
                  <a:cubicBezTo>
                    <a:pt x="1533592" y="224236"/>
                    <a:pt x="1536894" y="217641"/>
                    <a:pt x="1550105" y="214343"/>
                  </a:cubicBezTo>
                  <a:cubicBezTo>
                    <a:pt x="1553405" y="211045"/>
                    <a:pt x="1556708" y="211045"/>
                    <a:pt x="1560012" y="211045"/>
                  </a:cubicBezTo>
                  <a:cubicBezTo>
                    <a:pt x="1563312" y="211045"/>
                    <a:pt x="1566614" y="211045"/>
                    <a:pt x="1569919" y="211045"/>
                  </a:cubicBezTo>
                  <a:cubicBezTo>
                    <a:pt x="1573219" y="211045"/>
                    <a:pt x="1576521" y="214343"/>
                    <a:pt x="1579825" y="214343"/>
                  </a:cubicBezTo>
                  <a:cubicBezTo>
                    <a:pt x="1586428" y="214343"/>
                    <a:pt x="1593032" y="211045"/>
                    <a:pt x="1596335" y="207748"/>
                  </a:cubicBezTo>
                  <a:cubicBezTo>
                    <a:pt x="1606241" y="201153"/>
                    <a:pt x="1609546" y="191260"/>
                    <a:pt x="1609546" y="174772"/>
                  </a:cubicBezTo>
                  <a:cubicBezTo>
                    <a:pt x="1599639" y="174772"/>
                    <a:pt x="1569919" y="174772"/>
                    <a:pt x="1569919" y="161582"/>
                  </a:cubicBezTo>
                  <a:cubicBezTo>
                    <a:pt x="1569919" y="154987"/>
                    <a:pt x="1576521" y="151689"/>
                    <a:pt x="1579825" y="151689"/>
                  </a:cubicBezTo>
                  <a:cubicBezTo>
                    <a:pt x="1599639" y="145094"/>
                    <a:pt x="1622752" y="128606"/>
                    <a:pt x="1635962" y="115415"/>
                  </a:cubicBezTo>
                  <a:cubicBezTo>
                    <a:pt x="1639266" y="118713"/>
                    <a:pt x="1642565" y="122011"/>
                    <a:pt x="1649173" y="122011"/>
                  </a:cubicBezTo>
                  <a:cubicBezTo>
                    <a:pt x="1668986" y="122011"/>
                    <a:pt x="1652472" y="92332"/>
                    <a:pt x="1672285" y="89035"/>
                  </a:cubicBezTo>
                  <a:cubicBezTo>
                    <a:pt x="1692099" y="85737"/>
                    <a:pt x="1702005" y="79142"/>
                    <a:pt x="1721819" y="79142"/>
                  </a:cubicBezTo>
                  <a:cubicBezTo>
                    <a:pt x="1738330" y="72547"/>
                    <a:pt x="1748237" y="62654"/>
                    <a:pt x="1764750" y="62654"/>
                  </a:cubicBezTo>
                  <a:cubicBezTo>
                    <a:pt x="1774656" y="62654"/>
                    <a:pt x="1777957" y="82440"/>
                    <a:pt x="1787863" y="82440"/>
                  </a:cubicBezTo>
                  <a:cubicBezTo>
                    <a:pt x="1787863" y="79142"/>
                    <a:pt x="1784563" y="75844"/>
                    <a:pt x="1784563" y="69249"/>
                  </a:cubicBezTo>
                  <a:cubicBezTo>
                    <a:pt x="1784563" y="69249"/>
                    <a:pt x="1784563" y="69249"/>
                    <a:pt x="1791165" y="62654"/>
                  </a:cubicBezTo>
                  <a:cubicBezTo>
                    <a:pt x="1797770" y="75844"/>
                    <a:pt x="1804377" y="75844"/>
                    <a:pt x="1817583" y="79142"/>
                  </a:cubicBezTo>
                  <a:cubicBezTo>
                    <a:pt x="1817583" y="79142"/>
                    <a:pt x="1817583" y="79142"/>
                    <a:pt x="1824190" y="79142"/>
                  </a:cubicBezTo>
                  <a:cubicBezTo>
                    <a:pt x="1824190" y="75844"/>
                    <a:pt x="1820886" y="69249"/>
                    <a:pt x="1820886" y="65952"/>
                  </a:cubicBezTo>
                  <a:cubicBezTo>
                    <a:pt x="1820886" y="56059"/>
                    <a:pt x="1830792" y="56059"/>
                    <a:pt x="1834097" y="56059"/>
                  </a:cubicBezTo>
                  <a:cubicBezTo>
                    <a:pt x="1857210" y="56059"/>
                    <a:pt x="1870420" y="72547"/>
                    <a:pt x="1883631" y="79142"/>
                  </a:cubicBezTo>
                  <a:cubicBezTo>
                    <a:pt x="1883631" y="79142"/>
                    <a:pt x="1883631" y="79142"/>
                    <a:pt x="1910047" y="79142"/>
                  </a:cubicBezTo>
                  <a:cubicBezTo>
                    <a:pt x="1900140" y="75844"/>
                    <a:pt x="1877023" y="65952"/>
                    <a:pt x="1877023" y="52761"/>
                  </a:cubicBezTo>
                  <a:cubicBezTo>
                    <a:pt x="1877023" y="42869"/>
                    <a:pt x="1893538" y="46166"/>
                    <a:pt x="1900140" y="46166"/>
                  </a:cubicBezTo>
                  <a:cubicBezTo>
                    <a:pt x="1896837" y="39571"/>
                    <a:pt x="1890233" y="39571"/>
                    <a:pt x="1890233" y="36273"/>
                  </a:cubicBezTo>
                  <a:cubicBezTo>
                    <a:pt x="1903445" y="26381"/>
                    <a:pt x="1916650" y="23083"/>
                    <a:pt x="1936463" y="23083"/>
                  </a:cubicBezTo>
                  <a:cubicBezTo>
                    <a:pt x="1939767" y="23083"/>
                    <a:pt x="1943068" y="23083"/>
                    <a:pt x="1943068" y="23083"/>
                  </a:cubicBezTo>
                  <a:cubicBezTo>
                    <a:pt x="1952974" y="23083"/>
                    <a:pt x="1959580" y="23083"/>
                    <a:pt x="1969487" y="26381"/>
                  </a:cubicBezTo>
                  <a:cubicBezTo>
                    <a:pt x="1969487" y="26381"/>
                    <a:pt x="1969487" y="26381"/>
                    <a:pt x="1982694" y="26381"/>
                  </a:cubicBezTo>
                  <a:cubicBezTo>
                    <a:pt x="1982694" y="26381"/>
                    <a:pt x="1982694" y="26381"/>
                    <a:pt x="1982694" y="19786"/>
                  </a:cubicBezTo>
                  <a:cubicBezTo>
                    <a:pt x="1982694" y="19786"/>
                    <a:pt x="1985997" y="19786"/>
                    <a:pt x="1989301" y="19786"/>
                  </a:cubicBezTo>
                  <a:cubicBezTo>
                    <a:pt x="1992601" y="19786"/>
                    <a:pt x="1999208" y="19786"/>
                    <a:pt x="2002508" y="19786"/>
                  </a:cubicBezTo>
                  <a:cubicBezTo>
                    <a:pt x="2028928" y="19786"/>
                    <a:pt x="2052041" y="0"/>
                    <a:pt x="207846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ïṡlïḋè"/>
            <p:cNvSpPr/>
            <p:nvPr/>
          </p:nvSpPr>
          <p:spPr bwMode="auto">
            <a:xfrm>
              <a:off x="5152048" y="1912196"/>
              <a:ext cx="1609846" cy="2769496"/>
            </a:xfrm>
            <a:custGeom>
              <a:avLst/>
              <a:gdLst>
                <a:gd name="T0" fmla="*/ 52 w 604"/>
                <a:gd name="T1" fmla="*/ 1037 h 1042"/>
                <a:gd name="T2" fmla="*/ 14 w 604"/>
                <a:gd name="T3" fmla="*/ 1008 h 1042"/>
                <a:gd name="T4" fmla="*/ 14 w 604"/>
                <a:gd name="T5" fmla="*/ 1007 h 1042"/>
                <a:gd name="T6" fmla="*/ 13 w 604"/>
                <a:gd name="T7" fmla="*/ 1007 h 1042"/>
                <a:gd name="T8" fmla="*/ 1 w 604"/>
                <a:gd name="T9" fmla="*/ 969 h 1042"/>
                <a:gd name="T10" fmla="*/ 1 w 604"/>
                <a:gd name="T11" fmla="*/ 968 h 1042"/>
                <a:gd name="T12" fmla="*/ 1 w 604"/>
                <a:gd name="T13" fmla="*/ 967 h 1042"/>
                <a:gd name="T14" fmla="*/ 1 w 604"/>
                <a:gd name="T15" fmla="*/ 964 h 1042"/>
                <a:gd name="T16" fmla="*/ 0 w 604"/>
                <a:gd name="T17" fmla="*/ 78 h 1042"/>
                <a:gd name="T18" fmla="*/ 0 w 604"/>
                <a:gd name="T19" fmla="*/ 77 h 1042"/>
                <a:gd name="T20" fmla="*/ 0 w 604"/>
                <a:gd name="T21" fmla="*/ 75 h 1042"/>
                <a:gd name="T22" fmla="*/ 0 w 604"/>
                <a:gd name="T23" fmla="*/ 73 h 1042"/>
                <a:gd name="T24" fmla="*/ 19 w 604"/>
                <a:gd name="T25" fmla="*/ 27 h 1042"/>
                <a:gd name="T26" fmla="*/ 20 w 604"/>
                <a:gd name="T27" fmla="*/ 26 h 1042"/>
                <a:gd name="T28" fmla="*/ 21 w 604"/>
                <a:gd name="T29" fmla="*/ 25 h 1042"/>
                <a:gd name="T30" fmla="*/ 22 w 604"/>
                <a:gd name="T31" fmla="*/ 24 h 1042"/>
                <a:gd name="T32" fmla="*/ 23 w 604"/>
                <a:gd name="T33" fmla="*/ 23 h 1042"/>
                <a:gd name="T34" fmla="*/ 30 w 604"/>
                <a:gd name="T35" fmla="*/ 17 h 1042"/>
                <a:gd name="T36" fmla="*/ 31 w 604"/>
                <a:gd name="T37" fmla="*/ 16 h 1042"/>
                <a:gd name="T38" fmla="*/ 32 w 604"/>
                <a:gd name="T39" fmla="*/ 16 h 1042"/>
                <a:gd name="T40" fmla="*/ 63 w 604"/>
                <a:gd name="T41" fmla="*/ 2 h 1042"/>
                <a:gd name="T42" fmla="*/ 65 w 604"/>
                <a:gd name="T43" fmla="*/ 2 h 1042"/>
                <a:gd name="T44" fmla="*/ 67 w 604"/>
                <a:gd name="T45" fmla="*/ 1 h 1042"/>
                <a:gd name="T46" fmla="*/ 68 w 604"/>
                <a:gd name="T47" fmla="*/ 1 h 1042"/>
                <a:gd name="T48" fmla="*/ 70 w 604"/>
                <a:gd name="T49" fmla="*/ 1 h 1042"/>
                <a:gd name="T50" fmla="*/ 71 w 604"/>
                <a:gd name="T51" fmla="*/ 1 h 1042"/>
                <a:gd name="T52" fmla="*/ 72 w 604"/>
                <a:gd name="T53" fmla="*/ 1 h 1042"/>
                <a:gd name="T54" fmla="*/ 73 w 604"/>
                <a:gd name="T55" fmla="*/ 1 h 1042"/>
                <a:gd name="T56" fmla="*/ 74 w 604"/>
                <a:gd name="T57" fmla="*/ 1 h 1042"/>
                <a:gd name="T58" fmla="*/ 75 w 604"/>
                <a:gd name="T59" fmla="*/ 1 h 1042"/>
                <a:gd name="T60" fmla="*/ 77 w 604"/>
                <a:gd name="T61" fmla="*/ 1 h 1042"/>
                <a:gd name="T62" fmla="*/ 526 w 604"/>
                <a:gd name="T63" fmla="*/ 0 h 1042"/>
                <a:gd name="T64" fmla="*/ 528 w 604"/>
                <a:gd name="T65" fmla="*/ 0 h 1042"/>
                <a:gd name="T66" fmla="*/ 528 w 604"/>
                <a:gd name="T67" fmla="*/ 0 h 1042"/>
                <a:gd name="T68" fmla="*/ 604 w 604"/>
                <a:gd name="T69" fmla="*/ 963 h 1042"/>
                <a:gd name="T70" fmla="*/ 79 w 604"/>
                <a:gd name="T71" fmla="*/ 1042 h 1042"/>
                <a:gd name="T72" fmla="*/ 77 w 604"/>
                <a:gd name="T73" fmla="*/ 1042 h 1042"/>
                <a:gd name="T74" fmla="*/ 76 w 604"/>
                <a:gd name="T75" fmla="*/ 1042 h 1042"/>
                <a:gd name="T76" fmla="*/ 75 w 604"/>
                <a:gd name="T77" fmla="*/ 104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4" h="1042">
                  <a:moveTo>
                    <a:pt x="75" y="1042"/>
                  </a:moveTo>
                  <a:cubicBezTo>
                    <a:pt x="67" y="1041"/>
                    <a:pt x="59" y="1040"/>
                    <a:pt x="52" y="1037"/>
                  </a:cubicBezTo>
                  <a:cubicBezTo>
                    <a:pt x="38" y="1032"/>
                    <a:pt x="26" y="1023"/>
                    <a:pt x="17" y="1012"/>
                  </a:cubicBezTo>
                  <a:cubicBezTo>
                    <a:pt x="16" y="1010"/>
                    <a:pt x="15" y="1009"/>
                    <a:pt x="14" y="1008"/>
                  </a:cubicBezTo>
                  <a:cubicBezTo>
                    <a:pt x="14" y="1008"/>
                    <a:pt x="14" y="1008"/>
                    <a:pt x="14" y="1008"/>
                  </a:cubicBezTo>
                  <a:cubicBezTo>
                    <a:pt x="14" y="1007"/>
                    <a:pt x="14" y="1007"/>
                    <a:pt x="14" y="1007"/>
                  </a:cubicBezTo>
                  <a:cubicBezTo>
                    <a:pt x="13" y="1007"/>
                    <a:pt x="13" y="1007"/>
                    <a:pt x="13" y="1007"/>
                  </a:cubicBezTo>
                  <a:cubicBezTo>
                    <a:pt x="13" y="1007"/>
                    <a:pt x="13" y="1007"/>
                    <a:pt x="13" y="1007"/>
                  </a:cubicBezTo>
                  <a:cubicBezTo>
                    <a:pt x="6" y="996"/>
                    <a:pt x="2" y="983"/>
                    <a:pt x="1" y="969"/>
                  </a:cubicBezTo>
                  <a:cubicBezTo>
                    <a:pt x="1" y="969"/>
                    <a:pt x="1" y="969"/>
                    <a:pt x="1" y="969"/>
                  </a:cubicBezTo>
                  <a:cubicBezTo>
                    <a:pt x="1" y="968"/>
                    <a:pt x="1" y="968"/>
                    <a:pt x="1" y="968"/>
                  </a:cubicBezTo>
                  <a:cubicBezTo>
                    <a:pt x="1" y="968"/>
                    <a:pt x="1" y="968"/>
                    <a:pt x="1" y="968"/>
                  </a:cubicBezTo>
                  <a:cubicBezTo>
                    <a:pt x="1" y="967"/>
                    <a:pt x="1" y="967"/>
                    <a:pt x="1" y="967"/>
                  </a:cubicBezTo>
                  <a:cubicBezTo>
                    <a:pt x="1" y="967"/>
                    <a:pt x="1" y="967"/>
                    <a:pt x="1" y="967"/>
                  </a:cubicBezTo>
                  <a:cubicBezTo>
                    <a:pt x="1" y="966"/>
                    <a:pt x="1" y="966"/>
                    <a:pt x="1" y="966"/>
                  </a:cubicBezTo>
                  <a:cubicBezTo>
                    <a:pt x="1" y="964"/>
                    <a:pt x="1" y="964"/>
                    <a:pt x="1" y="96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" y="56"/>
                    <a:pt x="8" y="40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1"/>
                    <a:pt x="27" y="19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41" y="9"/>
                    <a:pt x="51" y="4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525" y="0"/>
                    <a:pt x="525" y="0"/>
                    <a:pt x="525" y="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570" y="2"/>
                    <a:pt x="603" y="36"/>
                    <a:pt x="603" y="78"/>
                  </a:cubicBezTo>
                  <a:cubicBezTo>
                    <a:pt x="604" y="963"/>
                    <a:pt x="604" y="963"/>
                    <a:pt x="604" y="963"/>
                  </a:cubicBezTo>
                  <a:cubicBezTo>
                    <a:pt x="604" y="1006"/>
                    <a:pt x="569" y="1041"/>
                    <a:pt x="526" y="1041"/>
                  </a:cubicBezTo>
                  <a:cubicBezTo>
                    <a:pt x="79" y="1042"/>
                    <a:pt x="79" y="1042"/>
                    <a:pt x="79" y="1042"/>
                  </a:cubicBezTo>
                  <a:cubicBezTo>
                    <a:pt x="77" y="1042"/>
                    <a:pt x="77" y="1042"/>
                    <a:pt x="77" y="1042"/>
                  </a:cubicBezTo>
                  <a:cubicBezTo>
                    <a:pt x="77" y="1042"/>
                    <a:pt x="77" y="1042"/>
                    <a:pt x="77" y="1042"/>
                  </a:cubicBezTo>
                  <a:cubicBezTo>
                    <a:pt x="76" y="1042"/>
                    <a:pt x="76" y="1042"/>
                    <a:pt x="76" y="1042"/>
                  </a:cubicBezTo>
                  <a:cubicBezTo>
                    <a:pt x="76" y="1042"/>
                    <a:pt x="76" y="1042"/>
                    <a:pt x="76" y="1042"/>
                  </a:cubicBezTo>
                  <a:cubicBezTo>
                    <a:pt x="76" y="1042"/>
                    <a:pt x="76" y="1042"/>
                    <a:pt x="76" y="1042"/>
                  </a:cubicBezTo>
                  <a:cubicBezTo>
                    <a:pt x="75" y="1042"/>
                    <a:pt x="75" y="1042"/>
                    <a:pt x="75" y="1042"/>
                  </a:cubicBezTo>
                  <a:close/>
                </a:path>
              </a:pathLst>
            </a:custGeom>
            <a:solidFill>
              <a:srgbClr val="42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ṣ1îḑè"/>
            <p:cNvSpPr/>
            <p:nvPr/>
          </p:nvSpPr>
          <p:spPr bwMode="auto">
            <a:xfrm>
              <a:off x="5886025" y="4469732"/>
              <a:ext cx="115615" cy="98097"/>
            </a:xfrm>
            <a:custGeom>
              <a:avLst/>
              <a:gdLst>
                <a:gd name="T0" fmla="*/ 22 w 43"/>
                <a:gd name="T1" fmla="*/ 3 h 37"/>
                <a:gd name="T2" fmla="*/ 22 w 43"/>
                <a:gd name="T3" fmla="*/ 3 h 37"/>
                <a:gd name="T4" fmla="*/ 22 w 43"/>
                <a:gd name="T5" fmla="*/ 3 h 37"/>
                <a:gd name="T6" fmla="*/ 28 w 43"/>
                <a:gd name="T7" fmla="*/ 10 h 37"/>
                <a:gd name="T8" fmla="*/ 28 w 43"/>
                <a:gd name="T9" fmla="*/ 7 h 37"/>
                <a:gd name="T10" fmla="*/ 29 w 43"/>
                <a:gd name="T11" fmla="*/ 6 h 37"/>
                <a:gd name="T12" fmla="*/ 32 w 43"/>
                <a:gd name="T13" fmla="*/ 6 h 37"/>
                <a:gd name="T14" fmla="*/ 33 w 43"/>
                <a:gd name="T15" fmla="*/ 7 h 37"/>
                <a:gd name="T16" fmla="*/ 33 w 43"/>
                <a:gd name="T17" fmla="*/ 12 h 37"/>
                <a:gd name="T18" fmla="*/ 33 w 43"/>
                <a:gd name="T19" fmla="*/ 14 h 37"/>
                <a:gd name="T20" fmla="*/ 33 w 43"/>
                <a:gd name="T21" fmla="*/ 14 h 37"/>
                <a:gd name="T22" fmla="*/ 33 w 43"/>
                <a:gd name="T23" fmla="*/ 14 h 37"/>
                <a:gd name="T24" fmla="*/ 40 w 43"/>
                <a:gd name="T25" fmla="*/ 21 h 37"/>
                <a:gd name="T26" fmla="*/ 39 w 43"/>
                <a:gd name="T27" fmla="*/ 22 h 37"/>
                <a:gd name="T28" fmla="*/ 36 w 43"/>
                <a:gd name="T29" fmla="*/ 22 h 37"/>
                <a:gd name="T30" fmla="*/ 36 w 43"/>
                <a:gd name="T31" fmla="*/ 33 h 37"/>
                <a:gd name="T32" fmla="*/ 35 w 43"/>
                <a:gd name="T33" fmla="*/ 33 h 37"/>
                <a:gd name="T34" fmla="*/ 8 w 43"/>
                <a:gd name="T35" fmla="*/ 33 h 37"/>
                <a:gd name="T36" fmla="*/ 8 w 43"/>
                <a:gd name="T37" fmla="*/ 33 h 37"/>
                <a:gd name="T38" fmla="*/ 8 w 43"/>
                <a:gd name="T39" fmla="*/ 22 h 37"/>
                <a:gd name="T40" fmla="*/ 4 w 43"/>
                <a:gd name="T41" fmla="*/ 22 h 37"/>
                <a:gd name="T42" fmla="*/ 4 w 43"/>
                <a:gd name="T43" fmla="*/ 21 h 37"/>
                <a:gd name="T44" fmla="*/ 21 w 43"/>
                <a:gd name="T45" fmla="*/ 3 h 37"/>
                <a:gd name="T46" fmla="*/ 22 w 43"/>
                <a:gd name="T47" fmla="*/ 3 h 37"/>
                <a:gd name="T48" fmla="*/ 22 w 43"/>
                <a:gd name="T49" fmla="*/ 0 h 37"/>
                <a:gd name="T50" fmla="*/ 22 w 43"/>
                <a:gd name="T51" fmla="*/ 0 h 37"/>
                <a:gd name="T52" fmla="*/ 21 w 43"/>
                <a:gd name="T53" fmla="*/ 0 h 37"/>
                <a:gd name="T54" fmla="*/ 19 w 43"/>
                <a:gd name="T55" fmla="*/ 1 h 37"/>
                <a:gd name="T56" fmla="*/ 10 w 43"/>
                <a:gd name="T57" fmla="*/ 10 h 37"/>
                <a:gd name="T58" fmla="*/ 1 w 43"/>
                <a:gd name="T59" fmla="*/ 19 h 37"/>
                <a:gd name="T60" fmla="*/ 0 w 43"/>
                <a:gd name="T61" fmla="*/ 23 h 37"/>
                <a:gd name="T62" fmla="*/ 4 w 43"/>
                <a:gd name="T63" fmla="*/ 25 h 37"/>
                <a:gd name="T64" fmla="*/ 4 w 43"/>
                <a:gd name="T65" fmla="*/ 25 h 37"/>
                <a:gd name="T66" fmla="*/ 4 w 43"/>
                <a:gd name="T67" fmla="*/ 33 h 37"/>
                <a:gd name="T68" fmla="*/ 8 w 43"/>
                <a:gd name="T69" fmla="*/ 37 h 37"/>
                <a:gd name="T70" fmla="*/ 19 w 43"/>
                <a:gd name="T71" fmla="*/ 37 h 37"/>
                <a:gd name="T72" fmla="*/ 24 w 43"/>
                <a:gd name="T73" fmla="*/ 37 h 37"/>
                <a:gd name="T74" fmla="*/ 35 w 43"/>
                <a:gd name="T75" fmla="*/ 37 h 37"/>
                <a:gd name="T76" fmla="*/ 39 w 43"/>
                <a:gd name="T77" fmla="*/ 33 h 37"/>
                <a:gd name="T78" fmla="*/ 39 w 43"/>
                <a:gd name="T79" fmla="*/ 25 h 37"/>
                <a:gd name="T80" fmla="*/ 39 w 43"/>
                <a:gd name="T81" fmla="*/ 25 h 37"/>
                <a:gd name="T82" fmla="*/ 43 w 43"/>
                <a:gd name="T83" fmla="*/ 23 h 37"/>
                <a:gd name="T84" fmla="*/ 42 w 43"/>
                <a:gd name="T85" fmla="*/ 19 h 37"/>
                <a:gd name="T86" fmla="*/ 36 w 43"/>
                <a:gd name="T87" fmla="*/ 13 h 37"/>
                <a:gd name="T88" fmla="*/ 36 w 43"/>
                <a:gd name="T89" fmla="*/ 12 h 37"/>
                <a:gd name="T90" fmla="*/ 36 w 43"/>
                <a:gd name="T91" fmla="*/ 7 h 37"/>
                <a:gd name="T92" fmla="*/ 32 w 43"/>
                <a:gd name="T93" fmla="*/ 3 h 37"/>
                <a:gd name="T94" fmla="*/ 29 w 43"/>
                <a:gd name="T95" fmla="*/ 3 h 37"/>
                <a:gd name="T96" fmla="*/ 27 w 43"/>
                <a:gd name="T97" fmla="*/ 4 h 37"/>
                <a:gd name="T98" fmla="*/ 24 w 43"/>
                <a:gd name="T99" fmla="*/ 1 h 37"/>
                <a:gd name="T100" fmla="*/ 22 w 43"/>
                <a:gd name="T101" fmla="*/ 0 h 37"/>
                <a:gd name="T102" fmla="*/ 22 w 43"/>
                <a:gd name="T103" fmla="*/ 0 h 37"/>
                <a:gd name="T104" fmla="*/ 22 w 43"/>
                <a:gd name="T10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" h="37">
                  <a:moveTo>
                    <a:pt x="22" y="3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9" y="15"/>
                    <a:pt x="15" y="9"/>
                    <a:pt x="21" y="3"/>
                  </a:cubicBezTo>
                  <a:lnTo>
                    <a:pt x="22" y="3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5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ş1íḓe"/>
            <p:cNvSpPr/>
            <p:nvPr/>
          </p:nvSpPr>
          <p:spPr bwMode="auto">
            <a:xfrm>
              <a:off x="6210097" y="4469732"/>
              <a:ext cx="87587" cy="87587"/>
            </a:xfrm>
            <a:custGeom>
              <a:avLst/>
              <a:gdLst>
                <a:gd name="T0" fmla="*/ 25 w 33"/>
                <a:gd name="T1" fmla="*/ 12 h 33"/>
                <a:gd name="T2" fmla="*/ 12 w 33"/>
                <a:gd name="T3" fmla="*/ 25 h 33"/>
                <a:gd name="T4" fmla="*/ 0 w 33"/>
                <a:gd name="T5" fmla="*/ 12 h 33"/>
                <a:gd name="T6" fmla="*/ 12 w 33"/>
                <a:gd name="T7" fmla="*/ 0 h 33"/>
                <a:gd name="T8" fmla="*/ 25 w 33"/>
                <a:gd name="T9" fmla="*/ 12 h 33"/>
                <a:gd name="T10" fmla="*/ 12 w 33"/>
                <a:gd name="T11" fmla="*/ 21 h 33"/>
                <a:gd name="T12" fmla="*/ 12 w 33"/>
                <a:gd name="T13" fmla="*/ 21 h 33"/>
                <a:gd name="T14" fmla="*/ 21 w 33"/>
                <a:gd name="T15" fmla="*/ 12 h 33"/>
                <a:gd name="T16" fmla="*/ 12 w 33"/>
                <a:gd name="T17" fmla="*/ 4 h 33"/>
                <a:gd name="T18" fmla="*/ 4 w 33"/>
                <a:gd name="T19" fmla="*/ 12 h 33"/>
                <a:gd name="T20" fmla="*/ 12 w 33"/>
                <a:gd name="T21" fmla="*/ 21 h 33"/>
                <a:gd name="T22" fmla="*/ 33 w 33"/>
                <a:gd name="T23" fmla="*/ 28 h 33"/>
                <a:gd name="T24" fmla="*/ 33 w 33"/>
                <a:gd name="T25" fmla="*/ 28 h 33"/>
                <a:gd name="T26" fmla="*/ 25 w 33"/>
                <a:gd name="T27" fmla="*/ 20 h 33"/>
                <a:gd name="T28" fmla="*/ 24 w 33"/>
                <a:gd name="T29" fmla="*/ 22 h 33"/>
                <a:gd name="T30" fmla="*/ 22 w 33"/>
                <a:gd name="T31" fmla="*/ 23 h 33"/>
                <a:gd name="T32" fmla="*/ 20 w 33"/>
                <a:gd name="T33" fmla="*/ 25 h 33"/>
                <a:gd name="T34" fmla="*/ 28 w 33"/>
                <a:gd name="T35" fmla="*/ 33 h 33"/>
                <a:gd name="T36" fmla="*/ 31 w 33"/>
                <a:gd name="T37" fmla="*/ 33 h 33"/>
                <a:gd name="T38" fmla="*/ 33 w 33"/>
                <a:gd name="T39" fmla="*/ 31 h 33"/>
                <a:gd name="T40" fmla="*/ 33 w 33"/>
                <a:gd name="T4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25" y="12"/>
                  </a:moveTo>
                  <a:cubicBezTo>
                    <a:pt x="25" y="19"/>
                    <a:pt x="19" y="25"/>
                    <a:pt x="12" y="25"/>
                  </a:cubicBezTo>
                  <a:cubicBezTo>
                    <a:pt x="5" y="25"/>
                    <a:pt x="0" y="19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5" y="6"/>
                    <a:pt x="25" y="12"/>
                  </a:cubicBezTo>
                  <a:close/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12" y="21"/>
                  </a:lnTo>
                  <a:close/>
                  <a:moveTo>
                    <a:pt x="33" y="28"/>
                  </a:moveTo>
                  <a:cubicBezTo>
                    <a:pt x="33" y="28"/>
                    <a:pt x="33" y="28"/>
                    <a:pt x="33" y="2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33" y="28"/>
                  </a:lnTo>
                  <a:close/>
                </a:path>
              </a:pathLst>
            </a:custGeom>
            <a:solidFill>
              <a:srgbClr val="5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iṡḷiḑé"/>
            <p:cNvSpPr/>
            <p:nvPr/>
          </p:nvSpPr>
          <p:spPr bwMode="auto">
            <a:xfrm>
              <a:off x="5591733" y="4471483"/>
              <a:ext cx="87587" cy="87587"/>
            </a:xfrm>
            <a:custGeom>
              <a:avLst/>
              <a:gdLst>
                <a:gd name="T0" fmla="*/ 23 w 33"/>
                <a:gd name="T1" fmla="*/ 2 h 33"/>
                <a:gd name="T2" fmla="*/ 23 w 33"/>
                <a:gd name="T3" fmla="*/ 2 h 33"/>
                <a:gd name="T4" fmla="*/ 17 w 33"/>
                <a:gd name="T5" fmla="*/ 1 h 33"/>
                <a:gd name="T6" fmla="*/ 17 w 33"/>
                <a:gd name="T7" fmla="*/ 0 h 33"/>
                <a:gd name="T8" fmla="*/ 16 w 33"/>
                <a:gd name="T9" fmla="*/ 1 h 33"/>
                <a:gd name="T10" fmla="*/ 15 w 33"/>
                <a:gd name="T11" fmla="*/ 1 h 33"/>
                <a:gd name="T12" fmla="*/ 15 w 33"/>
                <a:gd name="T13" fmla="*/ 1 h 33"/>
                <a:gd name="T14" fmla="*/ 7 w 33"/>
                <a:gd name="T15" fmla="*/ 3 h 33"/>
                <a:gd name="T16" fmla="*/ 6 w 33"/>
                <a:gd name="T17" fmla="*/ 1 h 33"/>
                <a:gd name="T18" fmla="*/ 5 w 33"/>
                <a:gd name="T19" fmla="*/ 1 h 33"/>
                <a:gd name="T20" fmla="*/ 5 w 33"/>
                <a:gd name="T21" fmla="*/ 1 h 33"/>
                <a:gd name="T22" fmla="*/ 4 w 33"/>
                <a:gd name="T23" fmla="*/ 7 h 33"/>
                <a:gd name="T24" fmla="*/ 3 w 33"/>
                <a:gd name="T25" fmla="*/ 11 h 33"/>
                <a:gd name="T26" fmla="*/ 3 w 33"/>
                <a:gd name="T27" fmla="*/ 11 h 33"/>
                <a:gd name="T28" fmla="*/ 4 w 33"/>
                <a:gd name="T29" fmla="*/ 11 h 33"/>
                <a:gd name="T30" fmla="*/ 4 w 33"/>
                <a:gd name="T31" fmla="*/ 11 h 33"/>
                <a:gd name="T32" fmla="*/ 8 w 33"/>
                <a:gd name="T33" fmla="*/ 11 h 33"/>
                <a:gd name="T34" fmla="*/ 13 w 33"/>
                <a:gd name="T35" fmla="*/ 11 h 33"/>
                <a:gd name="T36" fmla="*/ 13 w 33"/>
                <a:gd name="T37" fmla="*/ 10 h 33"/>
                <a:gd name="T38" fmla="*/ 13 w 33"/>
                <a:gd name="T39" fmla="*/ 10 h 33"/>
                <a:gd name="T40" fmla="*/ 11 w 33"/>
                <a:gd name="T41" fmla="*/ 8 h 33"/>
                <a:gd name="T42" fmla="*/ 15 w 33"/>
                <a:gd name="T43" fmla="*/ 6 h 33"/>
                <a:gd name="T44" fmla="*/ 15 w 33"/>
                <a:gd name="T45" fmla="*/ 6 h 33"/>
                <a:gd name="T46" fmla="*/ 17 w 33"/>
                <a:gd name="T47" fmla="*/ 6 h 33"/>
                <a:gd name="T48" fmla="*/ 27 w 33"/>
                <a:gd name="T49" fmla="*/ 17 h 33"/>
                <a:gd name="T50" fmla="*/ 16 w 33"/>
                <a:gd name="T51" fmla="*/ 27 h 33"/>
                <a:gd name="T52" fmla="*/ 6 w 33"/>
                <a:gd name="T53" fmla="*/ 17 h 33"/>
                <a:gd name="T54" fmla="*/ 6 w 33"/>
                <a:gd name="T55" fmla="*/ 15 h 33"/>
                <a:gd name="T56" fmla="*/ 1 w 33"/>
                <a:gd name="T57" fmla="*/ 13 h 33"/>
                <a:gd name="T58" fmla="*/ 0 w 33"/>
                <a:gd name="T59" fmla="*/ 16 h 33"/>
                <a:gd name="T60" fmla="*/ 16 w 33"/>
                <a:gd name="T61" fmla="*/ 33 h 33"/>
                <a:gd name="T62" fmla="*/ 33 w 33"/>
                <a:gd name="T63" fmla="*/ 17 h 33"/>
                <a:gd name="T64" fmla="*/ 23 w 33"/>
                <a:gd name="T6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33">
                  <a:moveTo>
                    <a:pt x="23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22"/>
                    <a:pt x="22" y="27"/>
                    <a:pt x="16" y="27"/>
                  </a:cubicBezTo>
                  <a:cubicBezTo>
                    <a:pt x="11" y="27"/>
                    <a:pt x="6" y="22"/>
                    <a:pt x="6" y="1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5" y="33"/>
                    <a:pt x="33" y="26"/>
                    <a:pt x="33" y="17"/>
                  </a:cubicBezTo>
                  <a:cubicBezTo>
                    <a:pt x="33" y="10"/>
                    <a:pt x="29" y="4"/>
                    <a:pt x="23" y="2"/>
                  </a:cubicBezTo>
                  <a:close/>
                </a:path>
              </a:pathLst>
            </a:custGeom>
            <a:solidFill>
              <a:srgbClr val="5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ṥ1íḓé"/>
            <p:cNvSpPr/>
            <p:nvPr/>
          </p:nvSpPr>
          <p:spPr bwMode="auto">
            <a:xfrm>
              <a:off x="5709100" y="2097881"/>
              <a:ext cx="488735" cy="29780"/>
            </a:xfrm>
            <a:custGeom>
              <a:avLst/>
              <a:gdLst>
                <a:gd name="T0" fmla="*/ 279 w 279"/>
                <a:gd name="T1" fmla="*/ 9 h 17"/>
                <a:gd name="T2" fmla="*/ 272 w 279"/>
                <a:gd name="T3" fmla="*/ 17 h 17"/>
                <a:gd name="T4" fmla="*/ 9 w 279"/>
                <a:gd name="T5" fmla="*/ 17 h 17"/>
                <a:gd name="T6" fmla="*/ 0 w 279"/>
                <a:gd name="T7" fmla="*/ 9 h 17"/>
                <a:gd name="T8" fmla="*/ 9 w 279"/>
                <a:gd name="T9" fmla="*/ 0 h 17"/>
                <a:gd name="T10" fmla="*/ 272 w 279"/>
                <a:gd name="T11" fmla="*/ 0 h 17"/>
                <a:gd name="T12" fmla="*/ 279 w 279"/>
                <a:gd name="T1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7">
                  <a:moveTo>
                    <a:pt x="279" y="9"/>
                  </a:moveTo>
                  <a:lnTo>
                    <a:pt x="272" y="17"/>
                  </a:lnTo>
                  <a:lnTo>
                    <a:pt x="9" y="17"/>
                  </a:lnTo>
                  <a:lnTo>
                    <a:pt x="0" y="9"/>
                  </a:lnTo>
                  <a:lnTo>
                    <a:pt x="9" y="0"/>
                  </a:lnTo>
                  <a:lnTo>
                    <a:pt x="272" y="0"/>
                  </a:lnTo>
                  <a:lnTo>
                    <a:pt x="279" y="9"/>
                  </a:lnTo>
                  <a:close/>
                </a:path>
              </a:pathLst>
            </a:custGeom>
            <a:solidFill>
              <a:srgbClr val="42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íŝlïḑé"/>
            <p:cNvSpPr/>
            <p:nvPr/>
          </p:nvSpPr>
          <p:spPr bwMode="auto">
            <a:xfrm>
              <a:off x="6266152" y="2078611"/>
              <a:ext cx="66566" cy="70069"/>
            </a:xfrm>
            <a:prstGeom prst="ellipse">
              <a:avLst/>
            </a:prstGeom>
            <a:solidFill>
              <a:srgbClr val="42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íś1ide"/>
            <p:cNvSpPr/>
            <p:nvPr/>
          </p:nvSpPr>
          <p:spPr bwMode="auto">
            <a:xfrm>
              <a:off x="5251896" y="2252033"/>
              <a:ext cx="1408396" cy="2089822"/>
            </a:xfrm>
            <a:custGeom>
              <a:avLst/>
              <a:gdLst>
                <a:gd name="T0" fmla="*/ 2 w 804"/>
                <a:gd name="T1" fmla="*/ 1193 h 1193"/>
                <a:gd name="T2" fmla="*/ 0 w 804"/>
                <a:gd name="T3" fmla="*/ 0 h 1193"/>
                <a:gd name="T4" fmla="*/ 712 w 804"/>
                <a:gd name="T5" fmla="*/ 0 h 1193"/>
                <a:gd name="T6" fmla="*/ 712 w 804"/>
                <a:gd name="T7" fmla="*/ 0 h 1193"/>
                <a:gd name="T8" fmla="*/ 802 w 804"/>
                <a:gd name="T9" fmla="*/ 0 h 1193"/>
                <a:gd name="T10" fmla="*/ 804 w 804"/>
                <a:gd name="T11" fmla="*/ 1191 h 1193"/>
                <a:gd name="T12" fmla="*/ 2 w 804"/>
                <a:gd name="T13" fmla="*/ 1193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" h="1193">
                  <a:moveTo>
                    <a:pt x="2" y="1193"/>
                  </a:moveTo>
                  <a:lnTo>
                    <a:pt x="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802" y="0"/>
                  </a:lnTo>
                  <a:lnTo>
                    <a:pt x="804" y="1191"/>
                  </a:lnTo>
                  <a:lnTo>
                    <a:pt x="2" y="1193"/>
                  </a:lnTo>
                  <a:close/>
                </a:path>
              </a:pathLst>
            </a:custGeom>
            <a:solidFill>
              <a:srgbClr val="E7E9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ïṧḻíḍe"/>
            <p:cNvSpPr/>
            <p:nvPr/>
          </p:nvSpPr>
          <p:spPr bwMode="auto">
            <a:xfrm>
              <a:off x="5709100" y="2097881"/>
              <a:ext cx="488735" cy="29780"/>
            </a:xfrm>
            <a:custGeom>
              <a:avLst/>
              <a:gdLst>
                <a:gd name="T0" fmla="*/ 276 w 279"/>
                <a:gd name="T1" fmla="*/ 15 h 17"/>
                <a:gd name="T2" fmla="*/ 272 w 279"/>
                <a:gd name="T3" fmla="*/ 17 h 17"/>
                <a:gd name="T4" fmla="*/ 9 w 279"/>
                <a:gd name="T5" fmla="*/ 17 h 17"/>
                <a:gd name="T6" fmla="*/ 0 w 279"/>
                <a:gd name="T7" fmla="*/ 9 h 17"/>
                <a:gd name="T8" fmla="*/ 4 w 279"/>
                <a:gd name="T9" fmla="*/ 1 h 17"/>
                <a:gd name="T10" fmla="*/ 9 w 279"/>
                <a:gd name="T11" fmla="*/ 0 h 17"/>
                <a:gd name="T12" fmla="*/ 272 w 279"/>
                <a:gd name="T13" fmla="*/ 0 h 17"/>
                <a:gd name="T14" fmla="*/ 279 w 279"/>
                <a:gd name="T15" fmla="*/ 9 h 17"/>
                <a:gd name="T16" fmla="*/ 276 w 279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17">
                  <a:moveTo>
                    <a:pt x="276" y="15"/>
                  </a:moveTo>
                  <a:lnTo>
                    <a:pt x="272" y="17"/>
                  </a:lnTo>
                  <a:lnTo>
                    <a:pt x="9" y="17"/>
                  </a:lnTo>
                  <a:lnTo>
                    <a:pt x="0" y="9"/>
                  </a:lnTo>
                  <a:lnTo>
                    <a:pt x="4" y="1"/>
                  </a:lnTo>
                  <a:lnTo>
                    <a:pt x="9" y="0"/>
                  </a:lnTo>
                  <a:lnTo>
                    <a:pt x="272" y="0"/>
                  </a:lnTo>
                  <a:lnTo>
                    <a:pt x="279" y="9"/>
                  </a:lnTo>
                  <a:lnTo>
                    <a:pt x="276" y="15"/>
                  </a:lnTo>
                  <a:close/>
                </a:path>
              </a:pathLst>
            </a:custGeom>
            <a:solidFill>
              <a:srgbClr val="5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íṩľïḋe"/>
            <p:cNvSpPr/>
            <p:nvPr/>
          </p:nvSpPr>
          <p:spPr bwMode="auto">
            <a:xfrm>
              <a:off x="6266152" y="2078611"/>
              <a:ext cx="66566" cy="70069"/>
            </a:xfrm>
            <a:custGeom>
              <a:avLst/>
              <a:gdLst>
                <a:gd name="T0" fmla="*/ 20 w 25"/>
                <a:gd name="T1" fmla="*/ 23 h 26"/>
                <a:gd name="T2" fmla="*/ 12 w 25"/>
                <a:gd name="T3" fmla="*/ 26 h 26"/>
                <a:gd name="T4" fmla="*/ 0 w 25"/>
                <a:gd name="T5" fmla="*/ 13 h 26"/>
                <a:gd name="T6" fmla="*/ 5 w 25"/>
                <a:gd name="T7" fmla="*/ 3 h 26"/>
                <a:gd name="T8" fmla="*/ 12 w 25"/>
                <a:gd name="T9" fmla="*/ 0 h 26"/>
                <a:gd name="T10" fmla="*/ 25 w 25"/>
                <a:gd name="T11" fmla="*/ 13 h 26"/>
                <a:gd name="T12" fmla="*/ 20 w 25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6">
                  <a:moveTo>
                    <a:pt x="20" y="23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5" y="26"/>
                    <a:pt x="0" y="20"/>
                    <a:pt x="0" y="13"/>
                  </a:cubicBezTo>
                  <a:cubicBezTo>
                    <a:pt x="0" y="9"/>
                    <a:pt x="2" y="5"/>
                    <a:pt x="5" y="3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5" y="6"/>
                    <a:pt x="25" y="13"/>
                  </a:cubicBezTo>
                  <a:cubicBezTo>
                    <a:pt x="25" y="17"/>
                    <a:pt x="23" y="21"/>
                    <a:pt x="20" y="23"/>
                  </a:cubicBezTo>
                  <a:close/>
                </a:path>
              </a:pathLst>
            </a:custGeom>
            <a:solidFill>
              <a:srgbClr val="59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ŝḷîḑé"/>
            <p:cNvSpPr/>
            <p:nvPr/>
          </p:nvSpPr>
          <p:spPr bwMode="auto">
            <a:xfrm>
              <a:off x="6486871" y="2337868"/>
              <a:ext cx="57808" cy="54304"/>
            </a:xfrm>
            <a:custGeom>
              <a:avLst/>
              <a:gdLst>
                <a:gd name="T0" fmla="*/ 6 w 22"/>
                <a:gd name="T1" fmla="*/ 2 h 21"/>
                <a:gd name="T2" fmla="*/ 19 w 22"/>
                <a:gd name="T3" fmla="*/ 6 h 21"/>
                <a:gd name="T4" fmla="*/ 16 w 22"/>
                <a:gd name="T5" fmla="*/ 18 h 21"/>
                <a:gd name="T6" fmla="*/ 3 w 22"/>
                <a:gd name="T7" fmla="*/ 15 h 21"/>
                <a:gd name="T8" fmla="*/ 6 w 22"/>
                <a:gd name="T9" fmla="*/ 2 h 21"/>
                <a:gd name="T10" fmla="*/ 7 w 22"/>
                <a:gd name="T11" fmla="*/ 4 h 21"/>
                <a:gd name="T12" fmla="*/ 7 w 22"/>
                <a:gd name="T13" fmla="*/ 4 h 21"/>
                <a:gd name="T14" fmla="*/ 5 w 22"/>
                <a:gd name="T15" fmla="*/ 14 h 21"/>
                <a:gd name="T16" fmla="*/ 15 w 22"/>
                <a:gd name="T17" fmla="*/ 16 h 21"/>
                <a:gd name="T18" fmla="*/ 17 w 22"/>
                <a:gd name="T19" fmla="*/ 7 h 21"/>
                <a:gd name="T20" fmla="*/ 7 w 22"/>
                <a:gd name="T21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1">
                  <a:moveTo>
                    <a:pt x="6" y="2"/>
                  </a:moveTo>
                  <a:cubicBezTo>
                    <a:pt x="11" y="0"/>
                    <a:pt x="16" y="1"/>
                    <a:pt x="19" y="6"/>
                  </a:cubicBezTo>
                  <a:cubicBezTo>
                    <a:pt x="22" y="10"/>
                    <a:pt x="20" y="16"/>
                    <a:pt x="16" y="18"/>
                  </a:cubicBez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2" y="5"/>
                    <a:pt x="6" y="2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6"/>
                    <a:pt x="3" y="10"/>
                    <a:pt x="5" y="14"/>
                  </a:cubicBezTo>
                  <a:cubicBezTo>
                    <a:pt x="7" y="17"/>
                    <a:pt x="11" y="18"/>
                    <a:pt x="15" y="16"/>
                  </a:cubicBezTo>
                  <a:cubicBezTo>
                    <a:pt x="18" y="15"/>
                    <a:pt x="19" y="10"/>
                    <a:pt x="17" y="7"/>
                  </a:cubicBezTo>
                  <a:cubicBezTo>
                    <a:pt x="15" y="3"/>
                    <a:pt x="11" y="2"/>
                    <a:pt x="7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íšḷíḍê"/>
            <p:cNvSpPr/>
            <p:nvPr/>
          </p:nvSpPr>
          <p:spPr bwMode="auto">
            <a:xfrm>
              <a:off x="6523657" y="2385165"/>
              <a:ext cx="26277" cy="35035"/>
            </a:xfrm>
            <a:custGeom>
              <a:avLst/>
              <a:gdLst>
                <a:gd name="T0" fmla="*/ 3 w 10"/>
                <a:gd name="T1" fmla="*/ 0 h 13"/>
                <a:gd name="T2" fmla="*/ 4 w 10"/>
                <a:gd name="T3" fmla="*/ 0 h 13"/>
                <a:gd name="T4" fmla="*/ 4 w 10"/>
                <a:gd name="T5" fmla="*/ 1 h 13"/>
                <a:gd name="T6" fmla="*/ 10 w 10"/>
                <a:gd name="T7" fmla="*/ 11 h 13"/>
                <a:gd name="T8" fmla="*/ 10 w 10"/>
                <a:gd name="T9" fmla="*/ 12 h 13"/>
                <a:gd name="T10" fmla="*/ 7 w 10"/>
                <a:gd name="T11" fmla="*/ 13 h 13"/>
                <a:gd name="T12" fmla="*/ 6 w 10"/>
                <a:gd name="T13" fmla="*/ 13 h 13"/>
                <a:gd name="T14" fmla="*/ 1 w 10"/>
                <a:gd name="T15" fmla="*/ 3 h 13"/>
                <a:gd name="T16" fmla="*/ 1 w 10"/>
                <a:gd name="T17" fmla="*/ 2 h 13"/>
                <a:gd name="T18" fmla="*/ 0 w 10"/>
                <a:gd name="T19" fmla="*/ 2 h 13"/>
                <a:gd name="T20" fmla="*/ 2 w 10"/>
                <a:gd name="T21" fmla="*/ 1 h 13"/>
                <a:gd name="T22" fmla="*/ 3 w 10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3">
                  <a:moveTo>
                    <a:pt x="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Slîḋê"/>
            <p:cNvSpPr/>
            <p:nvPr/>
          </p:nvSpPr>
          <p:spPr bwMode="auto">
            <a:xfrm>
              <a:off x="5649541" y="2395676"/>
              <a:ext cx="1007249" cy="1504742"/>
            </a:xfrm>
            <a:custGeom>
              <a:avLst/>
              <a:gdLst>
                <a:gd name="T0" fmla="*/ 22 w 378"/>
                <a:gd name="T1" fmla="*/ 1 h 566"/>
                <a:gd name="T2" fmla="*/ 120 w 378"/>
                <a:gd name="T3" fmla="*/ 0 h 566"/>
                <a:gd name="T4" fmla="*/ 119 w 378"/>
                <a:gd name="T5" fmla="*/ 3 h 566"/>
                <a:gd name="T6" fmla="*/ 107 w 378"/>
                <a:gd name="T7" fmla="*/ 63 h 566"/>
                <a:gd name="T8" fmla="*/ 102 w 378"/>
                <a:gd name="T9" fmla="*/ 117 h 566"/>
                <a:gd name="T10" fmla="*/ 111 w 378"/>
                <a:gd name="T11" fmla="*/ 153 h 566"/>
                <a:gd name="T12" fmla="*/ 192 w 378"/>
                <a:gd name="T13" fmla="*/ 113 h 566"/>
                <a:gd name="T14" fmla="*/ 193 w 378"/>
                <a:gd name="T15" fmla="*/ 112 h 566"/>
                <a:gd name="T16" fmla="*/ 296 w 378"/>
                <a:gd name="T17" fmla="*/ 75 h 566"/>
                <a:gd name="T18" fmla="*/ 268 w 378"/>
                <a:gd name="T19" fmla="*/ 0 h 566"/>
                <a:gd name="T20" fmla="*/ 277 w 378"/>
                <a:gd name="T21" fmla="*/ 0 h 566"/>
                <a:gd name="T22" fmla="*/ 305 w 378"/>
                <a:gd name="T23" fmla="*/ 72 h 566"/>
                <a:gd name="T24" fmla="*/ 378 w 378"/>
                <a:gd name="T25" fmla="*/ 45 h 566"/>
                <a:gd name="T26" fmla="*/ 378 w 378"/>
                <a:gd name="T27" fmla="*/ 54 h 566"/>
                <a:gd name="T28" fmla="*/ 306 w 378"/>
                <a:gd name="T29" fmla="*/ 80 h 566"/>
                <a:gd name="T30" fmla="*/ 295 w 378"/>
                <a:gd name="T31" fmla="*/ 138 h 566"/>
                <a:gd name="T32" fmla="*/ 378 w 378"/>
                <a:gd name="T33" fmla="*/ 94 h 566"/>
                <a:gd name="T34" fmla="*/ 378 w 378"/>
                <a:gd name="T35" fmla="*/ 103 h 566"/>
                <a:gd name="T36" fmla="*/ 238 w 378"/>
                <a:gd name="T37" fmla="*/ 178 h 566"/>
                <a:gd name="T38" fmla="*/ 186 w 378"/>
                <a:gd name="T39" fmla="*/ 226 h 566"/>
                <a:gd name="T40" fmla="*/ 378 w 378"/>
                <a:gd name="T41" fmla="*/ 319 h 566"/>
                <a:gd name="T42" fmla="*/ 378 w 378"/>
                <a:gd name="T43" fmla="*/ 467 h 566"/>
                <a:gd name="T44" fmla="*/ 372 w 378"/>
                <a:gd name="T45" fmla="*/ 464 h 566"/>
                <a:gd name="T46" fmla="*/ 285 w 378"/>
                <a:gd name="T47" fmla="*/ 412 h 566"/>
                <a:gd name="T48" fmla="*/ 242 w 378"/>
                <a:gd name="T49" fmla="*/ 438 h 566"/>
                <a:gd name="T50" fmla="*/ 370 w 378"/>
                <a:gd name="T51" fmla="*/ 560 h 566"/>
                <a:gd name="T52" fmla="*/ 364 w 378"/>
                <a:gd name="T53" fmla="*/ 566 h 566"/>
                <a:gd name="T54" fmla="*/ 235 w 378"/>
                <a:gd name="T55" fmla="*/ 443 h 566"/>
                <a:gd name="T56" fmla="*/ 75 w 378"/>
                <a:gd name="T57" fmla="*/ 539 h 566"/>
                <a:gd name="T58" fmla="*/ 70 w 378"/>
                <a:gd name="T59" fmla="*/ 532 h 566"/>
                <a:gd name="T60" fmla="*/ 277 w 378"/>
                <a:gd name="T61" fmla="*/ 408 h 566"/>
                <a:gd name="T62" fmla="*/ 257 w 378"/>
                <a:gd name="T63" fmla="*/ 396 h 566"/>
                <a:gd name="T64" fmla="*/ 117 w 378"/>
                <a:gd name="T65" fmla="*/ 304 h 566"/>
                <a:gd name="T66" fmla="*/ 26 w 378"/>
                <a:gd name="T67" fmla="*/ 200 h 566"/>
                <a:gd name="T68" fmla="*/ 22 w 378"/>
                <a:gd name="T69" fmla="*/ 1 h 566"/>
                <a:gd name="T70" fmla="*/ 115 w 378"/>
                <a:gd name="T71" fmla="*/ 160 h 566"/>
                <a:gd name="T72" fmla="*/ 179 w 378"/>
                <a:gd name="T73" fmla="*/ 221 h 566"/>
                <a:gd name="T74" fmla="*/ 232 w 378"/>
                <a:gd name="T75" fmla="*/ 172 h 566"/>
                <a:gd name="T76" fmla="*/ 233 w 378"/>
                <a:gd name="T77" fmla="*/ 171 h 566"/>
                <a:gd name="T78" fmla="*/ 286 w 378"/>
                <a:gd name="T79" fmla="*/ 143 h 566"/>
                <a:gd name="T80" fmla="*/ 296 w 378"/>
                <a:gd name="T81" fmla="*/ 83 h 566"/>
                <a:gd name="T82" fmla="*/ 196 w 378"/>
                <a:gd name="T83" fmla="*/ 120 h 566"/>
                <a:gd name="T84" fmla="*/ 115 w 378"/>
                <a:gd name="T85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8" h="566">
                  <a:moveTo>
                    <a:pt x="22" y="1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4" y="23"/>
                    <a:pt x="110" y="43"/>
                    <a:pt x="107" y="63"/>
                  </a:cubicBezTo>
                  <a:cubicBezTo>
                    <a:pt x="104" y="81"/>
                    <a:pt x="102" y="99"/>
                    <a:pt x="102" y="117"/>
                  </a:cubicBezTo>
                  <a:cubicBezTo>
                    <a:pt x="102" y="129"/>
                    <a:pt x="105" y="141"/>
                    <a:pt x="111" y="153"/>
                  </a:cubicBezTo>
                  <a:cubicBezTo>
                    <a:pt x="192" y="113"/>
                    <a:pt x="192" y="113"/>
                    <a:pt x="192" y="113"/>
                  </a:cubicBezTo>
                  <a:cubicBezTo>
                    <a:pt x="193" y="112"/>
                    <a:pt x="193" y="112"/>
                    <a:pt x="193" y="112"/>
                  </a:cubicBezTo>
                  <a:cubicBezTo>
                    <a:pt x="193" y="112"/>
                    <a:pt x="243" y="94"/>
                    <a:pt x="296" y="75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30" y="62"/>
                    <a:pt x="356" y="53"/>
                    <a:pt x="378" y="45"/>
                  </a:cubicBezTo>
                  <a:cubicBezTo>
                    <a:pt x="378" y="54"/>
                    <a:pt x="378" y="54"/>
                    <a:pt x="378" y="54"/>
                  </a:cubicBezTo>
                  <a:cubicBezTo>
                    <a:pt x="357" y="61"/>
                    <a:pt x="331" y="71"/>
                    <a:pt x="306" y="80"/>
                  </a:cubicBezTo>
                  <a:cubicBezTo>
                    <a:pt x="295" y="138"/>
                    <a:pt x="295" y="138"/>
                    <a:pt x="295" y="138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103"/>
                    <a:pt x="378" y="103"/>
                    <a:pt x="378" y="103"/>
                  </a:cubicBezTo>
                  <a:cubicBezTo>
                    <a:pt x="238" y="178"/>
                    <a:pt x="238" y="178"/>
                    <a:pt x="238" y="178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249" y="268"/>
                    <a:pt x="331" y="301"/>
                    <a:pt x="378" y="319"/>
                  </a:cubicBezTo>
                  <a:cubicBezTo>
                    <a:pt x="378" y="467"/>
                    <a:pt x="378" y="467"/>
                    <a:pt x="378" y="467"/>
                  </a:cubicBezTo>
                  <a:cubicBezTo>
                    <a:pt x="372" y="464"/>
                    <a:pt x="372" y="464"/>
                    <a:pt x="372" y="464"/>
                  </a:cubicBezTo>
                  <a:cubicBezTo>
                    <a:pt x="343" y="446"/>
                    <a:pt x="314" y="429"/>
                    <a:pt x="285" y="412"/>
                  </a:cubicBezTo>
                  <a:cubicBezTo>
                    <a:pt x="242" y="438"/>
                    <a:pt x="242" y="438"/>
                    <a:pt x="242" y="438"/>
                  </a:cubicBezTo>
                  <a:cubicBezTo>
                    <a:pt x="370" y="560"/>
                    <a:pt x="370" y="560"/>
                    <a:pt x="370" y="560"/>
                  </a:cubicBezTo>
                  <a:cubicBezTo>
                    <a:pt x="364" y="566"/>
                    <a:pt x="364" y="566"/>
                    <a:pt x="364" y="566"/>
                  </a:cubicBezTo>
                  <a:cubicBezTo>
                    <a:pt x="235" y="443"/>
                    <a:pt x="235" y="443"/>
                    <a:pt x="235" y="443"/>
                  </a:cubicBezTo>
                  <a:cubicBezTo>
                    <a:pt x="75" y="539"/>
                    <a:pt x="75" y="539"/>
                    <a:pt x="75" y="539"/>
                  </a:cubicBezTo>
                  <a:cubicBezTo>
                    <a:pt x="70" y="532"/>
                    <a:pt x="70" y="532"/>
                    <a:pt x="70" y="532"/>
                  </a:cubicBezTo>
                  <a:cubicBezTo>
                    <a:pt x="277" y="408"/>
                    <a:pt x="277" y="408"/>
                    <a:pt x="277" y="408"/>
                  </a:cubicBezTo>
                  <a:cubicBezTo>
                    <a:pt x="270" y="404"/>
                    <a:pt x="264" y="400"/>
                    <a:pt x="257" y="396"/>
                  </a:cubicBezTo>
                  <a:cubicBezTo>
                    <a:pt x="209" y="368"/>
                    <a:pt x="160" y="338"/>
                    <a:pt x="117" y="304"/>
                  </a:cubicBezTo>
                  <a:cubicBezTo>
                    <a:pt x="81" y="276"/>
                    <a:pt x="44" y="241"/>
                    <a:pt x="26" y="200"/>
                  </a:cubicBezTo>
                  <a:cubicBezTo>
                    <a:pt x="0" y="140"/>
                    <a:pt x="8" y="63"/>
                    <a:pt x="22" y="1"/>
                  </a:cubicBezTo>
                  <a:close/>
                  <a:moveTo>
                    <a:pt x="115" y="160"/>
                  </a:moveTo>
                  <a:cubicBezTo>
                    <a:pt x="129" y="182"/>
                    <a:pt x="152" y="202"/>
                    <a:pt x="179" y="221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233" y="171"/>
                    <a:pt x="233" y="171"/>
                    <a:pt x="233" y="171"/>
                  </a:cubicBezTo>
                  <a:cubicBezTo>
                    <a:pt x="286" y="143"/>
                    <a:pt x="286" y="143"/>
                    <a:pt x="286" y="143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46" y="102"/>
                    <a:pt x="200" y="119"/>
                    <a:pt x="196" y="120"/>
                  </a:cubicBezTo>
                  <a:lnTo>
                    <a:pt x="115" y="16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îṧ1iďè"/>
            <p:cNvSpPr/>
            <p:nvPr/>
          </p:nvSpPr>
          <p:spPr bwMode="auto">
            <a:xfrm>
              <a:off x="5675817" y="2395676"/>
              <a:ext cx="980972" cy="1210450"/>
            </a:xfrm>
            <a:custGeom>
              <a:avLst/>
              <a:gdLst>
                <a:gd name="T0" fmla="*/ 23 w 368"/>
                <a:gd name="T1" fmla="*/ 1 h 455"/>
                <a:gd name="T2" fmla="*/ 98 w 368"/>
                <a:gd name="T3" fmla="*/ 0 h 455"/>
                <a:gd name="T4" fmla="*/ 81 w 368"/>
                <a:gd name="T5" fmla="*/ 117 h 455"/>
                <a:gd name="T6" fmla="*/ 368 w 368"/>
                <a:gd name="T7" fmla="*/ 329 h 455"/>
                <a:gd name="T8" fmla="*/ 368 w 368"/>
                <a:gd name="T9" fmla="*/ 455 h 455"/>
                <a:gd name="T10" fmla="*/ 26 w 368"/>
                <a:gd name="T11" fmla="*/ 196 h 455"/>
                <a:gd name="T12" fmla="*/ 23 w 368"/>
                <a:gd name="T13" fmla="*/ 1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8" h="455">
                  <a:moveTo>
                    <a:pt x="23" y="1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1" y="34"/>
                    <a:pt x="81" y="81"/>
                    <a:pt x="81" y="117"/>
                  </a:cubicBezTo>
                  <a:cubicBezTo>
                    <a:pt x="81" y="208"/>
                    <a:pt x="243" y="282"/>
                    <a:pt x="368" y="329"/>
                  </a:cubicBezTo>
                  <a:cubicBezTo>
                    <a:pt x="368" y="455"/>
                    <a:pt x="368" y="455"/>
                    <a:pt x="368" y="455"/>
                  </a:cubicBezTo>
                  <a:cubicBezTo>
                    <a:pt x="240" y="377"/>
                    <a:pt x="69" y="294"/>
                    <a:pt x="26" y="196"/>
                  </a:cubicBezTo>
                  <a:cubicBezTo>
                    <a:pt x="0" y="137"/>
                    <a:pt x="9" y="60"/>
                    <a:pt x="23" y="1"/>
                  </a:cubicBezTo>
                  <a:close/>
                </a:path>
              </a:pathLst>
            </a:custGeom>
            <a:solidFill>
              <a:srgbClr val="8DD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ṥľïḑê"/>
            <p:cNvSpPr/>
            <p:nvPr/>
          </p:nvSpPr>
          <p:spPr bwMode="auto">
            <a:xfrm>
              <a:off x="5251896" y="2395676"/>
              <a:ext cx="1404893" cy="1567805"/>
            </a:xfrm>
            <a:custGeom>
              <a:avLst/>
              <a:gdLst>
                <a:gd name="T0" fmla="*/ 527 w 527"/>
                <a:gd name="T1" fmla="*/ 163 h 590"/>
                <a:gd name="T2" fmla="*/ 442 w 527"/>
                <a:gd name="T3" fmla="*/ 225 h 590"/>
                <a:gd name="T4" fmla="*/ 248 w 527"/>
                <a:gd name="T5" fmla="*/ 367 h 590"/>
                <a:gd name="T6" fmla="*/ 286 w 527"/>
                <a:gd name="T7" fmla="*/ 409 h 590"/>
                <a:gd name="T8" fmla="*/ 359 w 527"/>
                <a:gd name="T9" fmla="*/ 359 h 590"/>
                <a:gd name="T10" fmla="*/ 364 w 527"/>
                <a:gd name="T11" fmla="*/ 366 h 590"/>
                <a:gd name="T12" fmla="*/ 292 w 527"/>
                <a:gd name="T13" fmla="*/ 416 h 590"/>
                <a:gd name="T14" fmla="*/ 442 w 527"/>
                <a:gd name="T15" fmla="*/ 585 h 590"/>
                <a:gd name="T16" fmla="*/ 435 w 527"/>
                <a:gd name="T17" fmla="*/ 590 h 590"/>
                <a:gd name="T18" fmla="*/ 242 w 527"/>
                <a:gd name="T19" fmla="*/ 372 h 590"/>
                <a:gd name="T20" fmla="*/ 0 w 527"/>
                <a:gd name="T21" fmla="*/ 549 h 590"/>
                <a:gd name="T22" fmla="*/ 0 w 527"/>
                <a:gd name="T23" fmla="*/ 518 h 590"/>
                <a:gd name="T24" fmla="*/ 426 w 527"/>
                <a:gd name="T25" fmla="*/ 206 h 590"/>
                <a:gd name="T26" fmla="*/ 519 w 527"/>
                <a:gd name="T27" fmla="*/ 138 h 590"/>
                <a:gd name="T28" fmla="*/ 495 w 527"/>
                <a:gd name="T29" fmla="*/ 60 h 590"/>
                <a:gd name="T30" fmla="*/ 495 w 527"/>
                <a:gd name="T31" fmla="*/ 60 h 590"/>
                <a:gd name="T32" fmla="*/ 484 w 527"/>
                <a:gd name="T33" fmla="*/ 0 h 590"/>
                <a:gd name="T34" fmla="*/ 493 w 527"/>
                <a:gd name="T35" fmla="*/ 0 h 590"/>
                <a:gd name="T36" fmla="*/ 504 w 527"/>
                <a:gd name="T37" fmla="*/ 58 h 590"/>
                <a:gd name="T38" fmla="*/ 527 w 527"/>
                <a:gd name="T39" fmla="*/ 132 h 590"/>
                <a:gd name="T40" fmla="*/ 527 w 527"/>
                <a:gd name="T41" fmla="*/ 132 h 590"/>
                <a:gd name="T42" fmla="*/ 527 w 527"/>
                <a:gd name="T43" fmla="*/ 163 h 590"/>
                <a:gd name="T44" fmla="*/ 527 w 527"/>
                <a:gd name="T45" fmla="*/ 258 h 590"/>
                <a:gd name="T46" fmla="*/ 527 w 527"/>
                <a:gd name="T47" fmla="*/ 250 h 590"/>
                <a:gd name="T48" fmla="*/ 429 w 527"/>
                <a:gd name="T49" fmla="*/ 204 h 590"/>
                <a:gd name="T50" fmla="*/ 318 w 527"/>
                <a:gd name="T51" fmla="*/ 0 h 590"/>
                <a:gd name="T52" fmla="*/ 310 w 527"/>
                <a:gd name="T53" fmla="*/ 0 h 590"/>
                <a:gd name="T54" fmla="*/ 424 w 527"/>
                <a:gd name="T55" fmla="*/ 211 h 590"/>
                <a:gd name="T56" fmla="*/ 527 w 527"/>
                <a:gd name="T57" fmla="*/ 258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7" h="590">
                  <a:moveTo>
                    <a:pt x="527" y="163"/>
                  </a:moveTo>
                  <a:cubicBezTo>
                    <a:pt x="442" y="225"/>
                    <a:pt x="442" y="225"/>
                    <a:pt x="442" y="225"/>
                  </a:cubicBezTo>
                  <a:cubicBezTo>
                    <a:pt x="248" y="367"/>
                    <a:pt x="248" y="367"/>
                    <a:pt x="248" y="367"/>
                  </a:cubicBezTo>
                  <a:cubicBezTo>
                    <a:pt x="286" y="409"/>
                    <a:pt x="286" y="409"/>
                    <a:pt x="286" y="409"/>
                  </a:cubicBezTo>
                  <a:cubicBezTo>
                    <a:pt x="359" y="359"/>
                    <a:pt x="359" y="359"/>
                    <a:pt x="359" y="359"/>
                  </a:cubicBezTo>
                  <a:cubicBezTo>
                    <a:pt x="364" y="366"/>
                    <a:pt x="364" y="366"/>
                    <a:pt x="364" y="366"/>
                  </a:cubicBezTo>
                  <a:cubicBezTo>
                    <a:pt x="292" y="416"/>
                    <a:pt x="292" y="416"/>
                    <a:pt x="292" y="416"/>
                  </a:cubicBezTo>
                  <a:cubicBezTo>
                    <a:pt x="442" y="585"/>
                    <a:pt x="442" y="585"/>
                    <a:pt x="442" y="585"/>
                  </a:cubicBezTo>
                  <a:cubicBezTo>
                    <a:pt x="435" y="590"/>
                    <a:pt x="435" y="590"/>
                    <a:pt x="435" y="590"/>
                  </a:cubicBezTo>
                  <a:cubicBezTo>
                    <a:pt x="242" y="372"/>
                    <a:pt x="242" y="372"/>
                    <a:pt x="242" y="372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18"/>
                    <a:pt x="0" y="518"/>
                    <a:pt x="0" y="518"/>
                  </a:cubicBezTo>
                  <a:cubicBezTo>
                    <a:pt x="426" y="206"/>
                    <a:pt x="426" y="206"/>
                    <a:pt x="426" y="206"/>
                  </a:cubicBezTo>
                  <a:cubicBezTo>
                    <a:pt x="519" y="138"/>
                    <a:pt x="519" y="138"/>
                    <a:pt x="519" y="138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95" y="60"/>
                    <a:pt x="495" y="60"/>
                    <a:pt x="495" y="6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504" y="58"/>
                    <a:pt x="504" y="58"/>
                    <a:pt x="504" y="58"/>
                  </a:cubicBezTo>
                  <a:cubicBezTo>
                    <a:pt x="527" y="132"/>
                    <a:pt x="527" y="132"/>
                    <a:pt x="527" y="132"/>
                  </a:cubicBezTo>
                  <a:cubicBezTo>
                    <a:pt x="527" y="132"/>
                    <a:pt x="527" y="132"/>
                    <a:pt x="527" y="132"/>
                  </a:cubicBezTo>
                  <a:lnTo>
                    <a:pt x="527" y="163"/>
                  </a:lnTo>
                  <a:close/>
                  <a:moveTo>
                    <a:pt x="527" y="258"/>
                  </a:moveTo>
                  <a:cubicBezTo>
                    <a:pt x="527" y="250"/>
                    <a:pt x="527" y="250"/>
                    <a:pt x="527" y="250"/>
                  </a:cubicBezTo>
                  <a:cubicBezTo>
                    <a:pt x="498" y="240"/>
                    <a:pt x="459" y="225"/>
                    <a:pt x="429" y="204"/>
                  </a:cubicBezTo>
                  <a:cubicBezTo>
                    <a:pt x="351" y="150"/>
                    <a:pt x="322" y="83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3" y="85"/>
                    <a:pt x="344" y="155"/>
                    <a:pt x="424" y="211"/>
                  </a:cubicBezTo>
                  <a:cubicBezTo>
                    <a:pt x="456" y="233"/>
                    <a:pt x="497" y="249"/>
                    <a:pt x="527" y="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ïṧḷíḓe"/>
            <p:cNvSpPr/>
            <p:nvPr/>
          </p:nvSpPr>
          <p:spPr bwMode="auto">
            <a:xfrm>
              <a:off x="6017406" y="3070094"/>
              <a:ext cx="261009" cy="183933"/>
            </a:xfrm>
            <a:custGeom>
              <a:avLst/>
              <a:gdLst>
                <a:gd name="T0" fmla="*/ 98 w 98"/>
                <a:gd name="T1" fmla="*/ 13 h 69"/>
                <a:gd name="T2" fmla="*/ 22 w 98"/>
                <a:gd name="T3" fmla="*/ 69 h 69"/>
                <a:gd name="T4" fmla="*/ 0 w 98"/>
                <a:gd name="T5" fmla="*/ 53 h 69"/>
                <a:gd name="T6" fmla="*/ 74 w 98"/>
                <a:gd name="T7" fmla="*/ 0 h 69"/>
                <a:gd name="T8" fmla="*/ 98 w 98"/>
                <a:gd name="T9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9">
                  <a:moveTo>
                    <a:pt x="98" y="13"/>
                  </a:moveTo>
                  <a:cubicBezTo>
                    <a:pt x="22" y="69"/>
                    <a:pt x="22" y="69"/>
                    <a:pt x="22" y="69"/>
                  </a:cubicBezTo>
                  <a:cubicBezTo>
                    <a:pt x="15" y="64"/>
                    <a:pt x="7" y="59"/>
                    <a:pt x="0" y="5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2" y="4"/>
                    <a:pt x="90" y="9"/>
                    <a:pt x="98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íṣľiḍé"/>
            <p:cNvSpPr/>
            <p:nvPr/>
          </p:nvSpPr>
          <p:spPr bwMode="auto">
            <a:xfrm>
              <a:off x="5251896" y="2395676"/>
              <a:ext cx="984476" cy="1942676"/>
            </a:xfrm>
            <a:custGeom>
              <a:avLst/>
              <a:gdLst>
                <a:gd name="T0" fmla="*/ 84 w 369"/>
                <a:gd name="T1" fmla="*/ 0 h 731"/>
                <a:gd name="T2" fmla="*/ 85 w 369"/>
                <a:gd name="T3" fmla="*/ 65 h 731"/>
                <a:gd name="T4" fmla="*/ 100 w 369"/>
                <a:gd name="T5" fmla="*/ 191 h 731"/>
                <a:gd name="T6" fmla="*/ 139 w 369"/>
                <a:gd name="T7" fmla="*/ 178 h 731"/>
                <a:gd name="T8" fmla="*/ 142 w 369"/>
                <a:gd name="T9" fmla="*/ 186 h 731"/>
                <a:gd name="T10" fmla="*/ 102 w 369"/>
                <a:gd name="T11" fmla="*/ 199 h 731"/>
                <a:gd name="T12" fmla="*/ 363 w 369"/>
                <a:gd name="T13" fmla="*/ 725 h 731"/>
                <a:gd name="T14" fmla="*/ 369 w 369"/>
                <a:gd name="T15" fmla="*/ 731 h 731"/>
                <a:gd name="T16" fmla="*/ 346 w 369"/>
                <a:gd name="T17" fmla="*/ 731 h 731"/>
                <a:gd name="T18" fmla="*/ 108 w 369"/>
                <a:gd name="T19" fmla="*/ 294 h 731"/>
                <a:gd name="T20" fmla="*/ 0 w 369"/>
                <a:gd name="T21" fmla="*/ 362 h 731"/>
                <a:gd name="T22" fmla="*/ 0 w 369"/>
                <a:gd name="T23" fmla="*/ 352 h 731"/>
                <a:gd name="T24" fmla="*/ 105 w 369"/>
                <a:gd name="T25" fmla="*/ 285 h 731"/>
                <a:gd name="T26" fmla="*/ 84 w 369"/>
                <a:gd name="T27" fmla="*/ 199 h 731"/>
                <a:gd name="T28" fmla="*/ 74 w 369"/>
                <a:gd name="T29" fmla="*/ 138 h 731"/>
                <a:gd name="T30" fmla="*/ 0 w 369"/>
                <a:gd name="T31" fmla="*/ 153 h 731"/>
                <a:gd name="T32" fmla="*/ 0 w 369"/>
                <a:gd name="T33" fmla="*/ 145 h 731"/>
                <a:gd name="T34" fmla="*/ 73 w 369"/>
                <a:gd name="T35" fmla="*/ 130 h 731"/>
                <a:gd name="T36" fmla="*/ 68 w 369"/>
                <a:gd name="T37" fmla="*/ 66 h 731"/>
                <a:gd name="T38" fmla="*/ 67 w 369"/>
                <a:gd name="T39" fmla="*/ 44 h 731"/>
                <a:gd name="T40" fmla="*/ 0 w 369"/>
                <a:gd name="T41" fmla="*/ 29 h 731"/>
                <a:gd name="T42" fmla="*/ 0 w 369"/>
                <a:gd name="T43" fmla="*/ 21 h 731"/>
                <a:gd name="T44" fmla="*/ 66 w 369"/>
                <a:gd name="T45" fmla="*/ 35 h 731"/>
                <a:gd name="T46" fmla="*/ 67 w 369"/>
                <a:gd name="T47" fmla="*/ 0 h 731"/>
                <a:gd name="T48" fmla="*/ 84 w 369"/>
                <a:gd name="T49" fmla="*/ 0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9" h="731">
                  <a:moveTo>
                    <a:pt x="84" y="0"/>
                  </a:moveTo>
                  <a:cubicBezTo>
                    <a:pt x="84" y="22"/>
                    <a:pt x="84" y="44"/>
                    <a:pt x="85" y="65"/>
                  </a:cubicBezTo>
                  <a:cubicBezTo>
                    <a:pt x="87" y="108"/>
                    <a:pt x="93" y="150"/>
                    <a:pt x="100" y="191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52" y="445"/>
                    <a:pt x="289" y="637"/>
                    <a:pt x="363" y="725"/>
                  </a:cubicBezTo>
                  <a:cubicBezTo>
                    <a:pt x="365" y="727"/>
                    <a:pt x="367" y="729"/>
                    <a:pt x="369" y="731"/>
                  </a:cubicBezTo>
                  <a:cubicBezTo>
                    <a:pt x="346" y="731"/>
                    <a:pt x="346" y="731"/>
                    <a:pt x="346" y="731"/>
                  </a:cubicBezTo>
                  <a:cubicBezTo>
                    <a:pt x="281" y="652"/>
                    <a:pt x="168" y="496"/>
                    <a:pt x="108" y="29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97" y="258"/>
                    <a:pt x="90" y="229"/>
                    <a:pt x="84" y="199"/>
                  </a:cubicBezTo>
                  <a:cubicBezTo>
                    <a:pt x="80" y="179"/>
                    <a:pt x="77" y="159"/>
                    <a:pt x="74" y="13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1" y="109"/>
                    <a:pt x="69" y="88"/>
                    <a:pt x="68" y="66"/>
                  </a:cubicBezTo>
                  <a:cubicBezTo>
                    <a:pt x="67" y="59"/>
                    <a:pt x="67" y="51"/>
                    <a:pt x="67" y="4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24"/>
                    <a:pt x="66" y="12"/>
                    <a:pt x="67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îṧľïḓe"/>
            <p:cNvSpPr/>
            <p:nvPr/>
          </p:nvSpPr>
          <p:spPr bwMode="auto">
            <a:xfrm>
              <a:off x="5251896" y="3371392"/>
              <a:ext cx="1404893" cy="966958"/>
            </a:xfrm>
            <a:custGeom>
              <a:avLst/>
              <a:gdLst>
                <a:gd name="T0" fmla="*/ 527 w 527"/>
                <a:gd name="T1" fmla="*/ 200 h 364"/>
                <a:gd name="T2" fmla="*/ 475 w 527"/>
                <a:gd name="T3" fmla="*/ 218 h 364"/>
                <a:gd name="T4" fmla="*/ 505 w 527"/>
                <a:gd name="T5" fmla="*/ 265 h 364"/>
                <a:gd name="T6" fmla="*/ 527 w 527"/>
                <a:gd name="T7" fmla="*/ 255 h 364"/>
                <a:gd name="T8" fmla="*/ 527 w 527"/>
                <a:gd name="T9" fmla="*/ 264 h 364"/>
                <a:gd name="T10" fmla="*/ 510 w 527"/>
                <a:gd name="T11" fmla="*/ 272 h 364"/>
                <a:gd name="T12" fmla="*/ 527 w 527"/>
                <a:gd name="T13" fmla="*/ 300 h 364"/>
                <a:gd name="T14" fmla="*/ 527 w 527"/>
                <a:gd name="T15" fmla="*/ 316 h 364"/>
                <a:gd name="T16" fmla="*/ 502 w 527"/>
                <a:gd name="T17" fmla="*/ 276 h 364"/>
                <a:gd name="T18" fmla="*/ 400 w 527"/>
                <a:gd name="T19" fmla="*/ 324 h 364"/>
                <a:gd name="T20" fmla="*/ 400 w 527"/>
                <a:gd name="T21" fmla="*/ 324 h 364"/>
                <a:gd name="T22" fmla="*/ 345 w 527"/>
                <a:gd name="T23" fmla="*/ 351 h 364"/>
                <a:gd name="T24" fmla="*/ 341 w 527"/>
                <a:gd name="T25" fmla="*/ 344 h 364"/>
                <a:gd name="T26" fmla="*/ 396 w 527"/>
                <a:gd name="T27" fmla="*/ 317 h 364"/>
                <a:gd name="T28" fmla="*/ 396 w 527"/>
                <a:gd name="T29" fmla="*/ 317 h 364"/>
                <a:gd name="T30" fmla="*/ 497 w 527"/>
                <a:gd name="T31" fmla="*/ 269 h 364"/>
                <a:gd name="T32" fmla="*/ 467 w 527"/>
                <a:gd name="T33" fmla="*/ 221 h 364"/>
                <a:gd name="T34" fmla="*/ 150 w 527"/>
                <a:gd name="T35" fmla="*/ 281 h 364"/>
                <a:gd name="T36" fmla="*/ 112 w 527"/>
                <a:gd name="T37" fmla="*/ 364 h 364"/>
                <a:gd name="T38" fmla="*/ 93 w 527"/>
                <a:gd name="T39" fmla="*/ 364 h 364"/>
                <a:gd name="T40" fmla="*/ 131 w 527"/>
                <a:gd name="T41" fmla="*/ 283 h 364"/>
                <a:gd name="T42" fmla="*/ 27 w 527"/>
                <a:gd name="T43" fmla="*/ 294 h 364"/>
                <a:gd name="T44" fmla="*/ 0 w 527"/>
                <a:gd name="T45" fmla="*/ 297 h 364"/>
                <a:gd name="T46" fmla="*/ 0 w 527"/>
                <a:gd name="T47" fmla="*/ 280 h 364"/>
                <a:gd name="T48" fmla="*/ 25 w 527"/>
                <a:gd name="T49" fmla="*/ 278 h 364"/>
                <a:gd name="T50" fmla="*/ 132 w 527"/>
                <a:gd name="T51" fmla="*/ 266 h 364"/>
                <a:gd name="T52" fmla="*/ 71 w 527"/>
                <a:gd name="T53" fmla="*/ 120 h 364"/>
                <a:gd name="T54" fmla="*/ 0 w 527"/>
                <a:gd name="T55" fmla="*/ 28 h 364"/>
                <a:gd name="T56" fmla="*/ 0 w 527"/>
                <a:gd name="T57" fmla="*/ 0 h 364"/>
                <a:gd name="T58" fmla="*/ 86 w 527"/>
                <a:gd name="T59" fmla="*/ 111 h 364"/>
                <a:gd name="T60" fmla="*/ 87 w 527"/>
                <a:gd name="T61" fmla="*/ 113 h 364"/>
                <a:gd name="T62" fmla="*/ 150 w 527"/>
                <a:gd name="T63" fmla="*/ 264 h 364"/>
                <a:gd name="T64" fmla="*/ 527 w 527"/>
                <a:gd name="T65" fmla="*/ 183 h 364"/>
                <a:gd name="T66" fmla="*/ 527 w 527"/>
                <a:gd name="T67" fmla="*/ 200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64">
                  <a:moveTo>
                    <a:pt x="527" y="200"/>
                  </a:moveTo>
                  <a:cubicBezTo>
                    <a:pt x="510" y="207"/>
                    <a:pt x="493" y="213"/>
                    <a:pt x="475" y="218"/>
                  </a:cubicBezTo>
                  <a:cubicBezTo>
                    <a:pt x="505" y="265"/>
                    <a:pt x="505" y="265"/>
                    <a:pt x="505" y="265"/>
                  </a:cubicBezTo>
                  <a:cubicBezTo>
                    <a:pt x="527" y="255"/>
                    <a:pt x="527" y="255"/>
                    <a:pt x="527" y="255"/>
                  </a:cubicBezTo>
                  <a:cubicBezTo>
                    <a:pt x="527" y="264"/>
                    <a:pt x="527" y="264"/>
                    <a:pt x="527" y="264"/>
                  </a:cubicBezTo>
                  <a:cubicBezTo>
                    <a:pt x="510" y="272"/>
                    <a:pt x="510" y="272"/>
                    <a:pt x="510" y="272"/>
                  </a:cubicBezTo>
                  <a:cubicBezTo>
                    <a:pt x="527" y="300"/>
                    <a:pt x="527" y="300"/>
                    <a:pt x="527" y="300"/>
                  </a:cubicBezTo>
                  <a:cubicBezTo>
                    <a:pt x="527" y="316"/>
                    <a:pt x="527" y="316"/>
                    <a:pt x="527" y="316"/>
                  </a:cubicBezTo>
                  <a:cubicBezTo>
                    <a:pt x="502" y="276"/>
                    <a:pt x="502" y="276"/>
                    <a:pt x="502" y="276"/>
                  </a:cubicBezTo>
                  <a:cubicBezTo>
                    <a:pt x="400" y="324"/>
                    <a:pt x="400" y="324"/>
                    <a:pt x="400" y="324"/>
                  </a:cubicBezTo>
                  <a:cubicBezTo>
                    <a:pt x="400" y="324"/>
                    <a:pt x="400" y="324"/>
                    <a:pt x="400" y="324"/>
                  </a:cubicBezTo>
                  <a:cubicBezTo>
                    <a:pt x="345" y="351"/>
                    <a:pt x="345" y="351"/>
                    <a:pt x="345" y="351"/>
                  </a:cubicBezTo>
                  <a:cubicBezTo>
                    <a:pt x="341" y="344"/>
                    <a:pt x="341" y="344"/>
                    <a:pt x="341" y="344"/>
                  </a:cubicBezTo>
                  <a:cubicBezTo>
                    <a:pt x="396" y="317"/>
                    <a:pt x="396" y="317"/>
                    <a:pt x="396" y="317"/>
                  </a:cubicBezTo>
                  <a:cubicBezTo>
                    <a:pt x="396" y="317"/>
                    <a:pt x="396" y="317"/>
                    <a:pt x="396" y="317"/>
                  </a:cubicBezTo>
                  <a:cubicBezTo>
                    <a:pt x="497" y="269"/>
                    <a:pt x="497" y="269"/>
                    <a:pt x="497" y="269"/>
                  </a:cubicBezTo>
                  <a:cubicBezTo>
                    <a:pt x="467" y="221"/>
                    <a:pt x="467" y="221"/>
                    <a:pt x="467" y="221"/>
                  </a:cubicBezTo>
                  <a:cubicBezTo>
                    <a:pt x="364" y="252"/>
                    <a:pt x="258" y="268"/>
                    <a:pt x="150" y="281"/>
                  </a:cubicBezTo>
                  <a:cubicBezTo>
                    <a:pt x="145" y="294"/>
                    <a:pt x="127" y="335"/>
                    <a:pt x="112" y="364"/>
                  </a:cubicBezTo>
                  <a:cubicBezTo>
                    <a:pt x="93" y="364"/>
                    <a:pt x="93" y="364"/>
                    <a:pt x="93" y="364"/>
                  </a:cubicBezTo>
                  <a:cubicBezTo>
                    <a:pt x="105" y="341"/>
                    <a:pt x="122" y="303"/>
                    <a:pt x="131" y="283"/>
                  </a:cubicBezTo>
                  <a:cubicBezTo>
                    <a:pt x="96" y="287"/>
                    <a:pt x="62" y="290"/>
                    <a:pt x="27" y="294"/>
                  </a:cubicBezTo>
                  <a:cubicBezTo>
                    <a:pt x="18" y="295"/>
                    <a:pt x="9" y="296"/>
                    <a:pt x="0" y="297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8" y="280"/>
                    <a:pt x="17" y="279"/>
                    <a:pt x="25" y="278"/>
                  </a:cubicBezTo>
                  <a:cubicBezTo>
                    <a:pt x="61" y="274"/>
                    <a:pt x="96" y="270"/>
                    <a:pt x="132" y="266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7" y="113"/>
                    <a:pt x="87" y="113"/>
                    <a:pt x="87" y="113"/>
                  </a:cubicBezTo>
                  <a:cubicBezTo>
                    <a:pt x="150" y="264"/>
                    <a:pt x="150" y="264"/>
                    <a:pt x="150" y="264"/>
                  </a:cubicBezTo>
                  <a:cubicBezTo>
                    <a:pt x="279" y="249"/>
                    <a:pt x="407" y="228"/>
                    <a:pt x="527" y="183"/>
                  </a:cubicBezTo>
                  <a:lnTo>
                    <a:pt x="527" y="20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ṣļïḓê"/>
            <p:cNvSpPr/>
            <p:nvPr/>
          </p:nvSpPr>
          <p:spPr bwMode="auto">
            <a:xfrm>
              <a:off x="5567209" y="2395676"/>
              <a:ext cx="338086" cy="980972"/>
            </a:xfrm>
            <a:custGeom>
              <a:avLst/>
              <a:gdLst>
                <a:gd name="T0" fmla="*/ 12 w 127"/>
                <a:gd name="T1" fmla="*/ 0 h 369"/>
                <a:gd name="T2" fmla="*/ 19 w 127"/>
                <a:gd name="T3" fmla="*/ 146 h 369"/>
                <a:gd name="T4" fmla="*/ 127 w 127"/>
                <a:gd name="T5" fmla="*/ 364 h 369"/>
                <a:gd name="T6" fmla="*/ 121 w 127"/>
                <a:gd name="T7" fmla="*/ 369 h 369"/>
                <a:gd name="T8" fmla="*/ 11 w 127"/>
                <a:gd name="T9" fmla="*/ 147 h 369"/>
                <a:gd name="T10" fmla="*/ 3 w 127"/>
                <a:gd name="T11" fmla="*/ 0 h 369"/>
                <a:gd name="T12" fmla="*/ 12 w 127"/>
                <a:gd name="T1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69">
                  <a:moveTo>
                    <a:pt x="12" y="0"/>
                  </a:moveTo>
                  <a:cubicBezTo>
                    <a:pt x="9" y="45"/>
                    <a:pt x="10" y="95"/>
                    <a:pt x="19" y="146"/>
                  </a:cubicBezTo>
                  <a:cubicBezTo>
                    <a:pt x="33" y="220"/>
                    <a:pt x="64" y="297"/>
                    <a:pt x="127" y="364"/>
                  </a:cubicBezTo>
                  <a:cubicBezTo>
                    <a:pt x="121" y="369"/>
                    <a:pt x="121" y="369"/>
                    <a:pt x="121" y="369"/>
                  </a:cubicBezTo>
                  <a:cubicBezTo>
                    <a:pt x="56" y="301"/>
                    <a:pt x="24" y="223"/>
                    <a:pt x="11" y="147"/>
                  </a:cubicBezTo>
                  <a:cubicBezTo>
                    <a:pt x="1" y="96"/>
                    <a:pt x="0" y="45"/>
                    <a:pt x="3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îśḻídê"/>
            <p:cNvSpPr/>
            <p:nvPr/>
          </p:nvSpPr>
          <p:spPr bwMode="auto">
            <a:xfrm>
              <a:off x="5251896" y="3176950"/>
              <a:ext cx="397645" cy="451948"/>
            </a:xfrm>
            <a:custGeom>
              <a:avLst/>
              <a:gdLst>
                <a:gd name="T0" fmla="*/ 108 w 149"/>
                <a:gd name="T1" fmla="*/ 0 h 170"/>
                <a:gd name="T2" fmla="*/ 0 w 149"/>
                <a:gd name="T3" fmla="*/ 68 h 170"/>
                <a:gd name="T4" fmla="*/ 0 w 149"/>
                <a:gd name="T5" fmla="*/ 73 h 170"/>
                <a:gd name="T6" fmla="*/ 74 w 149"/>
                <a:gd name="T7" fmla="*/ 170 h 170"/>
                <a:gd name="T8" fmla="*/ 149 w 149"/>
                <a:gd name="T9" fmla="*/ 115 h 170"/>
                <a:gd name="T10" fmla="*/ 108 w 149"/>
                <a:gd name="T1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70">
                  <a:moveTo>
                    <a:pt x="108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34" y="78"/>
                    <a:pt x="120" y="40"/>
                    <a:pt x="108" y="0"/>
                  </a:cubicBezTo>
                  <a:close/>
                </a:path>
              </a:pathLst>
            </a:custGeom>
            <a:solidFill>
              <a:srgbClr val="F8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Slîḑe"/>
            <p:cNvSpPr/>
            <p:nvPr/>
          </p:nvSpPr>
          <p:spPr bwMode="auto">
            <a:xfrm>
              <a:off x="6099737" y="2395676"/>
              <a:ext cx="338086" cy="294292"/>
            </a:xfrm>
            <a:custGeom>
              <a:avLst/>
              <a:gdLst>
                <a:gd name="T0" fmla="*/ 0 w 127"/>
                <a:gd name="T1" fmla="*/ 0 h 111"/>
                <a:gd name="T2" fmla="*/ 27 w 127"/>
                <a:gd name="T3" fmla="*/ 111 h 111"/>
                <a:gd name="T4" fmla="*/ 127 w 127"/>
                <a:gd name="T5" fmla="*/ 75 h 111"/>
                <a:gd name="T6" fmla="*/ 99 w 127"/>
                <a:gd name="T7" fmla="*/ 0 h 111"/>
                <a:gd name="T8" fmla="*/ 0 w 1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1">
                  <a:moveTo>
                    <a:pt x="0" y="0"/>
                  </a:moveTo>
                  <a:cubicBezTo>
                    <a:pt x="2" y="41"/>
                    <a:pt x="10" y="78"/>
                    <a:pt x="27" y="111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ṣliḍé"/>
            <p:cNvSpPr/>
            <p:nvPr/>
          </p:nvSpPr>
          <p:spPr bwMode="auto">
            <a:xfrm>
              <a:off x="6294180" y="3490510"/>
              <a:ext cx="362610" cy="380127"/>
            </a:xfrm>
            <a:custGeom>
              <a:avLst/>
              <a:gdLst>
                <a:gd name="T0" fmla="*/ 130 w 136"/>
                <a:gd name="T1" fmla="*/ 52 h 143"/>
                <a:gd name="T2" fmla="*/ 43 w 136"/>
                <a:gd name="T3" fmla="*/ 0 h 143"/>
                <a:gd name="T4" fmla="*/ 0 w 136"/>
                <a:gd name="T5" fmla="*/ 26 h 143"/>
                <a:gd name="T6" fmla="*/ 123 w 136"/>
                <a:gd name="T7" fmla="*/ 143 h 143"/>
                <a:gd name="T8" fmla="*/ 136 w 136"/>
                <a:gd name="T9" fmla="*/ 138 h 143"/>
                <a:gd name="T10" fmla="*/ 136 w 136"/>
                <a:gd name="T11" fmla="*/ 55 h 143"/>
                <a:gd name="T12" fmla="*/ 130 w 136"/>
                <a:gd name="T13" fmla="*/ 5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43">
                  <a:moveTo>
                    <a:pt x="130" y="52"/>
                  </a:moveTo>
                  <a:cubicBezTo>
                    <a:pt x="101" y="34"/>
                    <a:pt x="72" y="17"/>
                    <a:pt x="43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7" y="141"/>
                    <a:pt x="132" y="140"/>
                    <a:pt x="136" y="138"/>
                  </a:cubicBezTo>
                  <a:cubicBezTo>
                    <a:pt x="136" y="55"/>
                    <a:pt x="136" y="55"/>
                    <a:pt x="136" y="55"/>
                  </a:cubicBezTo>
                  <a:lnTo>
                    <a:pt x="130" y="52"/>
                  </a:lnTo>
                  <a:close/>
                </a:path>
              </a:pathLst>
            </a:custGeom>
            <a:solidFill>
              <a:srgbClr val="F8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íŝľíḍe"/>
            <p:cNvSpPr/>
            <p:nvPr/>
          </p:nvSpPr>
          <p:spPr bwMode="auto">
            <a:xfrm>
              <a:off x="5551444" y="4073839"/>
              <a:ext cx="623618" cy="264513"/>
            </a:xfrm>
            <a:custGeom>
              <a:avLst/>
              <a:gdLst>
                <a:gd name="T0" fmla="*/ 234 w 234"/>
                <a:gd name="T1" fmla="*/ 100 h 100"/>
                <a:gd name="T2" fmla="*/ 159 w 234"/>
                <a:gd name="T3" fmla="*/ 0 h 100"/>
                <a:gd name="T4" fmla="*/ 38 w 234"/>
                <a:gd name="T5" fmla="*/ 17 h 100"/>
                <a:gd name="T6" fmla="*/ 0 w 234"/>
                <a:gd name="T7" fmla="*/ 100 h 100"/>
                <a:gd name="T8" fmla="*/ 203 w 234"/>
                <a:gd name="T9" fmla="*/ 100 h 100"/>
                <a:gd name="T10" fmla="*/ 234 w 234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00">
                  <a:moveTo>
                    <a:pt x="234" y="100"/>
                  </a:moveTo>
                  <a:cubicBezTo>
                    <a:pt x="213" y="75"/>
                    <a:pt x="187" y="41"/>
                    <a:pt x="159" y="0"/>
                  </a:cubicBezTo>
                  <a:cubicBezTo>
                    <a:pt x="119" y="7"/>
                    <a:pt x="79" y="12"/>
                    <a:pt x="38" y="17"/>
                  </a:cubicBezTo>
                  <a:cubicBezTo>
                    <a:pt x="33" y="30"/>
                    <a:pt x="15" y="71"/>
                    <a:pt x="0" y="100"/>
                  </a:cubicBezTo>
                  <a:cubicBezTo>
                    <a:pt x="203" y="100"/>
                    <a:pt x="203" y="100"/>
                    <a:pt x="203" y="100"/>
                  </a:cubicBezTo>
                  <a:lnTo>
                    <a:pt x="234" y="100"/>
                  </a:lnTo>
                  <a:close/>
                </a:path>
              </a:pathLst>
            </a:custGeom>
            <a:solidFill>
              <a:srgbClr val="F8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śḷídê"/>
            <p:cNvSpPr/>
            <p:nvPr/>
          </p:nvSpPr>
          <p:spPr bwMode="auto">
            <a:xfrm>
              <a:off x="5251896" y="2472752"/>
              <a:ext cx="194443" cy="308306"/>
            </a:xfrm>
            <a:custGeom>
              <a:avLst/>
              <a:gdLst>
                <a:gd name="T0" fmla="*/ 0 w 73"/>
                <a:gd name="T1" fmla="*/ 116 h 116"/>
                <a:gd name="T2" fmla="*/ 73 w 73"/>
                <a:gd name="T3" fmla="*/ 101 h 116"/>
                <a:gd name="T4" fmla="*/ 68 w 73"/>
                <a:gd name="T5" fmla="*/ 37 h 116"/>
                <a:gd name="T6" fmla="*/ 67 w 73"/>
                <a:gd name="T7" fmla="*/ 15 h 116"/>
                <a:gd name="T8" fmla="*/ 0 w 73"/>
                <a:gd name="T9" fmla="*/ 0 h 116"/>
                <a:gd name="T10" fmla="*/ 0 w 73"/>
                <a:gd name="T11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6">
                  <a:moveTo>
                    <a:pt x="0" y="116"/>
                  </a:moveTo>
                  <a:cubicBezTo>
                    <a:pt x="73" y="101"/>
                    <a:pt x="73" y="101"/>
                    <a:pt x="73" y="101"/>
                  </a:cubicBezTo>
                  <a:cubicBezTo>
                    <a:pt x="71" y="80"/>
                    <a:pt x="69" y="59"/>
                    <a:pt x="68" y="37"/>
                  </a:cubicBezTo>
                  <a:cubicBezTo>
                    <a:pt x="67" y="30"/>
                    <a:pt x="67" y="22"/>
                    <a:pt x="67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F8A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ş1ïďé"/>
            <p:cNvSpPr/>
            <p:nvPr/>
          </p:nvSpPr>
          <p:spPr bwMode="auto">
            <a:xfrm>
              <a:off x="5868508" y="3655174"/>
              <a:ext cx="525521" cy="369617"/>
            </a:xfrm>
            <a:custGeom>
              <a:avLst/>
              <a:gdLst>
                <a:gd name="T0" fmla="*/ 101 w 197"/>
                <a:gd name="T1" fmla="*/ 0 h 139"/>
                <a:gd name="T2" fmla="*/ 0 w 197"/>
                <a:gd name="T3" fmla="*/ 61 h 139"/>
                <a:gd name="T4" fmla="*/ 49 w 197"/>
                <a:gd name="T5" fmla="*/ 139 h 139"/>
                <a:gd name="T6" fmla="*/ 197 w 197"/>
                <a:gd name="T7" fmla="*/ 108 h 139"/>
                <a:gd name="T8" fmla="*/ 101 w 197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9">
                  <a:moveTo>
                    <a:pt x="101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16" y="89"/>
                    <a:pt x="33" y="115"/>
                    <a:pt x="49" y="139"/>
                  </a:cubicBezTo>
                  <a:cubicBezTo>
                    <a:pt x="99" y="131"/>
                    <a:pt x="148" y="121"/>
                    <a:pt x="197" y="108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54A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íšľîḑè"/>
            <p:cNvSpPr/>
            <p:nvPr/>
          </p:nvSpPr>
          <p:spPr bwMode="auto">
            <a:xfrm>
              <a:off x="5956094" y="2719746"/>
              <a:ext cx="306554" cy="262760"/>
            </a:xfrm>
            <a:custGeom>
              <a:avLst/>
              <a:gdLst>
                <a:gd name="T0" fmla="*/ 64 w 115"/>
                <a:gd name="T1" fmla="*/ 99 h 99"/>
                <a:gd name="T2" fmla="*/ 115 w 115"/>
                <a:gd name="T3" fmla="*/ 52 h 99"/>
                <a:gd name="T4" fmla="*/ 77 w 115"/>
                <a:gd name="T5" fmla="*/ 0 h 99"/>
                <a:gd name="T6" fmla="*/ 0 w 115"/>
                <a:gd name="T7" fmla="*/ 38 h 99"/>
                <a:gd name="T8" fmla="*/ 64 w 11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99">
                  <a:moveTo>
                    <a:pt x="64" y="99"/>
                  </a:moveTo>
                  <a:cubicBezTo>
                    <a:pt x="115" y="52"/>
                    <a:pt x="115" y="52"/>
                    <a:pt x="115" y="52"/>
                  </a:cubicBezTo>
                  <a:cubicBezTo>
                    <a:pt x="100" y="35"/>
                    <a:pt x="87" y="18"/>
                    <a:pt x="77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60"/>
                    <a:pt x="37" y="80"/>
                    <a:pt x="64" y="99"/>
                  </a:cubicBezTo>
                  <a:close/>
                </a:path>
              </a:pathLst>
            </a:custGeom>
            <a:solidFill>
              <a:srgbClr val="54A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Slíde"/>
            <p:cNvSpPr/>
            <p:nvPr/>
          </p:nvSpPr>
          <p:spPr bwMode="auto">
            <a:xfrm>
              <a:off x="5591733" y="2397427"/>
              <a:ext cx="404652" cy="923166"/>
            </a:xfrm>
            <a:custGeom>
              <a:avLst/>
              <a:gdLst>
                <a:gd name="T0" fmla="*/ 139 w 152"/>
                <a:gd name="T1" fmla="*/ 303 h 347"/>
                <a:gd name="T2" fmla="*/ 48 w 152"/>
                <a:gd name="T3" fmla="*/ 199 h 347"/>
                <a:gd name="T4" fmla="*/ 44 w 152"/>
                <a:gd name="T5" fmla="*/ 0 h 347"/>
                <a:gd name="T6" fmla="*/ 3 w 152"/>
                <a:gd name="T7" fmla="*/ 0 h 347"/>
                <a:gd name="T8" fmla="*/ 10 w 152"/>
                <a:gd name="T9" fmla="*/ 145 h 347"/>
                <a:gd name="T10" fmla="*/ 105 w 152"/>
                <a:gd name="T11" fmla="*/ 347 h 347"/>
                <a:gd name="T12" fmla="*/ 152 w 152"/>
                <a:gd name="T13" fmla="*/ 313 h 347"/>
                <a:gd name="T14" fmla="*/ 139 w 152"/>
                <a:gd name="T15" fmla="*/ 30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347">
                  <a:moveTo>
                    <a:pt x="139" y="303"/>
                  </a:moveTo>
                  <a:cubicBezTo>
                    <a:pt x="103" y="275"/>
                    <a:pt x="66" y="240"/>
                    <a:pt x="48" y="199"/>
                  </a:cubicBezTo>
                  <a:cubicBezTo>
                    <a:pt x="22" y="139"/>
                    <a:pt x="30" y="62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4"/>
                    <a:pt x="1" y="94"/>
                    <a:pt x="10" y="145"/>
                  </a:cubicBezTo>
                  <a:cubicBezTo>
                    <a:pt x="23" y="214"/>
                    <a:pt x="50" y="285"/>
                    <a:pt x="105" y="347"/>
                  </a:cubicBezTo>
                  <a:cubicBezTo>
                    <a:pt x="152" y="313"/>
                    <a:pt x="152" y="313"/>
                    <a:pt x="152" y="313"/>
                  </a:cubicBezTo>
                  <a:cubicBezTo>
                    <a:pt x="147" y="310"/>
                    <a:pt x="143" y="306"/>
                    <a:pt x="139" y="303"/>
                  </a:cubicBezTo>
                  <a:close/>
                </a:path>
              </a:pathLst>
            </a:custGeom>
            <a:solidFill>
              <a:srgbClr val="54A1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šlïḑe"/>
            <p:cNvSpPr/>
            <p:nvPr/>
          </p:nvSpPr>
          <p:spPr bwMode="auto">
            <a:xfrm>
              <a:off x="5854494" y="4326089"/>
              <a:ext cx="541287" cy="420417"/>
            </a:xfrm>
            <a:custGeom>
              <a:avLst/>
              <a:gdLst>
                <a:gd name="T0" fmla="*/ 10 w 203"/>
                <a:gd name="T1" fmla="*/ 141 h 158"/>
                <a:gd name="T2" fmla="*/ 17 w 203"/>
                <a:gd name="T3" fmla="*/ 99 h 158"/>
                <a:gd name="T4" fmla="*/ 151 w 203"/>
                <a:gd name="T5" fmla="*/ 9 h 158"/>
                <a:gd name="T6" fmla="*/ 193 w 203"/>
                <a:gd name="T7" fmla="*/ 16 h 158"/>
                <a:gd name="T8" fmla="*/ 186 w 203"/>
                <a:gd name="T9" fmla="*/ 59 h 158"/>
                <a:gd name="T10" fmla="*/ 53 w 203"/>
                <a:gd name="T11" fmla="*/ 149 h 158"/>
                <a:gd name="T12" fmla="*/ 10 w 203"/>
                <a:gd name="T13" fmla="*/ 14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158">
                  <a:moveTo>
                    <a:pt x="10" y="141"/>
                  </a:moveTo>
                  <a:cubicBezTo>
                    <a:pt x="0" y="128"/>
                    <a:pt x="3" y="108"/>
                    <a:pt x="17" y="9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64" y="0"/>
                    <a:pt x="183" y="3"/>
                    <a:pt x="193" y="16"/>
                  </a:cubicBezTo>
                  <a:cubicBezTo>
                    <a:pt x="203" y="30"/>
                    <a:pt x="200" y="49"/>
                    <a:pt x="186" y="59"/>
                  </a:cubicBezTo>
                  <a:cubicBezTo>
                    <a:pt x="53" y="149"/>
                    <a:pt x="53" y="149"/>
                    <a:pt x="53" y="149"/>
                  </a:cubicBezTo>
                  <a:cubicBezTo>
                    <a:pt x="39" y="158"/>
                    <a:pt x="20" y="155"/>
                    <a:pt x="10" y="141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í$ḻîḑê"/>
            <p:cNvSpPr/>
            <p:nvPr/>
          </p:nvSpPr>
          <p:spPr bwMode="auto">
            <a:xfrm>
              <a:off x="6001640" y="4366379"/>
              <a:ext cx="492239" cy="467714"/>
            </a:xfrm>
            <a:custGeom>
              <a:avLst/>
              <a:gdLst>
                <a:gd name="T0" fmla="*/ 12 w 185"/>
                <a:gd name="T1" fmla="*/ 164 h 176"/>
                <a:gd name="T2" fmla="*/ 12 w 185"/>
                <a:gd name="T3" fmla="*/ 121 h 176"/>
                <a:gd name="T4" fmla="*/ 129 w 185"/>
                <a:gd name="T5" fmla="*/ 11 h 176"/>
                <a:gd name="T6" fmla="*/ 173 w 185"/>
                <a:gd name="T7" fmla="*/ 12 h 176"/>
                <a:gd name="T8" fmla="*/ 173 w 185"/>
                <a:gd name="T9" fmla="*/ 55 h 176"/>
                <a:gd name="T10" fmla="*/ 55 w 185"/>
                <a:gd name="T11" fmla="*/ 164 h 176"/>
                <a:gd name="T12" fmla="*/ 12 w 185"/>
                <a:gd name="T13" fmla="*/ 16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76">
                  <a:moveTo>
                    <a:pt x="12" y="164"/>
                  </a:moveTo>
                  <a:cubicBezTo>
                    <a:pt x="0" y="152"/>
                    <a:pt x="0" y="132"/>
                    <a:pt x="12" y="121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42" y="0"/>
                    <a:pt x="161" y="0"/>
                    <a:pt x="173" y="12"/>
                  </a:cubicBezTo>
                  <a:cubicBezTo>
                    <a:pt x="185" y="24"/>
                    <a:pt x="185" y="43"/>
                    <a:pt x="173" y="55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43" y="176"/>
                    <a:pt x="24" y="176"/>
                    <a:pt x="12" y="164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s1iḋé"/>
            <p:cNvSpPr/>
            <p:nvPr/>
          </p:nvSpPr>
          <p:spPr bwMode="auto">
            <a:xfrm>
              <a:off x="5966605" y="4306820"/>
              <a:ext cx="807551" cy="606101"/>
            </a:xfrm>
            <a:custGeom>
              <a:avLst/>
              <a:gdLst>
                <a:gd name="T0" fmla="*/ 461 w 461"/>
                <a:gd name="T1" fmla="*/ 296 h 346"/>
                <a:gd name="T2" fmla="*/ 359 w 461"/>
                <a:gd name="T3" fmla="*/ 12 h 346"/>
                <a:gd name="T4" fmla="*/ 117 w 461"/>
                <a:gd name="T5" fmla="*/ 0 h 346"/>
                <a:gd name="T6" fmla="*/ 0 w 461"/>
                <a:gd name="T7" fmla="*/ 105 h 346"/>
                <a:gd name="T8" fmla="*/ 307 w 461"/>
                <a:gd name="T9" fmla="*/ 346 h 346"/>
                <a:gd name="T10" fmla="*/ 461 w 461"/>
                <a:gd name="T11" fmla="*/ 296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346">
                  <a:moveTo>
                    <a:pt x="461" y="296"/>
                  </a:moveTo>
                  <a:lnTo>
                    <a:pt x="359" y="12"/>
                  </a:lnTo>
                  <a:lnTo>
                    <a:pt x="117" y="0"/>
                  </a:lnTo>
                  <a:lnTo>
                    <a:pt x="0" y="105"/>
                  </a:lnTo>
                  <a:lnTo>
                    <a:pt x="307" y="346"/>
                  </a:lnTo>
                  <a:lnTo>
                    <a:pt x="461" y="296"/>
                  </a:ln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išḷîḓé"/>
            <p:cNvSpPr/>
            <p:nvPr/>
          </p:nvSpPr>
          <p:spPr bwMode="auto">
            <a:xfrm>
              <a:off x="6145282" y="4368131"/>
              <a:ext cx="409906" cy="550045"/>
            </a:xfrm>
            <a:custGeom>
              <a:avLst/>
              <a:gdLst>
                <a:gd name="T0" fmla="*/ 20 w 154"/>
                <a:gd name="T1" fmla="*/ 199 h 207"/>
                <a:gd name="T2" fmla="*/ 9 w 154"/>
                <a:gd name="T3" fmla="*/ 157 h 207"/>
                <a:gd name="T4" fmla="*/ 92 w 154"/>
                <a:gd name="T5" fmla="*/ 20 h 207"/>
                <a:gd name="T6" fmla="*/ 134 w 154"/>
                <a:gd name="T7" fmla="*/ 8 h 207"/>
                <a:gd name="T8" fmla="*/ 146 w 154"/>
                <a:gd name="T9" fmla="*/ 50 h 207"/>
                <a:gd name="T10" fmla="*/ 62 w 154"/>
                <a:gd name="T11" fmla="*/ 187 h 207"/>
                <a:gd name="T12" fmla="*/ 20 w 154"/>
                <a:gd name="T13" fmla="*/ 199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07">
                  <a:moveTo>
                    <a:pt x="20" y="199"/>
                  </a:moveTo>
                  <a:cubicBezTo>
                    <a:pt x="6" y="191"/>
                    <a:pt x="0" y="172"/>
                    <a:pt x="9" y="157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101" y="6"/>
                    <a:pt x="119" y="0"/>
                    <a:pt x="134" y="8"/>
                  </a:cubicBezTo>
                  <a:cubicBezTo>
                    <a:pt x="149" y="17"/>
                    <a:pt x="154" y="35"/>
                    <a:pt x="146" y="50"/>
                  </a:cubicBezTo>
                  <a:cubicBezTo>
                    <a:pt x="62" y="187"/>
                    <a:pt x="62" y="187"/>
                    <a:pt x="62" y="187"/>
                  </a:cubicBezTo>
                  <a:cubicBezTo>
                    <a:pt x="53" y="202"/>
                    <a:pt x="35" y="207"/>
                    <a:pt x="20" y="199"/>
                  </a:cubicBezTo>
                  <a:close/>
                </a:path>
              </a:pathLst>
            </a:custGeom>
            <a:solidFill>
              <a:srgbClr val="D3AE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iṧ1ïḓè"/>
            <p:cNvSpPr/>
            <p:nvPr/>
          </p:nvSpPr>
          <p:spPr bwMode="auto">
            <a:xfrm>
              <a:off x="6292428" y="4676436"/>
              <a:ext cx="604350" cy="534280"/>
            </a:xfrm>
            <a:custGeom>
              <a:avLst/>
              <a:gdLst>
                <a:gd name="T0" fmla="*/ 155 w 227"/>
                <a:gd name="T1" fmla="*/ 15 h 201"/>
                <a:gd name="T2" fmla="*/ 198 w 227"/>
                <a:gd name="T3" fmla="*/ 165 h 201"/>
                <a:gd name="T4" fmla="*/ 56 w 227"/>
                <a:gd name="T5" fmla="*/ 159 h 201"/>
                <a:gd name="T6" fmla="*/ 15 w 227"/>
                <a:gd name="T7" fmla="*/ 38 h 201"/>
                <a:gd name="T8" fmla="*/ 155 w 227"/>
                <a:gd name="T9" fmla="*/ 1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01">
                  <a:moveTo>
                    <a:pt x="155" y="15"/>
                  </a:moveTo>
                  <a:cubicBezTo>
                    <a:pt x="217" y="30"/>
                    <a:pt x="227" y="129"/>
                    <a:pt x="198" y="165"/>
                  </a:cubicBezTo>
                  <a:cubicBezTo>
                    <a:pt x="169" y="201"/>
                    <a:pt x="109" y="196"/>
                    <a:pt x="56" y="159"/>
                  </a:cubicBezTo>
                  <a:cubicBezTo>
                    <a:pt x="4" y="121"/>
                    <a:pt x="0" y="57"/>
                    <a:pt x="15" y="38"/>
                  </a:cubicBezTo>
                  <a:cubicBezTo>
                    <a:pt x="31" y="20"/>
                    <a:pt x="93" y="0"/>
                    <a:pt x="155" y="15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ṥ1îḋe"/>
            <p:cNvSpPr/>
            <p:nvPr/>
          </p:nvSpPr>
          <p:spPr bwMode="auto">
            <a:xfrm>
              <a:off x="6523657" y="4219233"/>
              <a:ext cx="336333" cy="707701"/>
            </a:xfrm>
            <a:custGeom>
              <a:avLst/>
              <a:gdLst>
                <a:gd name="T0" fmla="*/ 109 w 126"/>
                <a:gd name="T1" fmla="*/ 257 h 266"/>
                <a:gd name="T2" fmla="*/ 68 w 126"/>
                <a:gd name="T3" fmla="*/ 246 h 266"/>
                <a:gd name="T4" fmla="*/ 5 w 126"/>
                <a:gd name="T5" fmla="*/ 50 h 266"/>
                <a:gd name="T6" fmla="*/ 16 w 126"/>
                <a:gd name="T7" fmla="*/ 9 h 266"/>
                <a:gd name="T8" fmla="*/ 58 w 126"/>
                <a:gd name="T9" fmla="*/ 20 h 266"/>
                <a:gd name="T10" fmla="*/ 121 w 126"/>
                <a:gd name="T11" fmla="*/ 215 h 266"/>
                <a:gd name="T12" fmla="*/ 109 w 126"/>
                <a:gd name="T13" fmla="*/ 2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266">
                  <a:moveTo>
                    <a:pt x="109" y="257"/>
                  </a:moveTo>
                  <a:cubicBezTo>
                    <a:pt x="95" y="266"/>
                    <a:pt x="73" y="262"/>
                    <a:pt x="68" y="246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0" y="34"/>
                    <a:pt x="2" y="17"/>
                    <a:pt x="16" y="9"/>
                  </a:cubicBezTo>
                  <a:cubicBezTo>
                    <a:pt x="31" y="0"/>
                    <a:pt x="50" y="5"/>
                    <a:pt x="58" y="20"/>
                  </a:cubicBezTo>
                  <a:cubicBezTo>
                    <a:pt x="121" y="215"/>
                    <a:pt x="121" y="215"/>
                    <a:pt x="121" y="215"/>
                  </a:cubicBezTo>
                  <a:cubicBezTo>
                    <a:pt x="126" y="232"/>
                    <a:pt x="124" y="249"/>
                    <a:pt x="109" y="257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ṡlïḑé"/>
            <p:cNvSpPr/>
            <p:nvPr/>
          </p:nvSpPr>
          <p:spPr bwMode="auto">
            <a:xfrm>
              <a:off x="5763403" y="4184198"/>
              <a:ext cx="924917" cy="374872"/>
            </a:xfrm>
            <a:custGeom>
              <a:avLst/>
              <a:gdLst>
                <a:gd name="T0" fmla="*/ 8 w 347"/>
                <a:gd name="T1" fmla="*/ 121 h 141"/>
                <a:gd name="T2" fmla="*/ 19 w 347"/>
                <a:gd name="T3" fmla="*/ 79 h 141"/>
                <a:gd name="T4" fmla="*/ 162 w 347"/>
                <a:gd name="T5" fmla="*/ 5 h 141"/>
                <a:gd name="T6" fmla="*/ 175 w 347"/>
                <a:gd name="T7" fmla="*/ 1 h 141"/>
                <a:gd name="T8" fmla="*/ 188 w 347"/>
                <a:gd name="T9" fmla="*/ 1 h 141"/>
                <a:gd name="T10" fmla="*/ 319 w 347"/>
                <a:gd name="T11" fmla="*/ 18 h 141"/>
                <a:gd name="T12" fmla="*/ 344 w 347"/>
                <a:gd name="T13" fmla="*/ 53 h 141"/>
                <a:gd name="T14" fmla="*/ 309 w 347"/>
                <a:gd name="T15" fmla="*/ 78 h 141"/>
                <a:gd name="T16" fmla="*/ 185 w 347"/>
                <a:gd name="T17" fmla="*/ 62 h 141"/>
                <a:gd name="T18" fmla="*/ 50 w 347"/>
                <a:gd name="T19" fmla="*/ 133 h 141"/>
                <a:gd name="T20" fmla="*/ 8 w 347"/>
                <a:gd name="T21" fmla="*/ 12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" h="141">
                  <a:moveTo>
                    <a:pt x="8" y="121"/>
                  </a:moveTo>
                  <a:cubicBezTo>
                    <a:pt x="0" y="106"/>
                    <a:pt x="5" y="87"/>
                    <a:pt x="19" y="79"/>
                  </a:cubicBezTo>
                  <a:cubicBezTo>
                    <a:pt x="162" y="5"/>
                    <a:pt x="162" y="5"/>
                    <a:pt x="162" y="5"/>
                  </a:cubicBezTo>
                  <a:cubicBezTo>
                    <a:pt x="166" y="3"/>
                    <a:pt x="171" y="1"/>
                    <a:pt x="175" y="1"/>
                  </a:cubicBezTo>
                  <a:cubicBezTo>
                    <a:pt x="179" y="0"/>
                    <a:pt x="183" y="0"/>
                    <a:pt x="188" y="1"/>
                  </a:cubicBezTo>
                  <a:cubicBezTo>
                    <a:pt x="319" y="18"/>
                    <a:pt x="319" y="18"/>
                    <a:pt x="319" y="18"/>
                  </a:cubicBezTo>
                  <a:cubicBezTo>
                    <a:pt x="336" y="20"/>
                    <a:pt x="347" y="36"/>
                    <a:pt x="344" y="53"/>
                  </a:cubicBezTo>
                  <a:cubicBezTo>
                    <a:pt x="341" y="70"/>
                    <a:pt x="325" y="81"/>
                    <a:pt x="309" y="78"/>
                  </a:cubicBezTo>
                  <a:cubicBezTo>
                    <a:pt x="185" y="62"/>
                    <a:pt x="185" y="62"/>
                    <a:pt x="185" y="62"/>
                  </a:cubicBezTo>
                  <a:cubicBezTo>
                    <a:pt x="50" y="133"/>
                    <a:pt x="50" y="133"/>
                    <a:pt x="50" y="133"/>
                  </a:cubicBezTo>
                  <a:cubicBezTo>
                    <a:pt x="35" y="141"/>
                    <a:pt x="16" y="136"/>
                    <a:pt x="8" y="121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îŝlîḍè"/>
            <p:cNvSpPr/>
            <p:nvPr/>
          </p:nvSpPr>
          <p:spPr bwMode="auto">
            <a:xfrm>
              <a:off x="6497382" y="4697457"/>
              <a:ext cx="474721" cy="502749"/>
            </a:xfrm>
            <a:custGeom>
              <a:avLst/>
              <a:gdLst>
                <a:gd name="T0" fmla="*/ 160 w 271"/>
                <a:gd name="T1" fmla="*/ 0 h 287"/>
                <a:gd name="T2" fmla="*/ 0 w 271"/>
                <a:gd name="T3" fmla="*/ 173 h 287"/>
                <a:gd name="T4" fmla="*/ 91 w 271"/>
                <a:gd name="T5" fmla="*/ 287 h 287"/>
                <a:gd name="T6" fmla="*/ 271 w 271"/>
                <a:gd name="T7" fmla="*/ 131 h 287"/>
                <a:gd name="T8" fmla="*/ 160 w 271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160" y="0"/>
                  </a:moveTo>
                  <a:lnTo>
                    <a:pt x="0" y="173"/>
                  </a:lnTo>
                  <a:lnTo>
                    <a:pt x="91" y="287"/>
                  </a:lnTo>
                  <a:lnTo>
                    <a:pt x="271" y="131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śḷîḋe"/>
            <p:cNvSpPr/>
            <p:nvPr/>
          </p:nvSpPr>
          <p:spPr bwMode="auto">
            <a:xfrm>
              <a:off x="6570955" y="4869127"/>
              <a:ext cx="509756" cy="469465"/>
            </a:xfrm>
            <a:custGeom>
              <a:avLst/>
              <a:gdLst>
                <a:gd name="T0" fmla="*/ 230 w 291"/>
                <a:gd name="T1" fmla="*/ 0 h 268"/>
                <a:gd name="T2" fmla="*/ 0 w 291"/>
                <a:gd name="T3" fmla="*/ 197 h 268"/>
                <a:gd name="T4" fmla="*/ 61 w 291"/>
                <a:gd name="T5" fmla="*/ 268 h 268"/>
                <a:gd name="T6" fmla="*/ 291 w 291"/>
                <a:gd name="T7" fmla="*/ 71 h 268"/>
                <a:gd name="T8" fmla="*/ 230 w 291"/>
                <a:gd name="T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68">
                  <a:moveTo>
                    <a:pt x="230" y="0"/>
                  </a:moveTo>
                  <a:lnTo>
                    <a:pt x="0" y="197"/>
                  </a:lnTo>
                  <a:lnTo>
                    <a:pt x="61" y="268"/>
                  </a:lnTo>
                  <a:lnTo>
                    <a:pt x="291" y="7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í$lïḓê"/>
            <p:cNvSpPr/>
            <p:nvPr/>
          </p:nvSpPr>
          <p:spPr bwMode="auto">
            <a:xfrm>
              <a:off x="6639272" y="4958465"/>
              <a:ext cx="948893" cy="975610"/>
            </a:xfrm>
            <a:custGeom>
              <a:avLst/>
              <a:gdLst>
                <a:gd name="connsiteX0" fmla="*/ 436563 w 859928"/>
                <a:gd name="connsiteY0" fmla="*/ 0 h 884140"/>
                <a:gd name="connsiteX1" fmla="*/ 859928 w 859928"/>
                <a:gd name="connsiteY1" fmla="*/ 532621 h 884140"/>
                <a:gd name="connsiteX2" fmla="*/ 403558 w 859928"/>
                <a:gd name="connsiteY2" fmla="*/ 884140 h 884140"/>
                <a:gd name="connsiteX3" fmla="*/ 0 w 859928"/>
                <a:gd name="connsiteY3" fmla="*/ 376238 h 884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9928" h="884140">
                  <a:moveTo>
                    <a:pt x="436563" y="0"/>
                  </a:moveTo>
                  <a:lnTo>
                    <a:pt x="859928" y="532621"/>
                  </a:lnTo>
                  <a:lnTo>
                    <a:pt x="403558" y="884140"/>
                  </a:lnTo>
                  <a:lnTo>
                    <a:pt x="0" y="37623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ṩľíḓe"/>
            <p:cNvSpPr/>
            <p:nvPr/>
          </p:nvSpPr>
          <p:spPr bwMode="auto">
            <a:xfrm>
              <a:off x="6881011" y="4958467"/>
              <a:ext cx="763208" cy="751494"/>
            </a:xfrm>
            <a:custGeom>
              <a:avLst/>
              <a:gdLst>
                <a:gd name="connsiteX0" fmla="*/ 217488 w 678597"/>
                <a:gd name="connsiteY0" fmla="*/ 0 h 673311"/>
                <a:gd name="connsiteX1" fmla="*/ 678597 w 678597"/>
                <a:gd name="connsiteY1" fmla="*/ 482391 h 673311"/>
                <a:gd name="connsiteX2" fmla="*/ 430728 w 678597"/>
                <a:gd name="connsiteY2" fmla="*/ 673311 h 673311"/>
                <a:gd name="connsiteX3" fmla="*/ 0 w 678597"/>
                <a:gd name="connsiteY3" fmla="*/ 188913 h 67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597" h="673311">
                  <a:moveTo>
                    <a:pt x="217488" y="0"/>
                  </a:moveTo>
                  <a:lnTo>
                    <a:pt x="678597" y="482391"/>
                  </a:lnTo>
                  <a:lnTo>
                    <a:pt x="430728" y="673311"/>
                  </a:lnTo>
                  <a:lnTo>
                    <a:pt x="0" y="18891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îṩḻïḑê"/>
            <p:cNvSpPr/>
            <p:nvPr/>
          </p:nvSpPr>
          <p:spPr bwMode="auto">
            <a:xfrm>
              <a:off x="6001640" y="3898665"/>
              <a:ext cx="208457" cy="222471"/>
            </a:xfrm>
            <a:custGeom>
              <a:avLst/>
              <a:gdLst>
                <a:gd name="T0" fmla="*/ 0 w 119"/>
                <a:gd name="T1" fmla="*/ 27 h 127"/>
                <a:gd name="T2" fmla="*/ 87 w 119"/>
                <a:gd name="T3" fmla="*/ 0 h 127"/>
                <a:gd name="T4" fmla="*/ 119 w 119"/>
                <a:gd name="T5" fmla="*/ 100 h 127"/>
                <a:gd name="T6" fmla="*/ 32 w 119"/>
                <a:gd name="T7" fmla="*/ 127 h 127"/>
                <a:gd name="T8" fmla="*/ 0 w 119"/>
                <a:gd name="T9" fmla="*/ 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7">
                  <a:moveTo>
                    <a:pt x="0" y="27"/>
                  </a:moveTo>
                  <a:lnTo>
                    <a:pt x="87" y="0"/>
                  </a:lnTo>
                  <a:lnTo>
                    <a:pt x="119" y="100"/>
                  </a:lnTo>
                  <a:lnTo>
                    <a:pt x="32" y="1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sľidê"/>
            <p:cNvSpPr/>
            <p:nvPr/>
          </p:nvSpPr>
          <p:spPr bwMode="auto">
            <a:xfrm>
              <a:off x="6017406" y="4044059"/>
              <a:ext cx="515011" cy="1012504"/>
            </a:xfrm>
            <a:custGeom>
              <a:avLst/>
              <a:gdLst>
                <a:gd name="T0" fmla="*/ 12 w 193"/>
                <a:gd name="T1" fmla="*/ 20 h 381"/>
                <a:gd name="T2" fmla="*/ 69 w 193"/>
                <a:gd name="T3" fmla="*/ 2 h 381"/>
                <a:gd name="T4" fmla="*/ 87 w 193"/>
                <a:gd name="T5" fmla="*/ 11 h 381"/>
                <a:gd name="T6" fmla="*/ 191 w 193"/>
                <a:gd name="T7" fmla="*/ 343 h 381"/>
                <a:gd name="T8" fmla="*/ 182 w 193"/>
                <a:gd name="T9" fmla="*/ 360 h 381"/>
                <a:gd name="T10" fmla="*/ 124 w 193"/>
                <a:gd name="T11" fmla="*/ 378 h 381"/>
                <a:gd name="T12" fmla="*/ 107 w 193"/>
                <a:gd name="T13" fmla="*/ 369 h 381"/>
                <a:gd name="T14" fmla="*/ 2 w 193"/>
                <a:gd name="T15" fmla="*/ 38 h 381"/>
                <a:gd name="T16" fmla="*/ 12 w 193"/>
                <a:gd name="T17" fmla="*/ 2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381">
                  <a:moveTo>
                    <a:pt x="12" y="20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76" y="0"/>
                    <a:pt x="84" y="4"/>
                    <a:pt x="87" y="11"/>
                  </a:cubicBezTo>
                  <a:cubicBezTo>
                    <a:pt x="191" y="343"/>
                    <a:pt x="191" y="343"/>
                    <a:pt x="191" y="343"/>
                  </a:cubicBezTo>
                  <a:cubicBezTo>
                    <a:pt x="193" y="350"/>
                    <a:pt x="189" y="358"/>
                    <a:pt x="182" y="360"/>
                  </a:cubicBezTo>
                  <a:cubicBezTo>
                    <a:pt x="124" y="378"/>
                    <a:pt x="124" y="378"/>
                    <a:pt x="124" y="378"/>
                  </a:cubicBezTo>
                  <a:cubicBezTo>
                    <a:pt x="117" y="381"/>
                    <a:pt x="109" y="377"/>
                    <a:pt x="107" y="36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0"/>
                    <a:pt x="4" y="22"/>
                    <a:pt x="12" y="20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iṣlîḑé"/>
            <p:cNvSpPr/>
            <p:nvPr/>
          </p:nvSpPr>
          <p:spPr bwMode="auto">
            <a:xfrm>
              <a:off x="5880770" y="4443455"/>
              <a:ext cx="702447" cy="656902"/>
            </a:xfrm>
            <a:custGeom>
              <a:avLst/>
              <a:gdLst>
                <a:gd name="T0" fmla="*/ 254 w 263"/>
                <a:gd name="T1" fmla="*/ 194 h 247"/>
                <a:gd name="T2" fmla="*/ 233 w 263"/>
                <a:gd name="T3" fmla="*/ 230 h 247"/>
                <a:gd name="T4" fmla="*/ 180 w 263"/>
                <a:gd name="T5" fmla="*/ 216 h 247"/>
                <a:gd name="T6" fmla="*/ 23 w 263"/>
                <a:gd name="T7" fmla="*/ 72 h 247"/>
                <a:gd name="T8" fmla="*/ 10 w 263"/>
                <a:gd name="T9" fmla="*/ 23 h 247"/>
                <a:gd name="T10" fmla="*/ 59 w 263"/>
                <a:gd name="T11" fmla="*/ 10 h 247"/>
                <a:gd name="T12" fmla="*/ 234 w 263"/>
                <a:gd name="T13" fmla="*/ 113 h 247"/>
                <a:gd name="T14" fmla="*/ 254 w 263"/>
                <a:gd name="T15" fmla="*/ 19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247">
                  <a:moveTo>
                    <a:pt x="254" y="194"/>
                  </a:moveTo>
                  <a:cubicBezTo>
                    <a:pt x="233" y="230"/>
                    <a:pt x="233" y="230"/>
                    <a:pt x="233" y="230"/>
                  </a:cubicBezTo>
                  <a:cubicBezTo>
                    <a:pt x="223" y="247"/>
                    <a:pt x="197" y="227"/>
                    <a:pt x="180" y="216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7" y="61"/>
                    <a:pt x="0" y="40"/>
                    <a:pt x="10" y="23"/>
                  </a:cubicBezTo>
                  <a:cubicBezTo>
                    <a:pt x="19" y="6"/>
                    <a:pt x="42" y="0"/>
                    <a:pt x="59" y="10"/>
                  </a:cubicBezTo>
                  <a:cubicBezTo>
                    <a:pt x="234" y="113"/>
                    <a:pt x="234" y="113"/>
                    <a:pt x="234" y="113"/>
                  </a:cubicBezTo>
                  <a:cubicBezTo>
                    <a:pt x="250" y="124"/>
                    <a:pt x="263" y="177"/>
                    <a:pt x="254" y="194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îṡlïḋe"/>
            <p:cNvSpPr/>
            <p:nvPr/>
          </p:nvSpPr>
          <p:spPr bwMode="auto">
            <a:xfrm>
              <a:off x="6052441" y="4315579"/>
              <a:ext cx="716461" cy="663909"/>
            </a:xfrm>
            <a:custGeom>
              <a:avLst/>
              <a:gdLst>
                <a:gd name="T0" fmla="*/ 112 w 269"/>
                <a:gd name="T1" fmla="*/ 0 h 250"/>
                <a:gd name="T2" fmla="*/ 73 w 269"/>
                <a:gd name="T3" fmla="*/ 107 h 250"/>
                <a:gd name="T4" fmla="*/ 223 w 269"/>
                <a:gd name="T5" fmla="*/ 250 h 250"/>
                <a:gd name="T6" fmla="*/ 269 w 269"/>
                <a:gd name="T7" fmla="*/ 139 h 250"/>
                <a:gd name="T8" fmla="*/ 112 w 269"/>
                <a:gd name="T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50">
                  <a:moveTo>
                    <a:pt x="112" y="0"/>
                  </a:moveTo>
                  <a:cubicBezTo>
                    <a:pt x="125" y="26"/>
                    <a:pt x="146" y="108"/>
                    <a:pt x="73" y="107"/>
                  </a:cubicBezTo>
                  <a:cubicBezTo>
                    <a:pt x="0" y="105"/>
                    <a:pt x="223" y="250"/>
                    <a:pt x="223" y="250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69" y="139"/>
                    <a:pt x="215" y="5"/>
                    <a:pt x="112" y="0"/>
                  </a:cubicBezTo>
                  <a:close/>
                </a:path>
              </a:pathLst>
            </a:custGeom>
            <a:solidFill>
              <a:srgbClr val="FDD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ïšḷîďe"/>
            <p:cNvSpPr/>
            <p:nvPr/>
          </p:nvSpPr>
          <p:spPr bwMode="auto">
            <a:xfrm>
              <a:off x="5281676" y="2779305"/>
              <a:ext cx="1268257" cy="1264754"/>
            </a:xfrm>
            <a:custGeom>
              <a:avLst/>
              <a:gdLst>
                <a:gd name="T0" fmla="*/ 174 w 476"/>
                <a:gd name="T1" fmla="*/ 35 h 476"/>
                <a:gd name="T2" fmla="*/ 441 w 476"/>
                <a:gd name="T3" fmla="*/ 174 h 476"/>
                <a:gd name="T4" fmla="*/ 302 w 476"/>
                <a:gd name="T5" fmla="*/ 441 h 476"/>
                <a:gd name="T6" fmla="*/ 35 w 476"/>
                <a:gd name="T7" fmla="*/ 302 h 476"/>
                <a:gd name="T8" fmla="*/ 174 w 476"/>
                <a:gd name="T9" fmla="*/ 35 h 476"/>
                <a:gd name="T10" fmla="*/ 184 w 476"/>
                <a:gd name="T11" fmla="*/ 67 h 476"/>
                <a:gd name="T12" fmla="*/ 67 w 476"/>
                <a:gd name="T13" fmla="*/ 292 h 476"/>
                <a:gd name="T14" fmla="*/ 292 w 476"/>
                <a:gd name="T15" fmla="*/ 409 h 476"/>
                <a:gd name="T16" fmla="*/ 409 w 476"/>
                <a:gd name="T17" fmla="*/ 184 h 476"/>
                <a:gd name="T18" fmla="*/ 184 w 476"/>
                <a:gd name="T19" fmla="*/ 6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6" h="476">
                  <a:moveTo>
                    <a:pt x="174" y="35"/>
                  </a:moveTo>
                  <a:cubicBezTo>
                    <a:pt x="286" y="0"/>
                    <a:pt x="405" y="62"/>
                    <a:pt x="441" y="174"/>
                  </a:cubicBezTo>
                  <a:cubicBezTo>
                    <a:pt x="476" y="286"/>
                    <a:pt x="414" y="405"/>
                    <a:pt x="302" y="441"/>
                  </a:cubicBezTo>
                  <a:cubicBezTo>
                    <a:pt x="190" y="476"/>
                    <a:pt x="71" y="414"/>
                    <a:pt x="35" y="302"/>
                  </a:cubicBezTo>
                  <a:cubicBezTo>
                    <a:pt x="0" y="190"/>
                    <a:pt x="62" y="71"/>
                    <a:pt x="174" y="35"/>
                  </a:cubicBezTo>
                  <a:close/>
                  <a:moveTo>
                    <a:pt x="184" y="67"/>
                  </a:moveTo>
                  <a:cubicBezTo>
                    <a:pt x="89" y="96"/>
                    <a:pt x="37" y="197"/>
                    <a:pt x="67" y="292"/>
                  </a:cubicBezTo>
                  <a:cubicBezTo>
                    <a:pt x="96" y="387"/>
                    <a:pt x="197" y="439"/>
                    <a:pt x="292" y="409"/>
                  </a:cubicBezTo>
                  <a:cubicBezTo>
                    <a:pt x="387" y="380"/>
                    <a:pt x="439" y="279"/>
                    <a:pt x="409" y="184"/>
                  </a:cubicBezTo>
                  <a:cubicBezTo>
                    <a:pt x="380" y="89"/>
                    <a:pt x="279" y="37"/>
                    <a:pt x="184" y="67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s1iďe"/>
            <p:cNvSpPr/>
            <p:nvPr/>
          </p:nvSpPr>
          <p:spPr bwMode="auto">
            <a:xfrm>
              <a:off x="5255400" y="2751278"/>
              <a:ext cx="1322562" cy="1319058"/>
            </a:xfrm>
            <a:custGeom>
              <a:avLst/>
              <a:gdLst>
                <a:gd name="T0" fmla="*/ 182 w 496"/>
                <a:gd name="T1" fmla="*/ 37 h 496"/>
                <a:gd name="T2" fmla="*/ 459 w 496"/>
                <a:gd name="T3" fmla="*/ 182 h 496"/>
                <a:gd name="T4" fmla="*/ 314 w 496"/>
                <a:gd name="T5" fmla="*/ 459 h 496"/>
                <a:gd name="T6" fmla="*/ 37 w 496"/>
                <a:gd name="T7" fmla="*/ 314 h 496"/>
                <a:gd name="T8" fmla="*/ 182 w 496"/>
                <a:gd name="T9" fmla="*/ 37 h 496"/>
                <a:gd name="T10" fmla="*/ 192 w 496"/>
                <a:gd name="T11" fmla="*/ 70 h 496"/>
                <a:gd name="T12" fmla="*/ 70 w 496"/>
                <a:gd name="T13" fmla="*/ 304 h 496"/>
                <a:gd name="T14" fmla="*/ 304 w 496"/>
                <a:gd name="T15" fmla="*/ 426 h 496"/>
                <a:gd name="T16" fmla="*/ 426 w 496"/>
                <a:gd name="T17" fmla="*/ 192 h 496"/>
                <a:gd name="T18" fmla="*/ 192 w 496"/>
                <a:gd name="T19" fmla="*/ 7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496">
                  <a:moveTo>
                    <a:pt x="182" y="37"/>
                  </a:moveTo>
                  <a:cubicBezTo>
                    <a:pt x="298" y="0"/>
                    <a:pt x="422" y="65"/>
                    <a:pt x="459" y="182"/>
                  </a:cubicBezTo>
                  <a:cubicBezTo>
                    <a:pt x="496" y="298"/>
                    <a:pt x="431" y="422"/>
                    <a:pt x="314" y="459"/>
                  </a:cubicBezTo>
                  <a:cubicBezTo>
                    <a:pt x="198" y="496"/>
                    <a:pt x="74" y="431"/>
                    <a:pt x="37" y="314"/>
                  </a:cubicBezTo>
                  <a:cubicBezTo>
                    <a:pt x="0" y="198"/>
                    <a:pt x="65" y="74"/>
                    <a:pt x="182" y="37"/>
                  </a:cubicBezTo>
                  <a:close/>
                  <a:moveTo>
                    <a:pt x="192" y="70"/>
                  </a:moveTo>
                  <a:cubicBezTo>
                    <a:pt x="93" y="101"/>
                    <a:pt x="39" y="206"/>
                    <a:pt x="70" y="304"/>
                  </a:cubicBezTo>
                  <a:cubicBezTo>
                    <a:pt x="101" y="403"/>
                    <a:pt x="206" y="457"/>
                    <a:pt x="304" y="426"/>
                  </a:cubicBezTo>
                  <a:cubicBezTo>
                    <a:pt x="403" y="395"/>
                    <a:pt x="457" y="290"/>
                    <a:pt x="426" y="192"/>
                  </a:cubicBezTo>
                  <a:cubicBezTo>
                    <a:pt x="395" y="93"/>
                    <a:pt x="290" y="39"/>
                    <a:pt x="192" y="7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îṩḷïḋe"/>
            <p:cNvSpPr/>
            <p:nvPr/>
          </p:nvSpPr>
          <p:spPr bwMode="auto">
            <a:xfrm>
              <a:off x="6248635" y="2555083"/>
              <a:ext cx="133132" cy="194443"/>
            </a:xfrm>
            <a:custGeom>
              <a:avLst/>
              <a:gdLst>
                <a:gd name="T0" fmla="*/ 49 w 50"/>
                <a:gd name="T1" fmla="*/ 18 h 73"/>
                <a:gd name="T2" fmla="*/ 48 w 50"/>
                <a:gd name="T3" fmla="*/ 15 h 73"/>
                <a:gd name="T4" fmla="*/ 25 w 50"/>
                <a:gd name="T5" fmla="*/ 0 h 73"/>
                <a:gd name="T6" fmla="*/ 0 w 50"/>
                <a:gd name="T7" fmla="*/ 23 h 73"/>
                <a:gd name="T8" fmla="*/ 0 w 50"/>
                <a:gd name="T9" fmla="*/ 26 h 73"/>
                <a:gd name="T10" fmla="*/ 0 w 50"/>
                <a:gd name="T11" fmla="*/ 28 h 73"/>
                <a:gd name="T12" fmla="*/ 11 w 50"/>
                <a:gd name="T13" fmla="*/ 50 h 73"/>
                <a:gd name="T14" fmla="*/ 25 w 50"/>
                <a:gd name="T15" fmla="*/ 73 h 73"/>
                <a:gd name="T16" fmla="*/ 34 w 50"/>
                <a:gd name="T17" fmla="*/ 58 h 73"/>
                <a:gd name="T18" fmla="*/ 36 w 50"/>
                <a:gd name="T19" fmla="*/ 54 h 73"/>
                <a:gd name="T20" fmla="*/ 38 w 50"/>
                <a:gd name="T21" fmla="*/ 51 h 73"/>
                <a:gd name="T22" fmla="*/ 50 w 50"/>
                <a:gd name="T23" fmla="*/ 26 h 73"/>
                <a:gd name="T24" fmla="*/ 50 w 50"/>
                <a:gd name="T25" fmla="*/ 23 h 73"/>
                <a:gd name="T26" fmla="*/ 49 w 50"/>
                <a:gd name="T27" fmla="*/ 18 h 73"/>
                <a:gd name="T28" fmla="*/ 25 w 50"/>
                <a:gd name="T29" fmla="*/ 34 h 73"/>
                <a:gd name="T30" fmla="*/ 25 w 50"/>
                <a:gd name="T31" fmla="*/ 34 h 73"/>
                <a:gd name="T32" fmla="*/ 17 w 50"/>
                <a:gd name="T33" fmla="*/ 28 h 73"/>
                <a:gd name="T34" fmla="*/ 16 w 50"/>
                <a:gd name="T35" fmla="*/ 26 h 73"/>
                <a:gd name="T36" fmla="*/ 16 w 50"/>
                <a:gd name="T37" fmla="*/ 24 h 73"/>
                <a:gd name="T38" fmla="*/ 25 w 50"/>
                <a:gd name="T39" fmla="*/ 15 h 73"/>
                <a:gd name="T40" fmla="*/ 35 w 50"/>
                <a:gd name="T41" fmla="*/ 25 h 73"/>
                <a:gd name="T42" fmla="*/ 25 w 50"/>
                <a:gd name="T43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" h="73">
                  <a:moveTo>
                    <a:pt x="49" y="18"/>
                  </a:moveTo>
                  <a:cubicBezTo>
                    <a:pt x="49" y="17"/>
                    <a:pt x="48" y="16"/>
                    <a:pt x="48" y="15"/>
                  </a:cubicBezTo>
                  <a:cubicBezTo>
                    <a:pt x="43" y="4"/>
                    <a:pt x="33" y="0"/>
                    <a:pt x="25" y="0"/>
                  </a:cubicBezTo>
                  <a:cubicBezTo>
                    <a:pt x="14" y="0"/>
                    <a:pt x="2" y="8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1" y="35"/>
                    <a:pt x="7" y="43"/>
                    <a:pt x="11" y="50"/>
                  </a:cubicBezTo>
                  <a:cubicBezTo>
                    <a:pt x="16" y="58"/>
                    <a:pt x="21" y="65"/>
                    <a:pt x="25" y="73"/>
                  </a:cubicBezTo>
                  <a:cubicBezTo>
                    <a:pt x="28" y="68"/>
                    <a:pt x="31" y="63"/>
                    <a:pt x="34" y="58"/>
                  </a:cubicBezTo>
                  <a:cubicBezTo>
                    <a:pt x="35" y="57"/>
                    <a:pt x="36" y="55"/>
                    <a:pt x="36" y="54"/>
                  </a:cubicBezTo>
                  <a:cubicBezTo>
                    <a:pt x="37" y="53"/>
                    <a:pt x="38" y="52"/>
                    <a:pt x="38" y="51"/>
                  </a:cubicBezTo>
                  <a:cubicBezTo>
                    <a:pt x="43" y="43"/>
                    <a:pt x="50" y="34"/>
                    <a:pt x="50" y="26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2"/>
                    <a:pt x="49" y="18"/>
                    <a:pt x="49" y="18"/>
                  </a:cubicBezTo>
                  <a:close/>
                  <a:moveTo>
                    <a:pt x="25" y="3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2" y="34"/>
                    <a:pt x="18" y="32"/>
                    <a:pt x="17" y="28"/>
                  </a:cubicBezTo>
                  <a:cubicBezTo>
                    <a:pt x="16" y="27"/>
                    <a:pt x="16" y="26"/>
                    <a:pt x="16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8"/>
                    <a:pt x="21" y="15"/>
                    <a:pt x="25" y="15"/>
                  </a:cubicBezTo>
                  <a:cubicBezTo>
                    <a:pt x="31" y="15"/>
                    <a:pt x="35" y="19"/>
                    <a:pt x="35" y="25"/>
                  </a:cubicBezTo>
                  <a:cubicBezTo>
                    <a:pt x="35" y="30"/>
                    <a:pt x="30" y="34"/>
                    <a:pt x="25" y="34"/>
                  </a:cubicBezTo>
                  <a:close/>
                </a:path>
              </a:pathLst>
            </a:custGeom>
            <a:solidFill>
              <a:srgbClr val="E84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ïṡ1iḑe"/>
            <p:cNvSpPr/>
            <p:nvPr/>
          </p:nvSpPr>
          <p:spPr bwMode="auto">
            <a:xfrm>
              <a:off x="5581223" y="3049073"/>
              <a:ext cx="255754" cy="369617"/>
            </a:xfrm>
            <a:custGeom>
              <a:avLst/>
              <a:gdLst>
                <a:gd name="T0" fmla="*/ 94 w 96"/>
                <a:gd name="T1" fmla="*/ 35 h 139"/>
                <a:gd name="T2" fmla="*/ 91 w 96"/>
                <a:gd name="T3" fmla="*/ 29 h 139"/>
                <a:gd name="T4" fmla="*/ 47 w 96"/>
                <a:gd name="T5" fmla="*/ 0 h 139"/>
                <a:gd name="T6" fmla="*/ 0 w 96"/>
                <a:gd name="T7" fmla="*/ 43 h 139"/>
                <a:gd name="T8" fmla="*/ 0 w 96"/>
                <a:gd name="T9" fmla="*/ 49 h 139"/>
                <a:gd name="T10" fmla="*/ 0 w 96"/>
                <a:gd name="T11" fmla="*/ 53 h 139"/>
                <a:gd name="T12" fmla="*/ 21 w 96"/>
                <a:gd name="T13" fmla="*/ 95 h 139"/>
                <a:gd name="T14" fmla="*/ 48 w 96"/>
                <a:gd name="T15" fmla="*/ 139 h 139"/>
                <a:gd name="T16" fmla="*/ 64 w 96"/>
                <a:gd name="T17" fmla="*/ 110 h 139"/>
                <a:gd name="T18" fmla="*/ 69 w 96"/>
                <a:gd name="T19" fmla="*/ 102 h 139"/>
                <a:gd name="T20" fmla="*/ 73 w 96"/>
                <a:gd name="T21" fmla="*/ 97 h 139"/>
                <a:gd name="T22" fmla="*/ 96 w 96"/>
                <a:gd name="T23" fmla="*/ 49 h 139"/>
                <a:gd name="T24" fmla="*/ 96 w 96"/>
                <a:gd name="T25" fmla="*/ 43 h 139"/>
                <a:gd name="T26" fmla="*/ 94 w 96"/>
                <a:gd name="T27" fmla="*/ 35 h 139"/>
                <a:gd name="T28" fmla="*/ 48 w 96"/>
                <a:gd name="T29" fmla="*/ 64 h 139"/>
                <a:gd name="T30" fmla="*/ 48 w 96"/>
                <a:gd name="T31" fmla="*/ 64 h 139"/>
                <a:gd name="T32" fmla="*/ 31 w 96"/>
                <a:gd name="T33" fmla="*/ 53 h 139"/>
                <a:gd name="T34" fmla="*/ 31 w 96"/>
                <a:gd name="T35" fmla="*/ 48 h 139"/>
                <a:gd name="T36" fmla="*/ 31 w 96"/>
                <a:gd name="T37" fmla="*/ 45 h 139"/>
                <a:gd name="T38" fmla="*/ 48 w 96"/>
                <a:gd name="T39" fmla="*/ 29 h 139"/>
                <a:gd name="T40" fmla="*/ 66 w 96"/>
                <a:gd name="T41" fmla="*/ 46 h 139"/>
                <a:gd name="T42" fmla="*/ 48 w 96"/>
                <a:gd name="T43" fmla="*/ 6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" h="139">
                  <a:moveTo>
                    <a:pt x="94" y="35"/>
                  </a:moveTo>
                  <a:cubicBezTo>
                    <a:pt x="93" y="33"/>
                    <a:pt x="92" y="31"/>
                    <a:pt x="91" y="29"/>
                  </a:cubicBezTo>
                  <a:cubicBezTo>
                    <a:pt x="82" y="8"/>
                    <a:pt x="63" y="0"/>
                    <a:pt x="47" y="0"/>
                  </a:cubicBezTo>
                  <a:cubicBezTo>
                    <a:pt x="26" y="0"/>
                    <a:pt x="3" y="14"/>
                    <a:pt x="0" y="4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51"/>
                    <a:pt x="0" y="53"/>
                  </a:cubicBezTo>
                  <a:cubicBezTo>
                    <a:pt x="2" y="66"/>
                    <a:pt x="13" y="81"/>
                    <a:pt x="21" y="95"/>
                  </a:cubicBezTo>
                  <a:cubicBezTo>
                    <a:pt x="30" y="110"/>
                    <a:pt x="39" y="124"/>
                    <a:pt x="48" y="139"/>
                  </a:cubicBezTo>
                  <a:cubicBezTo>
                    <a:pt x="54" y="129"/>
                    <a:pt x="59" y="120"/>
                    <a:pt x="64" y="110"/>
                  </a:cubicBezTo>
                  <a:cubicBezTo>
                    <a:pt x="66" y="108"/>
                    <a:pt x="68" y="105"/>
                    <a:pt x="69" y="102"/>
                  </a:cubicBezTo>
                  <a:cubicBezTo>
                    <a:pt x="70" y="101"/>
                    <a:pt x="72" y="99"/>
                    <a:pt x="73" y="97"/>
                  </a:cubicBezTo>
                  <a:cubicBezTo>
                    <a:pt x="82" y="81"/>
                    <a:pt x="96" y="65"/>
                    <a:pt x="96" y="4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6" y="41"/>
                    <a:pt x="94" y="35"/>
                    <a:pt x="94" y="35"/>
                  </a:cubicBezTo>
                  <a:close/>
                  <a:moveTo>
                    <a:pt x="48" y="64"/>
                  </a:moveTo>
                  <a:cubicBezTo>
                    <a:pt x="48" y="64"/>
                    <a:pt x="48" y="64"/>
                    <a:pt x="48" y="64"/>
                  </a:cubicBezTo>
                  <a:cubicBezTo>
                    <a:pt x="41" y="64"/>
                    <a:pt x="35" y="61"/>
                    <a:pt x="31" y="53"/>
                  </a:cubicBezTo>
                  <a:cubicBezTo>
                    <a:pt x="31" y="51"/>
                    <a:pt x="31" y="49"/>
                    <a:pt x="31" y="48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34"/>
                    <a:pt x="40" y="29"/>
                    <a:pt x="48" y="29"/>
                  </a:cubicBezTo>
                  <a:cubicBezTo>
                    <a:pt x="58" y="29"/>
                    <a:pt x="66" y="37"/>
                    <a:pt x="66" y="46"/>
                  </a:cubicBezTo>
                  <a:cubicBezTo>
                    <a:pt x="66" y="56"/>
                    <a:pt x="58" y="64"/>
                    <a:pt x="48" y="64"/>
                  </a:cubicBezTo>
                  <a:close/>
                </a:path>
              </a:pathLst>
            </a:custGeom>
            <a:solidFill>
              <a:srgbClr val="E84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îṩḷïḓè"/>
            <p:cNvSpPr/>
            <p:nvPr/>
          </p:nvSpPr>
          <p:spPr bwMode="auto">
            <a:xfrm>
              <a:off x="5879018" y="4063329"/>
              <a:ext cx="154153" cy="225975"/>
            </a:xfrm>
            <a:custGeom>
              <a:avLst/>
              <a:gdLst>
                <a:gd name="T0" fmla="*/ 57 w 58"/>
                <a:gd name="T1" fmla="*/ 21 h 85"/>
                <a:gd name="T2" fmla="*/ 55 w 58"/>
                <a:gd name="T3" fmla="*/ 18 h 85"/>
                <a:gd name="T4" fmla="*/ 28 w 58"/>
                <a:gd name="T5" fmla="*/ 0 h 85"/>
                <a:gd name="T6" fmla="*/ 0 w 58"/>
                <a:gd name="T7" fmla="*/ 27 h 85"/>
                <a:gd name="T8" fmla="*/ 0 w 58"/>
                <a:gd name="T9" fmla="*/ 30 h 85"/>
                <a:gd name="T10" fmla="*/ 0 w 58"/>
                <a:gd name="T11" fmla="*/ 32 h 85"/>
                <a:gd name="T12" fmla="*/ 13 w 58"/>
                <a:gd name="T13" fmla="*/ 58 h 85"/>
                <a:gd name="T14" fmla="*/ 29 w 58"/>
                <a:gd name="T15" fmla="*/ 85 h 85"/>
                <a:gd name="T16" fmla="*/ 39 w 58"/>
                <a:gd name="T17" fmla="*/ 67 h 85"/>
                <a:gd name="T18" fmla="*/ 42 w 58"/>
                <a:gd name="T19" fmla="*/ 63 h 85"/>
                <a:gd name="T20" fmla="*/ 44 w 58"/>
                <a:gd name="T21" fmla="*/ 59 h 85"/>
                <a:gd name="T22" fmla="*/ 58 w 58"/>
                <a:gd name="T23" fmla="*/ 30 h 85"/>
                <a:gd name="T24" fmla="*/ 58 w 58"/>
                <a:gd name="T25" fmla="*/ 26 h 85"/>
                <a:gd name="T26" fmla="*/ 57 w 58"/>
                <a:gd name="T27" fmla="*/ 21 h 85"/>
                <a:gd name="T28" fmla="*/ 29 w 58"/>
                <a:gd name="T29" fmla="*/ 39 h 85"/>
                <a:gd name="T30" fmla="*/ 29 w 58"/>
                <a:gd name="T31" fmla="*/ 39 h 85"/>
                <a:gd name="T32" fmla="*/ 19 w 58"/>
                <a:gd name="T33" fmla="*/ 32 h 85"/>
                <a:gd name="T34" fmla="*/ 19 w 58"/>
                <a:gd name="T35" fmla="*/ 30 h 85"/>
                <a:gd name="T36" fmla="*/ 19 w 58"/>
                <a:gd name="T37" fmla="*/ 27 h 85"/>
                <a:gd name="T38" fmla="*/ 29 w 58"/>
                <a:gd name="T39" fmla="*/ 18 h 85"/>
                <a:gd name="T40" fmla="*/ 40 w 58"/>
                <a:gd name="T41" fmla="*/ 29 h 85"/>
                <a:gd name="T42" fmla="*/ 29 w 58"/>
                <a:gd name="T4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85">
                  <a:moveTo>
                    <a:pt x="57" y="21"/>
                  </a:moveTo>
                  <a:cubicBezTo>
                    <a:pt x="56" y="20"/>
                    <a:pt x="56" y="19"/>
                    <a:pt x="55" y="18"/>
                  </a:cubicBezTo>
                  <a:cubicBezTo>
                    <a:pt x="50" y="5"/>
                    <a:pt x="38" y="0"/>
                    <a:pt x="28" y="0"/>
                  </a:cubicBezTo>
                  <a:cubicBezTo>
                    <a:pt x="16" y="0"/>
                    <a:pt x="2" y="9"/>
                    <a:pt x="0" y="2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2"/>
                    <a:pt x="0" y="32"/>
                  </a:cubicBezTo>
                  <a:cubicBezTo>
                    <a:pt x="1" y="41"/>
                    <a:pt x="8" y="50"/>
                    <a:pt x="13" y="58"/>
                  </a:cubicBezTo>
                  <a:cubicBezTo>
                    <a:pt x="18" y="67"/>
                    <a:pt x="23" y="76"/>
                    <a:pt x="29" y="85"/>
                  </a:cubicBezTo>
                  <a:cubicBezTo>
                    <a:pt x="32" y="79"/>
                    <a:pt x="36" y="73"/>
                    <a:pt x="39" y="67"/>
                  </a:cubicBezTo>
                  <a:cubicBezTo>
                    <a:pt x="40" y="66"/>
                    <a:pt x="41" y="64"/>
                    <a:pt x="42" y="63"/>
                  </a:cubicBezTo>
                  <a:cubicBezTo>
                    <a:pt x="42" y="61"/>
                    <a:pt x="43" y="60"/>
                    <a:pt x="44" y="59"/>
                  </a:cubicBezTo>
                  <a:cubicBezTo>
                    <a:pt x="49" y="50"/>
                    <a:pt x="58" y="40"/>
                    <a:pt x="58" y="3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5"/>
                    <a:pt x="57" y="22"/>
                    <a:pt x="57" y="21"/>
                  </a:cubicBezTo>
                  <a:close/>
                  <a:moveTo>
                    <a:pt x="29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5" y="39"/>
                    <a:pt x="21" y="38"/>
                    <a:pt x="19" y="32"/>
                  </a:cubicBezTo>
                  <a:cubicBezTo>
                    <a:pt x="19" y="32"/>
                    <a:pt x="19" y="30"/>
                    <a:pt x="19" y="30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1"/>
                    <a:pt x="24" y="18"/>
                    <a:pt x="29" y="18"/>
                  </a:cubicBezTo>
                  <a:cubicBezTo>
                    <a:pt x="35" y="18"/>
                    <a:pt x="40" y="23"/>
                    <a:pt x="40" y="29"/>
                  </a:cubicBezTo>
                  <a:cubicBezTo>
                    <a:pt x="40" y="35"/>
                    <a:pt x="35" y="39"/>
                    <a:pt x="29" y="39"/>
                  </a:cubicBezTo>
                  <a:close/>
                </a:path>
              </a:pathLst>
            </a:custGeom>
            <a:solidFill>
              <a:srgbClr val="E84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ïṧlïďé"/>
            <p:cNvSpPr/>
            <p:nvPr/>
          </p:nvSpPr>
          <p:spPr bwMode="auto">
            <a:xfrm>
              <a:off x="6432567" y="2921197"/>
              <a:ext cx="138388" cy="199698"/>
            </a:xfrm>
            <a:custGeom>
              <a:avLst/>
              <a:gdLst>
                <a:gd name="T0" fmla="*/ 50 w 52"/>
                <a:gd name="T1" fmla="*/ 19 h 75"/>
                <a:gd name="T2" fmla="*/ 49 w 52"/>
                <a:gd name="T3" fmla="*/ 16 h 75"/>
                <a:gd name="T4" fmla="*/ 25 w 52"/>
                <a:gd name="T5" fmla="*/ 0 h 75"/>
                <a:gd name="T6" fmla="*/ 0 w 52"/>
                <a:gd name="T7" fmla="*/ 23 h 75"/>
                <a:gd name="T8" fmla="*/ 0 w 52"/>
                <a:gd name="T9" fmla="*/ 26 h 75"/>
                <a:gd name="T10" fmla="*/ 0 w 52"/>
                <a:gd name="T11" fmla="*/ 28 h 75"/>
                <a:gd name="T12" fmla="*/ 11 w 52"/>
                <a:gd name="T13" fmla="*/ 51 h 75"/>
                <a:gd name="T14" fmla="*/ 26 w 52"/>
                <a:gd name="T15" fmla="*/ 75 h 75"/>
                <a:gd name="T16" fmla="*/ 35 w 52"/>
                <a:gd name="T17" fmla="*/ 60 h 75"/>
                <a:gd name="T18" fmla="*/ 37 w 52"/>
                <a:gd name="T19" fmla="*/ 55 h 75"/>
                <a:gd name="T20" fmla="*/ 39 w 52"/>
                <a:gd name="T21" fmla="*/ 52 h 75"/>
                <a:gd name="T22" fmla="*/ 52 w 52"/>
                <a:gd name="T23" fmla="*/ 27 h 75"/>
                <a:gd name="T24" fmla="*/ 52 w 52"/>
                <a:gd name="T25" fmla="*/ 23 h 75"/>
                <a:gd name="T26" fmla="*/ 50 w 52"/>
                <a:gd name="T27" fmla="*/ 19 h 75"/>
                <a:gd name="T28" fmla="*/ 26 w 52"/>
                <a:gd name="T29" fmla="*/ 35 h 75"/>
                <a:gd name="T30" fmla="*/ 26 w 52"/>
                <a:gd name="T31" fmla="*/ 35 h 75"/>
                <a:gd name="T32" fmla="*/ 17 w 52"/>
                <a:gd name="T33" fmla="*/ 28 h 75"/>
                <a:gd name="T34" fmla="*/ 17 w 52"/>
                <a:gd name="T35" fmla="*/ 26 h 75"/>
                <a:gd name="T36" fmla="*/ 17 w 52"/>
                <a:gd name="T37" fmla="*/ 24 h 75"/>
                <a:gd name="T38" fmla="*/ 26 w 52"/>
                <a:gd name="T39" fmla="*/ 15 h 75"/>
                <a:gd name="T40" fmla="*/ 35 w 52"/>
                <a:gd name="T41" fmla="*/ 25 h 75"/>
                <a:gd name="T42" fmla="*/ 26 w 52"/>
                <a:gd name="T43" fmla="*/ 3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75">
                  <a:moveTo>
                    <a:pt x="50" y="19"/>
                  </a:moveTo>
                  <a:cubicBezTo>
                    <a:pt x="50" y="18"/>
                    <a:pt x="50" y="17"/>
                    <a:pt x="49" y="16"/>
                  </a:cubicBezTo>
                  <a:cubicBezTo>
                    <a:pt x="44" y="4"/>
                    <a:pt x="34" y="0"/>
                    <a:pt x="25" y="0"/>
                  </a:cubicBezTo>
                  <a:cubicBezTo>
                    <a:pt x="14" y="0"/>
                    <a:pt x="2" y="8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1" y="36"/>
                    <a:pt x="7" y="44"/>
                    <a:pt x="11" y="51"/>
                  </a:cubicBezTo>
                  <a:cubicBezTo>
                    <a:pt x="16" y="59"/>
                    <a:pt x="21" y="67"/>
                    <a:pt x="26" y="75"/>
                  </a:cubicBezTo>
                  <a:cubicBezTo>
                    <a:pt x="29" y="70"/>
                    <a:pt x="32" y="64"/>
                    <a:pt x="35" y="60"/>
                  </a:cubicBezTo>
                  <a:cubicBezTo>
                    <a:pt x="36" y="58"/>
                    <a:pt x="36" y="57"/>
                    <a:pt x="37" y="55"/>
                  </a:cubicBezTo>
                  <a:cubicBezTo>
                    <a:pt x="38" y="54"/>
                    <a:pt x="39" y="53"/>
                    <a:pt x="39" y="52"/>
                  </a:cubicBezTo>
                  <a:cubicBezTo>
                    <a:pt x="44" y="44"/>
                    <a:pt x="52" y="35"/>
                    <a:pt x="52" y="27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2"/>
                    <a:pt x="50" y="19"/>
                    <a:pt x="50" y="19"/>
                  </a:cubicBezTo>
                  <a:close/>
                  <a:moveTo>
                    <a:pt x="26" y="35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2" y="35"/>
                    <a:pt x="19" y="33"/>
                    <a:pt x="17" y="28"/>
                  </a:cubicBezTo>
                  <a:cubicBezTo>
                    <a:pt x="17" y="28"/>
                    <a:pt x="17" y="26"/>
                    <a:pt x="17" y="26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8"/>
                    <a:pt x="22" y="15"/>
                    <a:pt x="26" y="15"/>
                  </a:cubicBezTo>
                  <a:cubicBezTo>
                    <a:pt x="31" y="15"/>
                    <a:pt x="35" y="20"/>
                    <a:pt x="35" y="25"/>
                  </a:cubicBezTo>
                  <a:cubicBezTo>
                    <a:pt x="35" y="30"/>
                    <a:pt x="31" y="35"/>
                    <a:pt x="26" y="35"/>
                  </a:cubicBezTo>
                  <a:close/>
                </a:path>
              </a:pathLst>
            </a:custGeom>
            <a:solidFill>
              <a:srgbClr val="E84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iṧlíḓê"/>
            <p:cNvSpPr/>
            <p:nvPr/>
          </p:nvSpPr>
          <p:spPr bwMode="auto">
            <a:xfrm>
              <a:off x="5251896" y="2243274"/>
              <a:ext cx="1404893" cy="154153"/>
            </a:xfrm>
            <a:prstGeom prst="rect">
              <a:avLst/>
            </a:pr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şḷíďe"/>
            <p:cNvSpPr/>
            <p:nvPr/>
          </p:nvSpPr>
          <p:spPr bwMode="auto">
            <a:xfrm>
              <a:off x="5409553" y="2271302"/>
              <a:ext cx="1089580" cy="980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ïşlidê"/>
            <p:cNvSpPr/>
            <p:nvPr/>
          </p:nvSpPr>
          <p:spPr bwMode="auto">
            <a:xfrm>
              <a:off x="6532416" y="2266047"/>
              <a:ext cx="71822" cy="71822"/>
            </a:xfrm>
            <a:custGeom>
              <a:avLst/>
              <a:gdLst>
                <a:gd name="T0" fmla="*/ 8 w 27"/>
                <a:gd name="T1" fmla="*/ 3 h 27"/>
                <a:gd name="T2" fmla="*/ 24 w 27"/>
                <a:gd name="T3" fmla="*/ 7 h 27"/>
                <a:gd name="T4" fmla="*/ 20 w 27"/>
                <a:gd name="T5" fmla="*/ 23 h 27"/>
                <a:gd name="T6" fmla="*/ 4 w 27"/>
                <a:gd name="T7" fmla="*/ 19 h 27"/>
                <a:gd name="T8" fmla="*/ 8 w 27"/>
                <a:gd name="T9" fmla="*/ 3 h 27"/>
                <a:gd name="T10" fmla="*/ 9 w 27"/>
                <a:gd name="T11" fmla="*/ 6 h 27"/>
                <a:gd name="T12" fmla="*/ 9 w 27"/>
                <a:gd name="T13" fmla="*/ 6 h 27"/>
                <a:gd name="T14" fmla="*/ 6 w 27"/>
                <a:gd name="T15" fmla="*/ 18 h 27"/>
                <a:gd name="T16" fmla="*/ 18 w 27"/>
                <a:gd name="T17" fmla="*/ 21 h 27"/>
                <a:gd name="T18" fmla="*/ 22 w 27"/>
                <a:gd name="T19" fmla="*/ 9 h 27"/>
                <a:gd name="T20" fmla="*/ 9 w 27"/>
                <a:gd name="T2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7">
                  <a:moveTo>
                    <a:pt x="8" y="3"/>
                  </a:moveTo>
                  <a:cubicBezTo>
                    <a:pt x="14" y="0"/>
                    <a:pt x="21" y="2"/>
                    <a:pt x="24" y="7"/>
                  </a:cubicBezTo>
                  <a:cubicBezTo>
                    <a:pt x="27" y="13"/>
                    <a:pt x="25" y="20"/>
                    <a:pt x="20" y="23"/>
                  </a:cubicBezTo>
                  <a:cubicBezTo>
                    <a:pt x="14" y="27"/>
                    <a:pt x="7" y="25"/>
                    <a:pt x="4" y="19"/>
                  </a:cubicBezTo>
                  <a:cubicBezTo>
                    <a:pt x="0" y="14"/>
                    <a:pt x="2" y="6"/>
                    <a:pt x="8" y="3"/>
                  </a:cubicBezTo>
                  <a:close/>
                  <a:moveTo>
                    <a:pt x="9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5" y="8"/>
                    <a:pt x="4" y="13"/>
                    <a:pt x="6" y="18"/>
                  </a:cubicBezTo>
                  <a:cubicBezTo>
                    <a:pt x="9" y="22"/>
                    <a:pt x="14" y="23"/>
                    <a:pt x="18" y="21"/>
                  </a:cubicBezTo>
                  <a:cubicBezTo>
                    <a:pt x="23" y="18"/>
                    <a:pt x="24" y="13"/>
                    <a:pt x="22" y="9"/>
                  </a:cubicBezTo>
                  <a:cubicBezTo>
                    <a:pt x="19" y="5"/>
                    <a:pt x="14" y="3"/>
                    <a:pt x="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ṣlîďé"/>
            <p:cNvSpPr/>
            <p:nvPr/>
          </p:nvSpPr>
          <p:spPr bwMode="auto">
            <a:xfrm>
              <a:off x="6579713" y="2325606"/>
              <a:ext cx="31531" cy="43794"/>
            </a:xfrm>
            <a:custGeom>
              <a:avLst/>
              <a:gdLst>
                <a:gd name="T0" fmla="*/ 4 w 12"/>
                <a:gd name="T1" fmla="*/ 0 h 16"/>
                <a:gd name="T2" fmla="*/ 4 w 12"/>
                <a:gd name="T3" fmla="*/ 0 h 16"/>
                <a:gd name="T4" fmla="*/ 5 w 12"/>
                <a:gd name="T5" fmla="*/ 1 h 16"/>
                <a:gd name="T6" fmla="*/ 12 w 12"/>
                <a:gd name="T7" fmla="*/ 13 h 16"/>
                <a:gd name="T8" fmla="*/ 12 w 12"/>
                <a:gd name="T9" fmla="*/ 14 h 16"/>
                <a:gd name="T10" fmla="*/ 9 w 12"/>
                <a:gd name="T11" fmla="*/ 16 h 16"/>
                <a:gd name="T12" fmla="*/ 8 w 12"/>
                <a:gd name="T13" fmla="*/ 16 h 16"/>
                <a:gd name="T14" fmla="*/ 0 w 12"/>
                <a:gd name="T15" fmla="*/ 4 h 16"/>
                <a:gd name="T16" fmla="*/ 1 w 12"/>
                <a:gd name="T17" fmla="*/ 2 h 16"/>
                <a:gd name="T18" fmla="*/ 0 w 12"/>
                <a:gd name="T19" fmla="*/ 2 h 16"/>
                <a:gd name="T20" fmla="*/ 2 w 12"/>
                <a:gd name="T21" fmla="*/ 1 h 16"/>
                <a:gd name="T22" fmla="*/ 4 w 12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ṩľîḍe"/>
            <p:cNvSpPr/>
            <p:nvPr/>
          </p:nvSpPr>
          <p:spPr bwMode="auto">
            <a:xfrm>
              <a:off x="5353497" y="1677464"/>
              <a:ext cx="14014" cy="5256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0 h 3"/>
                <a:gd name="T4" fmla="*/ 2 w 8"/>
                <a:gd name="T5" fmla="*/ 2 h 3"/>
                <a:gd name="T6" fmla="*/ 0 w 8"/>
                <a:gd name="T7" fmla="*/ 3 h 3"/>
                <a:gd name="T8" fmla="*/ 2 w 8"/>
                <a:gd name="T9" fmla="*/ 3 h 3"/>
                <a:gd name="T10" fmla="*/ 6 w 8"/>
                <a:gd name="T11" fmla="*/ 2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šľïḑè"/>
            <p:cNvSpPr/>
            <p:nvPr/>
          </p:nvSpPr>
          <p:spPr bwMode="auto">
            <a:xfrm>
              <a:off x="5353497" y="1677464"/>
              <a:ext cx="14014" cy="5256"/>
            </a:xfrm>
            <a:custGeom>
              <a:avLst/>
              <a:gdLst>
                <a:gd name="T0" fmla="*/ 8 w 8"/>
                <a:gd name="T1" fmla="*/ 0 h 3"/>
                <a:gd name="T2" fmla="*/ 6 w 8"/>
                <a:gd name="T3" fmla="*/ 0 h 3"/>
                <a:gd name="T4" fmla="*/ 2 w 8"/>
                <a:gd name="T5" fmla="*/ 2 h 3"/>
                <a:gd name="T6" fmla="*/ 0 w 8"/>
                <a:gd name="T7" fmla="*/ 3 h 3"/>
                <a:gd name="T8" fmla="*/ 2 w 8"/>
                <a:gd name="T9" fmla="*/ 3 h 3"/>
                <a:gd name="T10" fmla="*/ 6 w 8"/>
                <a:gd name="T11" fmla="*/ 2 h 3"/>
                <a:gd name="T12" fmla="*/ 8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ṣļiḋé"/>
            <p:cNvSpPr/>
            <p:nvPr/>
          </p:nvSpPr>
          <p:spPr bwMode="auto">
            <a:xfrm>
              <a:off x="5353497" y="1600387"/>
              <a:ext cx="14014" cy="5256"/>
            </a:xfrm>
            <a:custGeom>
              <a:avLst/>
              <a:gdLst>
                <a:gd name="T0" fmla="*/ 8 w 8"/>
                <a:gd name="T1" fmla="*/ 3 h 3"/>
                <a:gd name="T2" fmla="*/ 6 w 8"/>
                <a:gd name="T3" fmla="*/ 3 h 3"/>
                <a:gd name="T4" fmla="*/ 2 w 8"/>
                <a:gd name="T5" fmla="*/ 2 h 3"/>
                <a:gd name="T6" fmla="*/ 0 w 8"/>
                <a:gd name="T7" fmla="*/ 0 h 3"/>
                <a:gd name="T8" fmla="*/ 2 w 8"/>
                <a:gd name="T9" fmla="*/ 0 h 3"/>
                <a:gd name="T10" fmla="*/ 6 w 8"/>
                <a:gd name="T11" fmla="*/ 2 h 3"/>
                <a:gd name="T12" fmla="*/ 8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śľîďê"/>
            <p:cNvSpPr/>
            <p:nvPr/>
          </p:nvSpPr>
          <p:spPr bwMode="auto">
            <a:xfrm>
              <a:off x="5353497" y="1600387"/>
              <a:ext cx="14014" cy="5256"/>
            </a:xfrm>
            <a:custGeom>
              <a:avLst/>
              <a:gdLst>
                <a:gd name="T0" fmla="*/ 8 w 8"/>
                <a:gd name="T1" fmla="*/ 3 h 3"/>
                <a:gd name="T2" fmla="*/ 6 w 8"/>
                <a:gd name="T3" fmla="*/ 3 h 3"/>
                <a:gd name="T4" fmla="*/ 2 w 8"/>
                <a:gd name="T5" fmla="*/ 2 h 3"/>
                <a:gd name="T6" fmla="*/ 0 w 8"/>
                <a:gd name="T7" fmla="*/ 0 h 3"/>
                <a:gd name="T8" fmla="*/ 2 w 8"/>
                <a:gd name="T9" fmla="*/ 0 h 3"/>
                <a:gd name="T10" fmla="*/ 6 w 8"/>
                <a:gd name="T11" fmla="*/ 2 h 3"/>
                <a:gd name="T12" fmla="*/ 8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6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8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ŝḷíḓè"/>
            <p:cNvSpPr/>
            <p:nvPr/>
          </p:nvSpPr>
          <p:spPr bwMode="auto">
            <a:xfrm>
              <a:off x="5362256" y="1603891"/>
              <a:ext cx="17517" cy="78829"/>
            </a:xfrm>
            <a:custGeom>
              <a:avLst/>
              <a:gdLst>
                <a:gd name="T0" fmla="*/ 4 w 7"/>
                <a:gd name="T1" fmla="*/ 15 h 30"/>
                <a:gd name="T2" fmla="*/ 1 w 7"/>
                <a:gd name="T3" fmla="*/ 27 h 30"/>
                <a:gd name="T4" fmla="*/ 1 w 7"/>
                <a:gd name="T5" fmla="*/ 30 h 30"/>
                <a:gd name="T6" fmla="*/ 7 w 7"/>
                <a:gd name="T7" fmla="*/ 15 h 30"/>
                <a:gd name="T8" fmla="*/ 1 w 7"/>
                <a:gd name="T9" fmla="*/ 0 h 30"/>
                <a:gd name="T10" fmla="*/ 1 w 7"/>
                <a:gd name="T11" fmla="*/ 2 h 30"/>
                <a:gd name="T12" fmla="*/ 4 w 7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15"/>
                  </a:moveTo>
                  <a:cubicBezTo>
                    <a:pt x="4" y="20"/>
                    <a:pt x="3" y="24"/>
                    <a:pt x="1" y="27"/>
                  </a:cubicBezTo>
                  <a:cubicBezTo>
                    <a:pt x="0" y="28"/>
                    <a:pt x="0" y="30"/>
                    <a:pt x="1" y="30"/>
                  </a:cubicBezTo>
                  <a:cubicBezTo>
                    <a:pt x="4" y="28"/>
                    <a:pt x="7" y="22"/>
                    <a:pt x="7" y="15"/>
                  </a:cubicBezTo>
                  <a:cubicBezTo>
                    <a:pt x="7" y="7"/>
                    <a:pt x="4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3" y="5"/>
                    <a:pt x="4" y="9"/>
                    <a:pt x="4" y="15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íṣḻîďè"/>
            <p:cNvSpPr/>
            <p:nvPr/>
          </p:nvSpPr>
          <p:spPr bwMode="auto">
            <a:xfrm>
              <a:off x="5346490" y="1595132"/>
              <a:ext cx="10510" cy="96346"/>
            </a:xfrm>
            <a:custGeom>
              <a:avLst/>
              <a:gdLst>
                <a:gd name="T0" fmla="*/ 4 w 4"/>
                <a:gd name="T1" fmla="*/ 34 h 36"/>
                <a:gd name="T2" fmla="*/ 4 w 4"/>
                <a:gd name="T3" fmla="*/ 1 h 36"/>
                <a:gd name="T4" fmla="*/ 2 w 4"/>
                <a:gd name="T5" fmla="*/ 0 h 36"/>
                <a:gd name="T6" fmla="*/ 2 w 4"/>
                <a:gd name="T7" fmla="*/ 0 h 36"/>
                <a:gd name="T8" fmla="*/ 0 w 4"/>
                <a:gd name="T9" fmla="*/ 1 h 36"/>
                <a:gd name="T10" fmla="*/ 0 w 4"/>
                <a:gd name="T11" fmla="*/ 34 h 36"/>
                <a:gd name="T12" fmla="*/ 2 w 4"/>
                <a:gd name="T13" fmla="*/ 36 h 36"/>
                <a:gd name="T14" fmla="*/ 2 w 4"/>
                <a:gd name="T15" fmla="*/ 36 h 36"/>
                <a:gd name="T16" fmla="*/ 4 w 4"/>
                <a:gd name="T17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6">
                  <a:moveTo>
                    <a:pt x="4" y="3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4" y="35"/>
                    <a:pt x="4" y="34"/>
                  </a:cubicBezTo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$ļîḍe"/>
            <p:cNvSpPr/>
            <p:nvPr/>
          </p:nvSpPr>
          <p:spPr bwMode="auto">
            <a:xfrm>
              <a:off x="5178323" y="1393682"/>
              <a:ext cx="7007" cy="82332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îšľîdè"/>
            <p:cNvSpPr/>
            <p:nvPr/>
          </p:nvSpPr>
          <p:spPr bwMode="auto">
            <a:xfrm>
              <a:off x="5262407" y="1393682"/>
              <a:ext cx="5256" cy="82332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ṧľîḋé"/>
            <p:cNvSpPr/>
            <p:nvPr/>
          </p:nvSpPr>
          <p:spPr bwMode="auto">
            <a:xfrm>
              <a:off x="5174820" y="1353392"/>
              <a:ext cx="96346" cy="47297"/>
            </a:xfrm>
            <a:custGeom>
              <a:avLst/>
              <a:gdLst>
                <a:gd name="T0" fmla="*/ 6 w 36"/>
                <a:gd name="T1" fmla="*/ 0 h 18"/>
                <a:gd name="T2" fmla="*/ 31 w 36"/>
                <a:gd name="T3" fmla="*/ 0 h 18"/>
                <a:gd name="T4" fmla="*/ 36 w 36"/>
                <a:gd name="T5" fmla="*/ 5 h 18"/>
                <a:gd name="T6" fmla="*/ 36 w 36"/>
                <a:gd name="T7" fmla="*/ 18 h 18"/>
                <a:gd name="T8" fmla="*/ 32 w 36"/>
                <a:gd name="T9" fmla="*/ 18 h 18"/>
                <a:gd name="T10" fmla="*/ 32 w 36"/>
                <a:gd name="T11" fmla="*/ 5 h 18"/>
                <a:gd name="T12" fmla="*/ 31 w 36"/>
                <a:gd name="T13" fmla="*/ 4 h 18"/>
                <a:gd name="T14" fmla="*/ 6 w 36"/>
                <a:gd name="T15" fmla="*/ 4 h 18"/>
                <a:gd name="T16" fmla="*/ 5 w 36"/>
                <a:gd name="T17" fmla="*/ 5 h 18"/>
                <a:gd name="T18" fmla="*/ 5 w 36"/>
                <a:gd name="T19" fmla="*/ 18 h 18"/>
                <a:gd name="T20" fmla="*/ 0 w 36"/>
                <a:gd name="T21" fmla="*/ 18 h 18"/>
                <a:gd name="T22" fmla="*/ 0 w 36"/>
                <a:gd name="T23" fmla="*/ 5 h 18"/>
                <a:gd name="T24" fmla="*/ 6 w 36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18">
                  <a:moveTo>
                    <a:pt x="6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2"/>
                    <a:pt x="36" y="5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1" y="4"/>
                    <a:pt x="31" y="4"/>
                  </a:cubicBezTo>
                  <a:cubicBezTo>
                    <a:pt x="23" y="6"/>
                    <a:pt x="15" y="6"/>
                    <a:pt x="6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iṣļîḑé"/>
            <p:cNvSpPr/>
            <p:nvPr/>
          </p:nvSpPr>
          <p:spPr bwMode="auto">
            <a:xfrm>
              <a:off x="5183579" y="1451489"/>
              <a:ext cx="5256" cy="10510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6 h 6"/>
                <a:gd name="T10" fmla="*/ 0 w 3"/>
                <a:gd name="T11" fmla="*/ 5 h 6"/>
                <a:gd name="T12" fmla="*/ 1 w 3"/>
                <a:gd name="T13" fmla="*/ 0 h 6"/>
                <a:gd name="T14" fmla="*/ 3 w 3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íṥ1iḑê"/>
            <p:cNvSpPr/>
            <p:nvPr/>
          </p:nvSpPr>
          <p:spPr bwMode="auto">
            <a:xfrm>
              <a:off x="5257152" y="1451489"/>
              <a:ext cx="8759" cy="10510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0 w 5"/>
                <a:gd name="T5" fmla="*/ 2 h 6"/>
                <a:gd name="T6" fmla="*/ 3 w 5"/>
                <a:gd name="T7" fmla="*/ 6 h 6"/>
                <a:gd name="T8" fmla="*/ 3 w 5"/>
                <a:gd name="T9" fmla="*/ 6 h 6"/>
                <a:gd name="T10" fmla="*/ 5 w 5"/>
                <a:gd name="T11" fmla="*/ 5 h 6"/>
                <a:gd name="T12" fmla="*/ 2 w 5"/>
                <a:gd name="T13" fmla="*/ 0 h 6"/>
                <a:gd name="T14" fmla="*/ 2 w 5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îśļíḑe"/>
            <p:cNvSpPr/>
            <p:nvPr/>
          </p:nvSpPr>
          <p:spPr bwMode="auto">
            <a:xfrm>
              <a:off x="5183579" y="1435724"/>
              <a:ext cx="78829" cy="21021"/>
            </a:xfrm>
            <a:custGeom>
              <a:avLst/>
              <a:gdLst>
                <a:gd name="T0" fmla="*/ 15 w 30"/>
                <a:gd name="T1" fmla="*/ 3 h 8"/>
                <a:gd name="T2" fmla="*/ 3 w 30"/>
                <a:gd name="T3" fmla="*/ 7 h 8"/>
                <a:gd name="T4" fmla="*/ 0 w 30"/>
                <a:gd name="T5" fmla="*/ 7 h 8"/>
                <a:gd name="T6" fmla="*/ 15 w 30"/>
                <a:gd name="T7" fmla="*/ 0 h 8"/>
                <a:gd name="T8" fmla="*/ 30 w 30"/>
                <a:gd name="T9" fmla="*/ 7 h 8"/>
                <a:gd name="T10" fmla="*/ 28 w 30"/>
                <a:gd name="T11" fmla="*/ 7 h 8"/>
                <a:gd name="T12" fmla="*/ 15 w 30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15" y="3"/>
                  </a:moveTo>
                  <a:cubicBezTo>
                    <a:pt x="10" y="3"/>
                    <a:pt x="6" y="5"/>
                    <a:pt x="3" y="7"/>
                  </a:cubicBezTo>
                  <a:cubicBezTo>
                    <a:pt x="2" y="8"/>
                    <a:pt x="0" y="7"/>
                    <a:pt x="0" y="7"/>
                  </a:cubicBezTo>
                  <a:cubicBezTo>
                    <a:pt x="2" y="3"/>
                    <a:pt x="8" y="0"/>
                    <a:pt x="15" y="0"/>
                  </a:cubicBezTo>
                  <a:cubicBezTo>
                    <a:pt x="23" y="0"/>
                    <a:pt x="29" y="3"/>
                    <a:pt x="30" y="7"/>
                  </a:cubicBezTo>
                  <a:cubicBezTo>
                    <a:pt x="30" y="7"/>
                    <a:pt x="29" y="8"/>
                    <a:pt x="28" y="7"/>
                  </a:cubicBezTo>
                  <a:cubicBezTo>
                    <a:pt x="25" y="5"/>
                    <a:pt x="20" y="3"/>
                    <a:pt x="15" y="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iṣḷíďe"/>
            <p:cNvSpPr/>
            <p:nvPr/>
          </p:nvSpPr>
          <p:spPr bwMode="auto">
            <a:xfrm>
              <a:off x="5174820" y="1462000"/>
              <a:ext cx="96346" cy="8759"/>
            </a:xfrm>
            <a:custGeom>
              <a:avLst/>
              <a:gdLst>
                <a:gd name="T0" fmla="*/ 2 w 36"/>
                <a:gd name="T1" fmla="*/ 0 h 3"/>
                <a:gd name="T2" fmla="*/ 35 w 36"/>
                <a:gd name="T3" fmla="*/ 0 h 3"/>
                <a:gd name="T4" fmla="*/ 36 w 36"/>
                <a:gd name="T5" fmla="*/ 1 h 3"/>
                <a:gd name="T6" fmla="*/ 36 w 36"/>
                <a:gd name="T7" fmla="*/ 2 h 3"/>
                <a:gd name="T8" fmla="*/ 35 w 36"/>
                <a:gd name="T9" fmla="*/ 3 h 3"/>
                <a:gd name="T10" fmla="*/ 2 w 36"/>
                <a:gd name="T11" fmla="*/ 3 h 3"/>
                <a:gd name="T12" fmla="*/ 0 w 36"/>
                <a:gd name="T13" fmla="*/ 2 h 3"/>
                <a:gd name="T14" fmla="*/ 0 w 36"/>
                <a:gd name="T15" fmla="*/ 1 h 3"/>
                <a:gd name="T16" fmla="*/ 2 w 36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">
                  <a:moveTo>
                    <a:pt x="2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íṡļíďê"/>
            <p:cNvSpPr/>
            <p:nvPr/>
          </p:nvSpPr>
          <p:spPr bwMode="auto">
            <a:xfrm>
              <a:off x="5087233" y="1516304"/>
              <a:ext cx="14014" cy="21021"/>
            </a:xfrm>
            <a:custGeom>
              <a:avLst/>
              <a:gdLst>
                <a:gd name="T0" fmla="*/ 0 w 8"/>
                <a:gd name="T1" fmla="*/ 0 h 12"/>
                <a:gd name="T2" fmla="*/ 2 w 8"/>
                <a:gd name="T3" fmla="*/ 0 h 12"/>
                <a:gd name="T4" fmla="*/ 2 w 8"/>
                <a:gd name="T5" fmla="*/ 0 h 12"/>
                <a:gd name="T6" fmla="*/ 3 w 8"/>
                <a:gd name="T7" fmla="*/ 0 h 12"/>
                <a:gd name="T8" fmla="*/ 3 w 8"/>
                <a:gd name="T9" fmla="*/ 0 h 12"/>
                <a:gd name="T10" fmla="*/ 8 w 8"/>
                <a:gd name="T11" fmla="*/ 0 h 12"/>
                <a:gd name="T12" fmla="*/ 8 w 8"/>
                <a:gd name="T13" fmla="*/ 6 h 12"/>
                <a:gd name="T14" fmla="*/ 8 w 8"/>
                <a:gd name="T15" fmla="*/ 12 h 12"/>
                <a:gd name="T16" fmla="*/ 5 w 8"/>
                <a:gd name="T17" fmla="*/ 12 h 12"/>
                <a:gd name="T18" fmla="*/ 5 w 8"/>
                <a:gd name="T19" fmla="*/ 10 h 12"/>
                <a:gd name="T20" fmla="*/ 3 w 8"/>
                <a:gd name="T21" fmla="*/ 10 h 12"/>
                <a:gd name="T22" fmla="*/ 3 w 8"/>
                <a:gd name="T23" fmla="*/ 12 h 12"/>
                <a:gd name="T24" fmla="*/ 0 w 8"/>
                <a:gd name="T25" fmla="*/ 12 h 12"/>
                <a:gd name="T26" fmla="*/ 0 w 8"/>
                <a:gd name="T27" fmla="*/ 6 h 12"/>
                <a:gd name="T28" fmla="*/ 0 w 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ŝliḑè"/>
            <p:cNvSpPr/>
            <p:nvPr/>
          </p:nvSpPr>
          <p:spPr bwMode="auto">
            <a:xfrm>
              <a:off x="5087233" y="1747533"/>
              <a:ext cx="14014" cy="22773"/>
            </a:xfrm>
            <a:custGeom>
              <a:avLst/>
              <a:gdLst>
                <a:gd name="T0" fmla="*/ 0 w 8"/>
                <a:gd name="T1" fmla="*/ 0 h 13"/>
                <a:gd name="T2" fmla="*/ 2 w 8"/>
                <a:gd name="T3" fmla="*/ 0 h 13"/>
                <a:gd name="T4" fmla="*/ 2 w 8"/>
                <a:gd name="T5" fmla="*/ 1 h 13"/>
                <a:gd name="T6" fmla="*/ 3 w 8"/>
                <a:gd name="T7" fmla="*/ 1 h 13"/>
                <a:gd name="T8" fmla="*/ 3 w 8"/>
                <a:gd name="T9" fmla="*/ 0 h 13"/>
                <a:gd name="T10" fmla="*/ 8 w 8"/>
                <a:gd name="T11" fmla="*/ 0 h 13"/>
                <a:gd name="T12" fmla="*/ 8 w 8"/>
                <a:gd name="T13" fmla="*/ 7 h 13"/>
                <a:gd name="T14" fmla="*/ 8 w 8"/>
                <a:gd name="T15" fmla="*/ 13 h 13"/>
                <a:gd name="T16" fmla="*/ 5 w 8"/>
                <a:gd name="T17" fmla="*/ 13 h 13"/>
                <a:gd name="T18" fmla="*/ 5 w 8"/>
                <a:gd name="T19" fmla="*/ 12 h 13"/>
                <a:gd name="T20" fmla="*/ 3 w 8"/>
                <a:gd name="T21" fmla="*/ 12 h 13"/>
                <a:gd name="T22" fmla="*/ 3 w 8"/>
                <a:gd name="T23" fmla="*/ 13 h 13"/>
                <a:gd name="T24" fmla="*/ 0 w 8"/>
                <a:gd name="T25" fmla="*/ 13 h 13"/>
                <a:gd name="T26" fmla="*/ 0 w 8"/>
                <a:gd name="T27" fmla="*/ 7 h 13"/>
                <a:gd name="T28" fmla="*/ 0 w 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Sļïḍê"/>
            <p:cNvSpPr/>
            <p:nvPr/>
          </p:nvSpPr>
          <p:spPr bwMode="auto">
            <a:xfrm>
              <a:off x="5087233" y="1747533"/>
              <a:ext cx="14014" cy="22773"/>
            </a:xfrm>
            <a:custGeom>
              <a:avLst/>
              <a:gdLst>
                <a:gd name="T0" fmla="*/ 0 w 8"/>
                <a:gd name="T1" fmla="*/ 0 h 13"/>
                <a:gd name="T2" fmla="*/ 2 w 8"/>
                <a:gd name="T3" fmla="*/ 0 h 13"/>
                <a:gd name="T4" fmla="*/ 2 w 8"/>
                <a:gd name="T5" fmla="*/ 1 h 13"/>
                <a:gd name="T6" fmla="*/ 3 w 8"/>
                <a:gd name="T7" fmla="*/ 1 h 13"/>
                <a:gd name="T8" fmla="*/ 3 w 8"/>
                <a:gd name="T9" fmla="*/ 0 h 13"/>
                <a:gd name="T10" fmla="*/ 8 w 8"/>
                <a:gd name="T11" fmla="*/ 0 h 13"/>
                <a:gd name="T12" fmla="*/ 8 w 8"/>
                <a:gd name="T13" fmla="*/ 7 h 13"/>
                <a:gd name="T14" fmla="*/ 8 w 8"/>
                <a:gd name="T15" fmla="*/ 13 h 13"/>
                <a:gd name="T16" fmla="*/ 5 w 8"/>
                <a:gd name="T17" fmla="*/ 13 h 13"/>
                <a:gd name="T18" fmla="*/ 5 w 8"/>
                <a:gd name="T19" fmla="*/ 12 h 13"/>
                <a:gd name="T20" fmla="*/ 3 w 8"/>
                <a:gd name="T21" fmla="*/ 12 h 13"/>
                <a:gd name="T22" fmla="*/ 3 w 8"/>
                <a:gd name="T23" fmla="*/ 13 h 13"/>
                <a:gd name="T24" fmla="*/ 0 w 8"/>
                <a:gd name="T25" fmla="*/ 13 h 13"/>
                <a:gd name="T26" fmla="*/ 0 w 8"/>
                <a:gd name="T27" fmla="*/ 7 h 13"/>
                <a:gd name="T28" fmla="*/ 0 w 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ṥľîḋê"/>
            <p:cNvSpPr/>
            <p:nvPr/>
          </p:nvSpPr>
          <p:spPr bwMode="auto">
            <a:xfrm>
              <a:off x="5095992" y="1462000"/>
              <a:ext cx="257506" cy="359107"/>
            </a:xfrm>
            <a:custGeom>
              <a:avLst/>
              <a:gdLst>
                <a:gd name="T0" fmla="*/ 7 w 97"/>
                <a:gd name="T1" fmla="*/ 0 h 135"/>
                <a:gd name="T2" fmla="*/ 89 w 97"/>
                <a:gd name="T3" fmla="*/ 0 h 135"/>
                <a:gd name="T4" fmla="*/ 97 w 97"/>
                <a:gd name="T5" fmla="*/ 8 h 135"/>
                <a:gd name="T6" fmla="*/ 97 w 97"/>
                <a:gd name="T7" fmla="*/ 128 h 135"/>
                <a:gd name="T8" fmla="*/ 89 w 97"/>
                <a:gd name="T9" fmla="*/ 135 h 135"/>
                <a:gd name="T10" fmla="*/ 7 w 97"/>
                <a:gd name="T11" fmla="*/ 135 h 135"/>
                <a:gd name="T12" fmla="*/ 0 w 97"/>
                <a:gd name="T13" fmla="*/ 128 h 135"/>
                <a:gd name="T14" fmla="*/ 0 w 97"/>
                <a:gd name="T15" fmla="*/ 8 h 135"/>
                <a:gd name="T16" fmla="*/ 7 w 97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35">
                  <a:moveTo>
                    <a:pt x="7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93" y="0"/>
                    <a:pt x="97" y="4"/>
                    <a:pt x="97" y="8"/>
                  </a:cubicBezTo>
                  <a:cubicBezTo>
                    <a:pt x="97" y="128"/>
                    <a:pt x="97" y="128"/>
                    <a:pt x="97" y="128"/>
                  </a:cubicBezTo>
                  <a:cubicBezTo>
                    <a:pt x="97" y="132"/>
                    <a:pt x="93" y="135"/>
                    <a:pt x="89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3" y="135"/>
                    <a:pt x="0" y="132"/>
                    <a:pt x="0" y="1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</a:path>
              </a:pathLst>
            </a:custGeom>
            <a:solidFill>
              <a:srgbClr val="EE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Slíḓé"/>
            <p:cNvSpPr/>
            <p:nvPr/>
          </p:nvSpPr>
          <p:spPr bwMode="auto">
            <a:xfrm>
              <a:off x="5092489" y="1791326"/>
              <a:ext cx="66566" cy="29780"/>
            </a:xfrm>
            <a:custGeom>
              <a:avLst/>
              <a:gdLst>
                <a:gd name="T0" fmla="*/ 25 w 25"/>
                <a:gd name="T1" fmla="*/ 11 h 11"/>
                <a:gd name="T2" fmla="*/ 8 w 25"/>
                <a:gd name="T3" fmla="*/ 11 h 11"/>
                <a:gd name="T4" fmla="*/ 0 w 25"/>
                <a:gd name="T5" fmla="*/ 3 h 11"/>
                <a:gd name="T6" fmla="*/ 0 w 25"/>
                <a:gd name="T7" fmla="*/ 0 h 11"/>
                <a:gd name="T8" fmla="*/ 19 w 25"/>
                <a:gd name="T9" fmla="*/ 0 h 11"/>
                <a:gd name="T10" fmla="*/ 25 w 25"/>
                <a:gd name="T11" fmla="*/ 6 h 11"/>
                <a:gd name="T12" fmla="*/ 25 w 2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1">
                  <a:moveTo>
                    <a:pt x="25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3" y="11"/>
                    <a:pt x="0" y="8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0"/>
                    <a:pt x="25" y="2"/>
                    <a:pt x="25" y="6"/>
                  </a:cubicBezTo>
                  <a:cubicBezTo>
                    <a:pt x="25" y="11"/>
                    <a:pt x="25" y="11"/>
                    <a:pt x="25" y="1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ïṧḷídè"/>
            <p:cNvSpPr/>
            <p:nvPr/>
          </p:nvSpPr>
          <p:spPr bwMode="auto">
            <a:xfrm>
              <a:off x="5286931" y="1791326"/>
              <a:ext cx="70069" cy="29780"/>
            </a:xfrm>
            <a:custGeom>
              <a:avLst/>
              <a:gdLst>
                <a:gd name="T0" fmla="*/ 0 w 26"/>
                <a:gd name="T1" fmla="*/ 11 h 11"/>
                <a:gd name="T2" fmla="*/ 18 w 26"/>
                <a:gd name="T3" fmla="*/ 11 h 11"/>
                <a:gd name="T4" fmla="*/ 26 w 26"/>
                <a:gd name="T5" fmla="*/ 3 h 11"/>
                <a:gd name="T6" fmla="*/ 26 w 26"/>
                <a:gd name="T7" fmla="*/ 0 h 11"/>
                <a:gd name="T8" fmla="*/ 7 w 26"/>
                <a:gd name="T9" fmla="*/ 0 h 11"/>
                <a:gd name="T10" fmla="*/ 0 w 26"/>
                <a:gd name="T11" fmla="*/ 6 h 11"/>
                <a:gd name="T12" fmla="*/ 0 w 26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0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22" y="11"/>
                    <a:pt x="26" y="8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şļiḋê"/>
            <p:cNvSpPr/>
            <p:nvPr/>
          </p:nvSpPr>
          <p:spPr bwMode="auto">
            <a:xfrm>
              <a:off x="5129275" y="1821106"/>
              <a:ext cx="22773" cy="21021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ṩḷíḑè"/>
            <p:cNvSpPr/>
            <p:nvPr/>
          </p:nvSpPr>
          <p:spPr bwMode="auto">
            <a:xfrm>
              <a:off x="5132778" y="1824610"/>
              <a:ext cx="14014" cy="12263"/>
            </a:xfrm>
            <a:prstGeom prst="ellipse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slïḋè"/>
            <p:cNvSpPr/>
            <p:nvPr/>
          </p:nvSpPr>
          <p:spPr bwMode="auto">
            <a:xfrm>
              <a:off x="5134531" y="1826361"/>
              <a:ext cx="12263" cy="1051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îşlïḑê"/>
            <p:cNvSpPr/>
            <p:nvPr/>
          </p:nvSpPr>
          <p:spPr bwMode="auto">
            <a:xfrm>
              <a:off x="5134531" y="1819354"/>
              <a:ext cx="8759" cy="1576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0 h 6"/>
                <a:gd name="T4" fmla="*/ 3 w 3"/>
                <a:gd name="T5" fmla="*/ 1 h 6"/>
                <a:gd name="T6" fmla="*/ 3 w 3"/>
                <a:gd name="T7" fmla="*/ 5 h 6"/>
                <a:gd name="T8" fmla="*/ 2 w 3"/>
                <a:gd name="T9" fmla="*/ 6 h 6"/>
                <a:gd name="T10" fmla="*/ 1 w 3"/>
                <a:gd name="T11" fmla="*/ 6 h 6"/>
                <a:gd name="T12" fmla="*/ 0 w 3"/>
                <a:gd name="T13" fmla="*/ 5 h 6"/>
                <a:gd name="T14" fmla="*/ 0 w 3"/>
                <a:gd name="T15" fmla="*/ 1 h 6"/>
                <a:gd name="T16" fmla="*/ 1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ṥ1îḋê"/>
            <p:cNvSpPr/>
            <p:nvPr/>
          </p:nvSpPr>
          <p:spPr bwMode="auto">
            <a:xfrm>
              <a:off x="5297442" y="1821106"/>
              <a:ext cx="19270" cy="21021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îś1íḓè"/>
            <p:cNvSpPr/>
            <p:nvPr/>
          </p:nvSpPr>
          <p:spPr bwMode="auto">
            <a:xfrm>
              <a:off x="5300945" y="1824610"/>
              <a:ext cx="12263" cy="12263"/>
            </a:xfrm>
            <a:prstGeom prst="ellipse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íşľîďé"/>
            <p:cNvSpPr/>
            <p:nvPr/>
          </p:nvSpPr>
          <p:spPr bwMode="auto">
            <a:xfrm>
              <a:off x="5302697" y="1826361"/>
              <a:ext cx="10510" cy="1051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ṩļïďé"/>
            <p:cNvSpPr/>
            <p:nvPr/>
          </p:nvSpPr>
          <p:spPr bwMode="auto">
            <a:xfrm>
              <a:off x="5302697" y="1819354"/>
              <a:ext cx="8759" cy="15766"/>
            </a:xfrm>
            <a:custGeom>
              <a:avLst/>
              <a:gdLst>
                <a:gd name="T0" fmla="*/ 1 w 3"/>
                <a:gd name="T1" fmla="*/ 0 h 6"/>
                <a:gd name="T2" fmla="*/ 2 w 3"/>
                <a:gd name="T3" fmla="*/ 0 h 6"/>
                <a:gd name="T4" fmla="*/ 3 w 3"/>
                <a:gd name="T5" fmla="*/ 1 h 6"/>
                <a:gd name="T6" fmla="*/ 3 w 3"/>
                <a:gd name="T7" fmla="*/ 5 h 6"/>
                <a:gd name="T8" fmla="*/ 2 w 3"/>
                <a:gd name="T9" fmla="*/ 6 h 6"/>
                <a:gd name="T10" fmla="*/ 1 w 3"/>
                <a:gd name="T11" fmla="*/ 6 h 6"/>
                <a:gd name="T12" fmla="*/ 0 w 3"/>
                <a:gd name="T13" fmla="*/ 5 h 6"/>
                <a:gd name="T14" fmla="*/ 0 w 3"/>
                <a:gd name="T15" fmla="*/ 1 h 6"/>
                <a:gd name="T16" fmla="*/ 1 w 3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Sļíďe"/>
            <p:cNvSpPr/>
            <p:nvPr/>
          </p:nvSpPr>
          <p:spPr bwMode="auto">
            <a:xfrm>
              <a:off x="5129275" y="1598635"/>
              <a:ext cx="232982" cy="232981"/>
            </a:xfrm>
            <a:custGeom>
              <a:avLst/>
              <a:gdLst>
                <a:gd name="T0" fmla="*/ 8 w 87"/>
                <a:gd name="T1" fmla="*/ 88 h 88"/>
                <a:gd name="T2" fmla="*/ 70 w 87"/>
                <a:gd name="T3" fmla="*/ 88 h 88"/>
                <a:gd name="T4" fmla="*/ 70 w 87"/>
                <a:gd name="T5" fmla="*/ 88 h 88"/>
                <a:gd name="T6" fmla="*/ 0 w 87"/>
                <a:gd name="T7" fmla="*/ 88 h 88"/>
                <a:gd name="T8" fmla="*/ 63 w 87"/>
                <a:gd name="T9" fmla="*/ 88 h 88"/>
                <a:gd name="T10" fmla="*/ 63 w 87"/>
                <a:gd name="T11" fmla="*/ 88 h 88"/>
                <a:gd name="T12" fmla="*/ 8 w 87"/>
                <a:gd name="T13" fmla="*/ 88 h 88"/>
                <a:gd name="T14" fmla="*/ 70 w 87"/>
                <a:gd name="T15" fmla="*/ 88 h 88"/>
                <a:gd name="T16" fmla="*/ 70 w 87"/>
                <a:gd name="T17" fmla="*/ 88 h 88"/>
                <a:gd name="T18" fmla="*/ 0 w 87"/>
                <a:gd name="T19" fmla="*/ 88 h 88"/>
                <a:gd name="T20" fmla="*/ 63 w 87"/>
                <a:gd name="T21" fmla="*/ 88 h 88"/>
                <a:gd name="T22" fmla="*/ 63 w 87"/>
                <a:gd name="T23" fmla="*/ 88 h 88"/>
                <a:gd name="T24" fmla="*/ 8 w 87"/>
                <a:gd name="T25" fmla="*/ 88 h 88"/>
                <a:gd name="T26" fmla="*/ 70 w 87"/>
                <a:gd name="T27" fmla="*/ 88 h 88"/>
                <a:gd name="T28" fmla="*/ 70 w 87"/>
                <a:gd name="T29" fmla="*/ 88 h 88"/>
                <a:gd name="T30" fmla="*/ 0 w 87"/>
                <a:gd name="T31" fmla="*/ 88 h 88"/>
                <a:gd name="T32" fmla="*/ 63 w 87"/>
                <a:gd name="T33" fmla="*/ 88 h 88"/>
                <a:gd name="T34" fmla="*/ 63 w 87"/>
                <a:gd name="T35" fmla="*/ 88 h 88"/>
                <a:gd name="T36" fmla="*/ 0 w 87"/>
                <a:gd name="T37" fmla="*/ 88 h 88"/>
                <a:gd name="T38" fmla="*/ 63 w 87"/>
                <a:gd name="T39" fmla="*/ 88 h 88"/>
                <a:gd name="T40" fmla="*/ 63 w 87"/>
                <a:gd name="T41" fmla="*/ 88 h 88"/>
                <a:gd name="T42" fmla="*/ 8 w 87"/>
                <a:gd name="T43" fmla="*/ 88 h 88"/>
                <a:gd name="T44" fmla="*/ 70 w 87"/>
                <a:gd name="T45" fmla="*/ 88 h 88"/>
                <a:gd name="T46" fmla="*/ 70 w 87"/>
                <a:gd name="T47" fmla="*/ 88 h 88"/>
                <a:gd name="T48" fmla="*/ 0 w 87"/>
                <a:gd name="T49" fmla="*/ 88 h 88"/>
                <a:gd name="T50" fmla="*/ 63 w 87"/>
                <a:gd name="T51" fmla="*/ 88 h 88"/>
                <a:gd name="T52" fmla="*/ 63 w 87"/>
                <a:gd name="T53" fmla="*/ 88 h 88"/>
                <a:gd name="T54" fmla="*/ 85 w 87"/>
                <a:gd name="T55" fmla="*/ 33 h 88"/>
                <a:gd name="T56" fmla="*/ 85 w 87"/>
                <a:gd name="T57" fmla="*/ 33 h 88"/>
                <a:gd name="T58" fmla="*/ 85 w 87"/>
                <a:gd name="T59" fmla="*/ 33 h 88"/>
                <a:gd name="T60" fmla="*/ 85 w 87"/>
                <a:gd name="T61" fmla="*/ 33 h 88"/>
                <a:gd name="T62" fmla="*/ 85 w 87"/>
                <a:gd name="T63" fmla="*/ 33 h 88"/>
                <a:gd name="T64" fmla="*/ 85 w 87"/>
                <a:gd name="T65" fmla="*/ 33 h 88"/>
                <a:gd name="T66" fmla="*/ 85 w 87"/>
                <a:gd name="T67" fmla="*/ 33 h 88"/>
                <a:gd name="T68" fmla="*/ 85 w 87"/>
                <a:gd name="T69" fmla="*/ 32 h 88"/>
                <a:gd name="T70" fmla="*/ 85 w 87"/>
                <a:gd name="T71" fmla="*/ 32 h 88"/>
                <a:gd name="T72" fmla="*/ 85 w 87"/>
                <a:gd name="T73" fmla="*/ 31 h 88"/>
                <a:gd name="T74" fmla="*/ 87 w 87"/>
                <a:gd name="T75" fmla="*/ 30 h 88"/>
                <a:gd name="T76" fmla="*/ 85 w 87"/>
                <a:gd name="T77" fmla="*/ 2 h 88"/>
                <a:gd name="T78" fmla="*/ 87 w 87"/>
                <a:gd name="T79" fmla="*/ 3 h 88"/>
                <a:gd name="T80" fmla="*/ 85 w 87"/>
                <a:gd name="T81" fmla="*/ 0 h 88"/>
                <a:gd name="T82" fmla="*/ 85 w 87"/>
                <a:gd name="T83" fmla="*/ 1 h 88"/>
                <a:gd name="T84" fmla="*/ 85 w 87"/>
                <a:gd name="T85" fmla="*/ 1 h 88"/>
                <a:gd name="T86" fmla="*/ 85 w 87"/>
                <a:gd name="T87" fmla="*/ 0 h 88"/>
                <a:gd name="T88" fmla="*/ 85 w 87"/>
                <a:gd name="T89" fmla="*/ 0 h 88"/>
                <a:gd name="T90" fmla="*/ 85 w 87"/>
                <a:gd name="T91" fmla="*/ 0 h 88"/>
                <a:gd name="T92" fmla="*/ 85 w 87"/>
                <a:gd name="T93" fmla="*/ 0 h 88"/>
                <a:gd name="T94" fmla="*/ 85 w 87"/>
                <a:gd name="T9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7" h="88"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moveTo>
                    <a:pt x="70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moveTo>
                    <a:pt x="63" y="8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moveTo>
                    <a:pt x="70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moveTo>
                    <a:pt x="63" y="8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moveTo>
                    <a:pt x="70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moveTo>
                    <a:pt x="63" y="8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moveTo>
                    <a:pt x="63" y="8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8" y="88"/>
                  </a:moveTo>
                  <a:cubicBezTo>
                    <a:pt x="8" y="88"/>
                    <a:pt x="8" y="88"/>
                    <a:pt x="8" y="88"/>
                  </a:cubicBezTo>
                  <a:cubicBezTo>
                    <a:pt x="8" y="88"/>
                    <a:pt x="8" y="88"/>
                    <a:pt x="8" y="88"/>
                  </a:cubicBezTo>
                  <a:moveTo>
                    <a:pt x="70" y="88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moveTo>
                    <a:pt x="0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moveTo>
                    <a:pt x="63" y="88"/>
                  </a:move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85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moveTo>
                    <a:pt x="85" y="32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5" y="32"/>
                    <a:pt x="85" y="32"/>
                    <a:pt x="85" y="32"/>
                  </a:cubicBezTo>
                  <a:moveTo>
                    <a:pt x="85" y="2"/>
                  </a:moveTo>
                  <a:cubicBezTo>
                    <a:pt x="85" y="31"/>
                    <a:pt x="85" y="31"/>
                    <a:pt x="85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5" y="2"/>
                    <a:pt x="85" y="2"/>
                    <a:pt x="85" y="2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ṡľîḍé"/>
            <p:cNvSpPr/>
            <p:nvPr/>
          </p:nvSpPr>
          <p:spPr bwMode="auto">
            <a:xfrm>
              <a:off x="5357001" y="1677464"/>
              <a:ext cx="5256" cy="5256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solidFill>
              <a:srgbClr val="27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îSlïḓe"/>
            <p:cNvSpPr/>
            <p:nvPr/>
          </p:nvSpPr>
          <p:spPr bwMode="auto">
            <a:xfrm>
              <a:off x="5357001" y="1600387"/>
              <a:ext cx="5256" cy="5256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726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íSľïḍe"/>
            <p:cNvSpPr/>
            <p:nvPr/>
          </p:nvSpPr>
          <p:spPr bwMode="auto">
            <a:xfrm>
              <a:off x="5362256" y="1603891"/>
              <a:ext cx="17517" cy="78829"/>
            </a:xfrm>
            <a:custGeom>
              <a:avLst/>
              <a:gdLst>
                <a:gd name="T0" fmla="*/ 1 w 7"/>
                <a:gd name="T1" fmla="*/ 0 h 30"/>
                <a:gd name="T2" fmla="*/ 0 w 7"/>
                <a:gd name="T3" fmla="*/ 0 h 30"/>
                <a:gd name="T4" fmla="*/ 0 w 7"/>
                <a:gd name="T5" fmla="*/ 0 h 30"/>
                <a:gd name="T6" fmla="*/ 0 w 7"/>
                <a:gd name="T7" fmla="*/ 1 h 30"/>
                <a:gd name="T8" fmla="*/ 0 w 7"/>
                <a:gd name="T9" fmla="*/ 1 h 30"/>
                <a:gd name="T10" fmla="*/ 0 w 7"/>
                <a:gd name="T11" fmla="*/ 1 h 30"/>
                <a:gd name="T12" fmla="*/ 1 w 7"/>
                <a:gd name="T13" fmla="*/ 2 h 30"/>
                <a:gd name="T14" fmla="*/ 4 w 7"/>
                <a:gd name="T15" fmla="*/ 15 h 30"/>
                <a:gd name="T16" fmla="*/ 4 w 7"/>
                <a:gd name="T17" fmla="*/ 15 h 30"/>
                <a:gd name="T18" fmla="*/ 4 w 7"/>
                <a:gd name="T19" fmla="*/ 15 h 30"/>
                <a:gd name="T20" fmla="*/ 1 w 7"/>
                <a:gd name="T21" fmla="*/ 27 h 30"/>
                <a:gd name="T22" fmla="*/ 1 w 7"/>
                <a:gd name="T23" fmla="*/ 27 h 30"/>
                <a:gd name="T24" fmla="*/ 0 w 7"/>
                <a:gd name="T25" fmla="*/ 28 h 30"/>
                <a:gd name="T26" fmla="*/ 0 w 7"/>
                <a:gd name="T27" fmla="*/ 28 h 30"/>
                <a:gd name="T28" fmla="*/ 0 w 7"/>
                <a:gd name="T29" fmla="*/ 28 h 30"/>
                <a:gd name="T30" fmla="*/ 0 w 7"/>
                <a:gd name="T31" fmla="*/ 29 h 30"/>
                <a:gd name="T32" fmla="*/ 1 w 7"/>
                <a:gd name="T33" fmla="*/ 30 h 30"/>
                <a:gd name="T34" fmla="*/ 7 w 7"/>
                <a:gd name="T35" fmla="*/ 15 h 30"/>
                <a:gd name="T36" fmla="*/ 1 w 7"/>
                <a:gd name="T37" fmla="*/ 0 h 30"/>
                <a:gd name="T38" fmla="*/ 1 w 7"/>
                <a:gd name="T3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3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5"/>
                    <a:pt x="4" y="9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0"/>
                    <a:pt x="3" y="24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4" y="28"/>
                    <a:pt x="7" y="22"/>
                    <a:pt x="7" y="15"/>
                  </a:cubicBezTo>
                  <a:cubicBezTo>
                    <a:pt x="7" y="7"/>
                    <a:pt x="4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343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ïş1íḑe"/>
            <p:cNvSpPr/>
            <p:nvPr/>
          </p:nvSpPr>
          <p:spPr bwMode="auto">
            <a:xfrm>
              <a:off x="5353497" y="1595132"/>
              <a:ext cx="3503" cy="96346"/>
            </a:xfrm>
            <a:custGeom>
              <a:avLst/>
              <a:gdLst>
                <a:gd name="T0" fmla="*/ 0 w 1"/>
                <a:gd name="T1" fmla="*/ 0 h 36"/>
                <a:gd name="T2" fmla="*/ 0 w 1"/>
                <a:gd name="T3" fmla="*/ 36 h 36"/>
                <a:gd name="T4" fmla="*/ 0 w 1"/>
                <a:gd name="T5" fmla="*/ 36 h 36"/>
                <a:gd name="T6" fmla="*/ 0 w 1"/>
                <a:gd name="T7" fmla="*/ 36 h 36"/>
                <a:gd name="T8" fmla="*/ 1 w 1"/>
                <a:gd name="T9" fmla="*/ 34 h 36"/>
                <a:gd name="T10" fmla="*/ 1 w 1"/>
                <a:gd name="T11" fmla="*/ 34 h 36"/>
                <a:gd name="T12" fmla="*/ 1 w 1"/>
                <a:gd name="T13" fmla="*/ 34 h 36"/>
                <a:gd name="T14" fmla="*/ 1 w 1"/>
                <a:gd name="T15" fmla="*/ 34 h 36"/>
                <a:gd name="T16" fmla="*/ 1 w 1"/>
                <a:gd name="T17" fmla="*/ 34 h 36"/>
                <a:gd name="T18" fmla="*/ 1 w 1"/>
                <a:gd name="T19" fmla="*/ 34 h 36"/>
                <a:gd name="T20" fmla="*/ 1 w 1"/>
                <a:gd name="T21" fmla="*/ 34 h 36"/>
                <a:gd name="T22" fmla="*/ 1 w 1"/>
                <a:gd name="T23" fmla="*/ 34 h 36"/>
                <a:gd name="T24" fmla="*/ 1 w 1"/>
                <a:gd name="T25" fmla="*/ 34 h 36"/>
                <a:gd name="T26" fmla="*/ 1 w 1"/>
                <a:gd name="T27" fmla="*/ 33 h 36"/>
                <a:gd name="T28" fmla="*/ 1 w 1"/>
                <a:gd name="T29" fmla="*/ 32 h 36"/>
                <a:gd name="T30" fmla="*/ 1 w 1"/>
                <a:gd name="T31" fmla="*/ 3 h 36"/>
                <a:gd name="T32" fmla="*/ 1 w 1"/>
                <a:gd name="T33" fmla="*/ 2 h 36"/>
                <a:gd name="T34" fmla="*/ 1 w 1"/>
                <a:gd name="T35" fmla="*/ 1 h 36"/>
                <a:gd name="T36" fmla="*/ 1 w 1"/>
                <a:gd name="T37" fmla="*/ 1 h 36"/>
                <a:gd name="T38" fmla="*/ 1 w 1"/>
                <a:gd name="T39" fmla="*/ 1 h 36"/>
                <a:gd name="T40" fmla="*/ 1 w 1"/>
                <a:gd name="T41" fmla="*/ 1 h 36"/>
                <a:gd name="T42" fmla="*/ 1 w 1"/>
                <a:gd name="T43" fmla="*/ 1 h 36"/>
                <a:gd name="T44" fmla="*/ 1 w 1"/>
                <a:gd name="T45" fmla="*/ 1 h 36"/>
                <a:gd name="T46" fmla="*/ 1 w 1"/>
                <a:gd name="T47" fmla="*/ 1 h 36"/>
                <a:gd name="T48" fmla="*/ 1 w 1"/>
                <a:gd name="T49" fmla="*/ 1 h 36"/>
                <a:gd name="T50" fmla="*/ 0 w 1"/>
                <a:gd name="T51" fmla="*/ 0 h 36"/>
                <a:gd name="T52" fmla="*/ 0 w 1"/>
                <a:gd name="T53" fmla="*/ 0 h 36"/>
                <a:gd name="T54" fmla="*/ 0 w 1"/>
                <a:gd name="T5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" h="36">
                  <a:moveTo>
                    <a:pt x="0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1" y="35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43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šļíde"/>
            <p:cNvSpPr/>
            <p:nvPr/>
          </p:nvSpPr>
          <p:spPr bwMode="auto">
            <a:xfrm>
              <a:off x="5087233" y="1747533"/>
              <a:ext cx="8759" cy="22773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0 h 13"/>
                <a:gd name="T4" fmla="*/ 3 w 5"/>
                <a:gd name="T5" fmla="*/ 1 h 13"/>
                <a:gd name="T6" fmla="*/ 2 w 5"/>
                <a:gd name="T7" fmla="*/ 1 h 13"/>
                <a:gd name="T8" fmla="*/ 2 w 5"/>
                <a:gd name="T9" fmla="*/ 0 h 13"/>
                <a:gd name="T10" fmla="*/ 0 w 5"/>
                <a:gd name="T11" fmla="*/ 0 h 13"/>
                <a:gd name="T12" fmla="*/ 0 w 5"/>
                <a:gd name="T13" fmla="*/ 7 h 13"/>
                <a:gd name="T14" fmla="*/ 0 w 5"/>
                <a:gd name="T15" fmla="*/ 13 h 13"/>
                <a:gd name="T16" fmla="*/ 3 w 5"/>
                <a:gd name="T17" fmla="*/ 13 h 13"/>
                <a:gd name="T18" fmla="*/ 3 w 5"/>
                <a:gd name="T19" fmla="*/ 12 h 13"/>
                <a:gd name="T20" fmla="*/ 5 w 5"/>
                <a:gd name="T21" fmla="*/ 12 h 13"/>
                <a:gd name="T22" fmla="*/ 5 w 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iśľïḋè"/>
            <p:cNvSpPr/>
            <p:nvPr/>
          </p:nvSpPr>
          <p:spPr bwMode="auto">
            <a:xfrm>
              <a:off x="5087233" y="1747533"/>
              <a:ext cx="8759" cy="22773"/>
            </a:xfrm>
            <a:custGeom>
              <a:avLst/>
              <a:gdLst>
                <a:gd name="T0" fmla="*/ 5 w 5"/>
                <a:gd name="T1" fmla="*/ 0 h 13"/>
                <a:gd name="T2" fmla="*/ 3 w 5"/>
                <a:gd name="T3" fmla="*/ 0 h 13"/>
                <a:gd name="T4" fmla="*/ 3 w 5"/>
                <a:gd name="T5" fmla="*/ 1 h 13"/>
                <a:gd name="T6" fmla="*/ 2 w 5"/>
                <a:gd name="T7" fmla="*/ 1 h 13"/>
                <a:gd name="T8" fmla="*/ 2 w 5"/>
                <a:gd name="T9" fmla="*/ 0 h 13"/>
                <a:gd name="T10" fmla="*/ 0 w 5"/>
                <a:gd name="T11" fmla="*/ 0 h 13"/>
                <a:gd name="T12" fmla="*/ 0 w 5"/>
                <a:gd name="T13" fmla="*/ 7 h 13"/>
                <a:gd name="T14" fmla="*/ 0 w 5"/>
                <a:gd name="T15" fmla="*/ 13 h 13"/>
                <a:gd name="T16" fmla="*/ 3 w 5"/>
                <a:gd name="T17" fmla="*/ 13 h 13"/>
                <a:gd name="T18" fmla="*/ 3 w 5"/>
                <a:gd name="T19" fmla="*/ 12 h 13"/>
                <a:gd name="T20" fmla="*/ 5 w 5"/>
                <a:gd name="T21" fmla="*/ 12 h 13"/>
                <a:gd name="T22" fmla="*/ 5 w 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ïšļîďê"/>
            <p:cNvSpPr/>
            <p:nvPr/>
          </p:nvSpPr>
          <p:spPr bwMode="auto">
            <a:xfrm>
              <a:off x="5095992" y="1462000"/>
              <a:ext cx="257506" cy="359107"/>
            </a:xfrm>
            <a:custGeom>
              <a:avLst/>
              <a:gdLst>
                <a:gd name="T0" fmla="*/ 89 w 97"/>
                <a:gd name="T1" fmla="*/ 0 h 135"/>
                <a:gd name="T2" fmla="*/ 87 w 97"/>
                <a:gd name="T3" fmla="*/ 0 h 135"/>
                <a:gd name="T4" fmla="*/ 88 w 97"/>
                <a:gd name="T5" fmla="*/ 18 h 135"/>
                <a:gd name="T6" fmla="*/ 21 w 97"/>
                <a:gd name="T7" fmla="*/ 112 h 135"/>
                <a:gd name="T8" fmla="*/ 0 w 97"/>
                <a:gd name="T9" fmla="*/ 107 h 135"/>
                <a:gd name="T10" fmla="*/ 0 w 97"/>
                <a:gd name="T11" fmla="*/ 107 h 135"/>
                <a:gd name="T12" fmla="*/ 0 w 97"/>
                <a:gd name="T13" fmla="*/ 115 h 135"/>
                <a:gd name="T14" fmla="*/ 0 w 97"/>
                <a:gd name="T15" fmla="*/ 124 h 135"/>
                <a:gd name="T16" fmla="*/ 18 w 97"/>
                <a:gd name="T17" fmla="*/ 124 h 135"/>
                <a:gd name="T18" fmla="*/ 24 w 97"/>
                <a:gd name="T19" fmla="*/ 130 h 135"/>
                <a:gd name="T20" fmla="*/ 24 w 97"/>
                <a:gd name="T21" fmla="*/ 135 h 135"/>
                <a:gd name="T22" fmla="*/ 72 w 97"/>
                <a:gd name="T23" fmla="*/ 135 h 135"/>
                <a:gd name="T24" fmla="*/ 72 w 97"/>
                <a:gd name="T25" fmla="*/ 130 h 135"/>
                <a:gd name="T26" fmla="*/ 79 w 97"/>
                <a:gd name="T27" fmla="*/ 124 h 135"/>
                <a:gd name="T28" fmla="*/ 97 w 97"/>
                <a:gd name="T29" fmla="*/ 124 h 135"/>
                <a:gd name="T30" fmla="*/ 97 w 97"/>
                <a:gd name="T31" fmla="*/ 86 h 135"/>
                <a:gd name="T32" fmla="*/ 97 w 97"/>
                <a:gd name="T33" fmla="*/ 50 h 135"/>
                <a:gd name="T34" fmla="*/ 97 w 97"/>
                <a:gd name="T35" fmla="*/ 8 h 135"/>
                <a:gd name="T36" fmla="*/ 89 w 97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" h="135">
                  <a:moveTo>
                    <a:pt x="89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6"/>
                    <a:pt x="88" y="12"/>
                    <a:pt x="88" y="18"/>
                  </a:cubicBezTo>
                  <a:cubicBezTo>
                    <a:pt x="88" y="70"/>
                    <a:pt x="58" y="112"/>
                    <a:pt x="21" y="112"/>
                  </a:cubicBezTo>
                  <a:cubicBezTo>
                    <a:pt x="13" y="112"/>
                    <a:pt x="6" y="110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21" y="124"/>
                    <a:pt x="24" y="126"/>
                    <a:pt x="24" y="130"/>
                  </a:cubicBezTo>
                  <a:cubicBezTo>
                    <a:pt x="24" y="135"/>
                    <a:pt x="24" y="135"/>
                    <a:pt x="24" y="135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72" y="130"/>
                    <a:pt x="72" y="130"/>
                    <a:pt x="72" y="130"/>
                  </a:cubicBezTo>
                  <a:cubicBezTo>
                    <a:pt x="72" y="126"/>
                    <a:pt x="75" y="124"/>
                    <a:pt x="79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86"/>
                    <a:pt x="97" y="86"/>
                    <a:pt x="97" y="86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97" y="4"/>
                    <a:pt x="93" y="0"/>
                    <a:pt x="89" y="0"/>
                  </a:cubicBezTo>
                </a:path>
              </a:pathLst>
            </a:custGeom>
            <a:solidFill>
              <a:srgbClr val="C32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$ḷíḋê"/>
            <p:cNvSpPr/>
            <p:nvPr/>
          </p:nvSpPr>
          <p:spPr bwMode="auto">
            <a:xfrm>
              <a:off x="5092489" y="1791326"/>
              <a:ext cx="66566" cy="29780"/>
            </a:xfrm>
            <a:custGeom>
              <a:avLst/>
              <a:gdLst>
                <a:gd name="T0" fmla="*/ 19 w 25"/>
                <a:gd name="T1" fmla="*/ 0 h 11"/>
                <a:gd name="T2" fmla="*/ 1 w 25"/>
                <a:gd name="T3" fmla="*/ 0 h 11"/>
                <a:gd name="T4" fmla="*/ 0 w 25"/>
                <a:gd name="T5" fmla="*/ 0 h 11"/>
                <a:gd name="T6" fmla="*/ 0 w 25"/>
                <a:gd name="T7" fmla="*/ 3 h 11"/>
                <a:gd name="T8" fmla="*/ 8 w 25"/>
                <a:gd name="T9" fmla="*/ 11 h 11"/>
                <a:gd name="T10" fmla="*/ 16 w 25"/>
                <a:gd name="T11" fmla="*/ 11 h 11"/>
                <a:gd name="T12" fmla="*/ 16 w 25"/>
                <a:gd name="T13" fmla="*/ 11 h 11"/>
                <a:gd name="T14" fmla="*/ 16 w 25"/>
                <a:gd name="T15" fmla="*/ 11 h 11"/>
                <a:gd name="T16" fmla="*/ 17 w 25"/>
                <a:gd name="T17" fmla="*/ 10 h 11"/>
                <a:gd name="T18" fmla="*/ 18 w 25"/>
                <a:gd name="T19" fmla="*/ 10 h 11"/>
                <a:gd name="T20" fmla="*/ 19 w 25"/>
                <a:gd name="T21" fmla="*/ 11 h 11"/>
                <a:gd name="T22" fmla="*/ 19 w 25"/>
                <a:gd name="T23" fmla="*/ 11 h 11"/>
                <a:gd name="T24" fmla="*/ 19 w 25"/>
                <a:gd name="T25" fmla="*/ 11 h 11"/>
                <a:gd name="T26" fmla="*/ 25 w 25"/>
                <a:gd name="T27" fmla="*/ 11 h 11"/>
                <a:gd name="T28" fmla="*/ 25 w 25"/>
                <a:gd name="T29" fmla="*/ 11 h 11"/>
                <a:gd name="T30" fmla="*/ 25 w 25"/>
                <a:gd name="T31" fmla="*/ 6 h 11"/>
                <a:gd name="T32" fmla="*/ 19 w 25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1">
                  <a:moveTo>
                    <a:pt x="19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3" y="11"/>
                    <a:pt x="8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2" y="0"/>
                    <a:pt x="19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ŝļíḍê"/>
            <p:cNvSpPr/>
            <p:nvPr/>
          </p:nvSpPr>
          <p:spPr bwMode="auto">
            <a:xfrm>
              <a:off x="5286931" y="1791326"/>
              <a:ext cx="70069" cy="29780"/>
            </a:xfrm>
            <a:custGeom>
              <a:avLst/>
              <a:gdLst>
                <a:gd name="T0" fmla="*/ 26 w 26"/>
                <a:gd name="T1" fmla="*/ 0 h 11"/>
                <a:gd name="T2" fmla="*/ 25 w 26"/>
                <a:gd name="T3" fmla="*/ 0 h 11"/>
                <a:gd name="T4" fmla="*/ 7 w 26"/>
                <a:gd name="T5" fmla="*/ 0 h 11"/>
                <a:gd name="T6" fmla="*/ 0 w 26"/>
                <a:gd name="T7" fmla="*/ 6 h 11"/>
                <a:gd name="T8" fmla="*/ 0 w 26"/>
                <a:gd name="T9" fmla="*/ 11 h 11"/>
                <a:gd name="T10" fmla="*/ 0 w 26"/>
                <a:gd name="T11" fmla="*/ 11 h 11"/>
                <a:gd name="T12" fmla="*/ 6 w 26"/>
                <a:gd name="T13" fmla="*/ 11 h 11"/>
                <a:gd name="T14" fmla="*/ 6 w 26"/>
                <a:gd name="T15" fmla="*/ 11 h 11"/>
                <a:gd name="T16" fmla="*/ 6 w 26"/>
                <a:gd name="T17" fmla="*/ 11 h 11"/>
                <a:gd name="T18" fmla="*/ 7 w 26"/>
                <a:gd name="T19" fmla="*/ 10 h 11"/>
                <a:gd name="T20" fmla="*/ 8 w 26"/>
                <a:gd name="T21" fmla="*/ 10 h 11"/>
                <a:gd name="T22" fmla="*/ 9 w 26"/>
                <a:gd name="T23" fmla="*/ 11 h 11"/>
                <a:gd name="T24" fmla="*/ 9 w 26"/>
                <a:gd name="T25" fmla="*/ 11 h 11"/>
                <a:gd name="T26" fmla="*/ 9 w 26"/>
                <a:gd name="T27" fmla="*/ 11 h 11"/>
                <a:gd name="T28" fmla="*/ 18 w 26"/>
                <a:gd name="T29" fmla="*/ 11 h 11"/>
                <a:gd name="T30" fmla="*/ 26 w 26"/>
                <a:gd name="T31" fmla="*/ 3 h 11"/>
                <a:gd name="T32" fmla="*/ 26 w 26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2" y="11"/>
                    <a:pt x="26" y="8"/>
                    <a:pt x="26" y="3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ṣḷídé"/>
            <p:cNvSpPr/>
            <p:nvPr/>
          </p:nvSpPr>
          <p:spPr bwMode="auto">
            <a:xfrm>
              <a:off x="5129275" y="1821106"/>
              <a:ext cx="22773" cy="21021"/>
            </a:xfrm>
            <a:custGeom>
              <a:avLst/>
              <a:gdLst>
                <a:gd name="T0" fmla="*/ 5 w 8"/>
                <a:gd name="T1" fmla="*/ 0 h 8"/>
                <a:gd name="T2" fmla="*/ 5 w 8"/>
                <a:gd name="T3" fmla="*/ 2 h 8"/>
                <a:gd name="T4" fmla="*/ 6 w 8"/>
                <a:gd name="T5" fmla="*/ 4 h 8"/>
                <a:gd name="T6" fmla="*/ 4 w 8"/>
                <a:gd name="T7" fmla="*/ 6 h 8"/>
                <a:gd name="T8" fmla="*/ 1 w 8"/>
                <a:gd name="T9" fmla="*/ 4 h 8"/>
                <a:gd name="T10" fmla="*/ 2 w 8"/>
                <a:gd name="T11" fmla="*/ 2 h 8"/>
                <a:gd name="T12" fmla="*/ 2 w 8"/>
                <a:gd name="T13" fmla="*/ 0 h 8"/>
                <a:gd name="T14" fmla="*/ 2 w 8"/>
                <a:gd name="T15" fmla="*/ 0 h 8"/>
                <a:gd name="T16" fmla="*/ 2 w 8"/>
                <a:gd name="T17" fmla="*/ 0 h 8"/>
                <a:gd name="T18" fmla="*/ 2 w 8"/>
                <a:gd name="T19" fmla="*/ 0 h 8"/>
                <a:gd name="T20" fmla="*/ 0 w 8"/>
                <a:gd name="T21" fmla="*/ 4 h 8"/>
                <a:gd name="T22" fmla="*/ 0 w 8"/>
                <a:gd name="T23" fmla="*/ 4 h 8"/>
                <a:gd name="T24" fmla="*/ 0 w 8"/>
                <a:gd name="T25" fmla="*/ 4 h 8"/>
                <a:gd name="T26" fmla="*/ 0 w 8"/>
                <a:gd name="T27" fmla="*/ 4 h 8"/>
                <a:gd name="T28" fmla="*/ 0 w 8"/>
                <a:gd name="T29" fmla="*/ 4 h 8"/>
                <a:gd name="T30" fmla="*/ 0 w 8"/>
                <a:gd name="T31" fmla="*/ 4 h 8"/>
                <a:gd name="T32" fmla="*/ 0 w 8"/>
                <a:gd name="T33" fmla="*/ 4 h 8"/>
                <a:gd name="T34" fmla="*/ 0 w 8"/>
                <a:gd name="T35" fmla="*/ 4 h 8"/>
                <a:gd name="T36" fmla="*/ 0 w 8"/>
                <a:gd name="T37" fmla="*/ 4 h 8"/>
                <a:gd name="T38" fmla="*/ 0 w 8"/>
                <a:gd name="T39" fmla="*/ 4 h 8"/>
                <a:gd name="T40" fmla="*/ 0 w 8"/>
                <a:gd name="T41" fmla="*/ 4 h 8"/>
                <a:gd name="T42" fmla="*/ 0 w 8"/>
                <a:gd name="T43" fmla="*/ 4 h 8"/>
                <a:gd name="T44" fmla="*/ 4 w 8"/>
                <a:gd name="T45" fmla="*/ 8 h 8"/>
                <a:gd name="T46" fmla="*/ 8 w 8"/>
                <a:gd name="T47" fmla="*/ 4 h 8"/>
                <a:gd name="T48" fmla="*/ 8 w 8"/>
                <a:gd name="T49" fmla="*/ 4 h 8"/>
                <a:gd name="T50" fmla="*/ 8 w 8"/>
                <a:gd name="T51" fmla="*/ 4 h 8"/>
                <a:gd name="T52" fmla="*/ 8 w 8"/>
                <a:gd name="T53" fmla="*/ 4 h 8"/>
                <a:gd name="T54" fmla="*/ 8 w 8"/>
                <a:gd name="T55" fmla="*/ 4 h 8"/>
                <a:gd name="T56" fmla="*/ 8 w 8"/>
                <a:gd name="T57" fmla="*/ 4 h 8"/>
                <a:gd name="T58" fmla="*/ 8 w 8"/>
                <a:gd name="T59" fmla="*/ 4 h 8"/>
                <a:gd name="T60" fmla="*/ 8 w 8"/>
                <a:gd name="T61" fmla="*/ 4 h 8"/>
                <a:gd name="T62" fmla="*/ 8 w 8"/>
                <a:gd name="T63" fmla="*/ 4 h 8"/>
                <a:gd name="T64" fmla="*/ 8 w 8"/>
                <a:gd name="T65" fmla="*/ 4 h 8"/>
                <a:gd name="T66" fmla="*/ 5 w 8"/>
                <a:gd name="T67" fmla="*/ 0 h 8"/>
                <a:gd name="T68" fmla="*/ 5 w 8"/>
                <a:gd name="T69" fmla="*/ 0 h 8"/>
                <a:gd name="T70" fmla="*/ 5 w 8"/>
                <a:gd name="T7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2"/>
                    <a:pt x="7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43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i$ḻiḓè"/>
            <p:cNvSpPr/>
            <p:nvPr/>
          </p:nvSpPr>
          <p:spPr bwMode="auto">
            <a:xfrm>
              <a:off x="5132778" y="1826361"/>
              <a:ext cx="14014" cy="10510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1 w 5"/>
                <a:gd name="T9" fmla="*/ 2 h 4"/>
                <a:gd name="T10" fmla="*/ 1 w 5"/>
                <a:gd name="T11" fmla="*/ 0 h 4"/>
                <a:gd name="T12" fmla="*/ 1 w 5"/>
                <a:gd name="T13" fmla="*/ 0 h 4"/>
                <a:gd name="T14" fmla="*/ 0 w 5"/>
                <a:gd name="T15" fmla="*/ 2 h 4"/>
                <a:gd name="T16" fmla="*/ 3 w 5"/>
                <a:gd name="T17" fmla="*/ 4 h 4"/>
                <a:gd name="T18" fmla="*/ 5 w 5"/>
                <a:gd name="T19" fmla="*/ 2 h 4"/>
                <a:gd name="T20" fmla="*/ 4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4" y="0"/>
                  </a:cubicBezTo>
                </a:path>
              </a:pathLst>
            </a:custGeom>
            <a:solidFill>
              <a:srgbClr val="787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ṣḷïďé"/>
            <p:cNvSpPr/>
            <p:nvPr/>
          </p:nvSpPr>
          <p:spPr bwMode="auto">
            <a:xfrm>
              <a:off x="5134531" y="1826361"/>
              <a:ext cx="12263" cy="10510"/>
            </a:xfrm>
            <a:custGeom>
              <a:avLst/>
              <a:gdLst>
                <a:gd name="T0" fmla="*/ 3 w 4"/>
                <a:gd name="T1" fmla="*/ 0 h 4"/>
                <a:gd name="T2" fmla="*/ 3 w 4"/>
                <a:gd name="T3" fmla="*/ 2 h 4"/>
                <a:gd name="T4" fmla="*/ 2 w 4"/>
                <a:gd name="T5" fmla="*/ 3 h 4"/>
                <a:gd name="T6" fmla="*/ 1 w 4"/>
                <a:gd name="T7" fmla="*/ 3 h 4"/>
                <a:gd name="T8" fmla="*/ 0 w 4"/>
                <a:gd name="T9" fmla="*/ 2 h 4"/>
                <a:gd name="T10" fmla="*/ 0 w 4"/>
                <a:gd name="T11" fmla="*/ 0 h 4"/>
                <a:gd name="T12" fmla="*/ 0 w 4"/>
                <a:gd name="T13" fmla="*/ 2 h 4"/>
                <a:gd name="T14" fmla="*/ 2 w 4"/>
                <a:gd name="T15" fmla="*/ 4 h 4"/>
                <a:gd name="T16" fmla="*/ 4 w 4"/>
                <a:gd name="T17" fmla="*/ 2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rgbClr val="484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ś1iďè"/>
            <p:cNvSpPr/>
            <p:nvPr/>
          </p:nvSpPr>
          <p:spPr bwMode="auto">
            <a:xfrm>
              <a:off x="5134531" y="1819354"/>
              <a:ext cx="8759" cy="15766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0 h 6"/>
                <a:gd name="T4" fmla="*/ 0 w 3"/>
                <a:gd name="T5" fmla="*/ 1 h 6"/>
                <a:gd name="T6" fmla="*/ 0 w 3"/>
                <a:gd name="T7" fmla="*/ 1 h 6"/>
                <a:gd name="T8" fmla="*/ 0 w 3"/>
                <a:gd name="T9" fmla="*/ 3 h 6"/>
                <a:gd name="T10" fmla="*/ 0 w 3"/>
                <a:gd name="T11" fmla="*/ 3 h 6"/>
                <a:gd name="T12" fmla="*/ 0 w 3"/>
                <a:gd name="T13" fmla="*/ 5 h 6"/>
                <a:gd name="T14" fmla="*/ 1 w 3"/>
                <a:gd name="T15" fmla="*/ 6 h 6"/>
                <a:gd name="T16" fmla="*/ 2 w 3"/>
                <a:gd name="T17" fmla="*/ 6 h 6"/>
                <a:gd name="T18" fmla="*/ 3 w 3"/>
                <a:gd name="T19" fmla="*/ 5 h 6"/>
                <a:gd name="T20" fmla="*/ 3 w 3"/>
                <a:gd name="T21" fmla="*/ 3 h 6"/>
                <a:gd name="T22" fmla="*/ 3 w 3"/>
                <a:gd name="T23" fmla="*/ 3 h 6"/>
                <a:gd name="T24" fmla="*/ 3 w 3"/>
                <a:gd name="T25" fmla="*/ 1 h 6"/>
                <a:gd name="T26" fmla="*/ 3 w 3"/>
                <a:gd name="T27" fmla="*/ 1 h 6"/>
                <a:gd name="T28" fmla="*/ 2 w 3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íSļîḋè"/>
            <p:cNvSpPr/>
            <p:nvPr/>
          </p:nvSpPr>
          <p:spPr bwMode="auto">
            <a:xfrm>
              <a:off x="5297442" y="1821106"/>
              <a:ext cx="19270" cy="21021"/>
            </a:xfrm>
            <a:custGeom>
              <a:avLst/>
              <a:gdLst>
                <a:gd name="T0" fmla="*/ 5 w 7"/>
                <a:gd name="T1" fmla="*/ 0 h 8"/>
                <a:gd name="T2" fmla="*/ 5 w 7"/>
                <a:gd name="T3" fmla="*/ 2 h 8"/>
                <a:gd name="T4" fmla="*/ 6 w 7"/>
                <a:gd name="T5" fmla="*/ 4 h 8"/>
                <a:gd name="T6" fmla="*/ 4 w 7"/>
                <a:gd name="T7" fmla="*/ 6 h 8"/>
                <a:gd name="T8" fmla="*/ 1 w 7"/>
                <a:gd name="T9" fmla="*/ 4 h 8"/>
                <a:gd name="T10" fmla="*/ 2 w 7"/>
                <a:gd name="T11" fmla="*/ 2 h 8"/>
                <a:gd name="T12" fmla="*/ 2 w 7"/>
                <a:gd name="T13" fmla="*/ 0 h 8"/>
                <a:gd name="T14" fmla="*/ 2 w 7"/>
                <a:gd name="T15" fmla="*/ 0 h 8"/>
                <a:gd name="T16" fmla="*/ 2 w 7"/>
                <a:gd name="T17" fmla="*/ 0 h 8"/>
                <a:gd name="T18" fmla="*/ 2 w 7"/>
                <a:gd name="T19" fmla="*/ 0 h 8"/>
                <a:gd name="T20" fmla="*/ 0 w 7"/>
                <a:gd name="T21" fmla="*/ 4 h 8"/>
                <a:gd name="T22" fmla="*/ 0 w 7"/>
                <a:gd name="T23" fmla="*/ 4 h 8"/>
                <a:gd name="T24" fmla="*/ 0 w 7"/>
                <a:gd name="T25" fmla="*/ 4 h 8"/>
                <a:gd name="T26" fmla="*/ 0 w 7"/>
                <a:gd name="T27" fmla="*/ 4 h 8"/>
                <a:gd name="T28" fmla="*/ 0 w 7"/>
                <a:gd name="T29" fmla="*/ 4 h 8"/>
                <a:gd name="T30" fmla="*/ 0 w 7"/>
                <a:gd name="T31" fmla="*/ 4 h 8"/>
                <a:gd name="T32" fmla="*/ 0 w 7"/>
                <a:gd name="T33" fmla="*/ 4 h 8"/>
                <a:gd name="T34" fmla="*/ 0 w 7"/>
                <a:gd name="T35" fmla="*/ 4 h 8"/>
                <a:gd name="T36" fmla="*/ 0 w 7"/>
                <a:gd name="T37" fmla="*/ 4 h 8"/>
                <a:gd name="T38" fmla="*/ 0 w 7"/>
                <a:gd name="T39" fmla="*/ 4 h 8"/>
                <a:gd name="T40" fmla="*/ 0 w 7"/>
                <a:gd name="T41" fmla="*/ 4 h 8"/>
                <a:gd name="T42" fmla="*/ 0 w 7"/>
                <a:gd name="T43" fmla="*/ 4 h 8"/>
                <a:gd name="T44" fmla="*/ 4 w 7"/>
                <a:gd name="T45" fmla="*/ 8 h 8"/>
                <a:gd name="T46" fmla="*/ 7 w 7"/>
                <a:gd name="T47" fmla="*/ 4 h 8"/>
                <a:gd name="T48" fmla="*/ 7 w 7"/>
                <a:gd name="T49" fmla="*/ 4 h 8"/>
                <a:gd name="T50" fmla="*/ 7 w 7"/>
                <a:gd name="T51" fmla="*/ 4 h 8"/>
                <a:gd name="T52" fmla="*/ 7 w 7"/>
                <a:gd name="T53" fmla="*/ 4 h 8"/>
                <a:gd name="T54" fmla="*/ 7 w 7"/>
                <a:gd name="T55" fmla="*/ 4 h 8"/>
                <a:gd name="T56" fmla="*/ 7 w 7"/>
                <a:gd name="T57" fmla="*/ 4 h 8"/>
                <a:gd name="T58" fmla="*/ 7 w 7"/>
                <a:gd name="T59" fmla="*/ 4 h 8"/>
                <a:gd name="T60" fmla="*/ 7 w 7"/>
                <a:gd name="T61" fmla="*/ 4 h 8"/>
                <a:gd name="T62" fmla="*/ 7 w 7"/>
                <a:gd name="T63" fmla="*/ 4 h 8"/>
                <a:gd name="T64" fmla="*/ 7 w 7"/>
                <a:gd name="T65" fmla="*/ 4 h 8"/>
                <a:gd name="T66" fmla="*/ 5 w 7"/>
                <a:gd name="T67" fmla="*/ 0 h 8"/>
                <a:gd name="T68" fmla="*/ 5 w 7"/>
                <a:gd name="T69" fmla="*/ 0 h 8"/>
                <a:gd name="T70" fmla="*/ 5 w 7"/>
                <a:gd name="T7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43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ŝḻîḓé"/>
            <p:cNvSpPr/>
            <p:nvPr/>
          </p:nvSpPr>
          <p:spPr bwMode="auto">
            <a:xfrm>
              <a:off x="5300945" y="1826361"/>
              <a:ext cx="12263" cy="10510"/>
            </a:xfrm>
            <a:custGeom>
              <a:avLst/>
              <a:gdLst>
                <a:gd name="T0" fmla="*/ 4 w 5"/>
                <a:gd name="T1" fmla="*/ 0 h 4"/>
                <a:gd name="T2" fmla="*/ 4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1 w 5"/>
                <a:gd name="T9" fmla="*/ 2 h 4"/>
                <a:gd name="T10" fmla="*/ 1 w 5"/>
                <a:gd name="T11" fmla="*/ 0 h 4"/>
                <a:gd name="T12" fmla="*/ 1 w 5"/>
                <a:gd name="T13" fmla="*/ 0 h 4"/>
                <a:gd name="T14" fmla="*/ 0 w 5"/>
                <a:gd name="T15" fmla="*/ 2 h 4"/>
                <a:gd name="T16" fmla="*/ 3 w 5"/>
                <a:gd name="T17" fmla="*/ 4 h 4"/>
                <a:gd name="T18" fmla="*/ 5 w 5"/>
                <a:gd name="T19" fmla="*/ 2 h 4"/>
                <a:gd name="T20" fmla="*/ 4 w 5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5" y="0"/>
                    <a:pt x="4" y="0"/>
                  </a:cubicBezTo>
                </a:path>
              </a:pathLst>
            </a:custGeom>
            <a:solidFill>
              <a:srgbClr val="787A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îṣḷïḑé"/>
            <p:cNvSpPr/>
            <p:nvPr/>
          </p:nvSpPr>
          <p:spPr bwMode="auto">
            <a:xfrm>
              <a:off x="5302697" y="1826361"/>
              <a:ext cx="10510" cy="10510"/>
            </a:xfrm>
            <a:custGeom>
              <a:avLst/>
              <a:gdLst>
                <a:gd name="T0" fmla="*/ 3 w 4"/>
                <a:gd name="T1" fmla="*/ 0 h 4"/>
                <a:gd name="T2" fmla="*/ 3 w 4"/>
                <a:gd name="T3" fmla="*/ 2 h 4"/>
                <a:gd name="T4" fmla="*/ 2 w 4"/>
                <a:gd name="T5" fmla="*/ 3 h 4"/>
                <a:gd name="T6" fmla="*/ 1 w 4"/>
                <a:gd name="T7" fmla="*/ 3 h 4"/>
                <a:gd name="T8" fmla="*/ 0 w 4"/>
                <a:gd name="T9" fmla="*/ 2 h 4"/>
                <a:gd name="T10" fmla="*/ 0 w 4"/>
                <a:gd name="T11" fmla="*/ 0 h 4"/>
                <a:gd name="T12" fmla="*/ 0 w 4"/>
                <a:gd name="T13" fmla="*/ 2 h 4"/>
                <a:gd name="T14" fmla="*/ 2 w 4"/>
                <a:gd name="T15" fmla="*/ 4 h 4"/>
                <a:gd name="T16" fmla="*/ 4 w 4"/>
                <a:gd name="T17" fmla="*/ 2 h 4"/>
                <a:gd name="T18" fmla="*/ 3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484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ṥľíḑé"/>
            <p:cNvSpPr/>
            <p:nvPr/>
          </p:nvSpPr>
          <p:spPr bwMode="auto">
            <a:xfrm>
              <a:off x="5302697" y="1819354"/>
              <a:ext cx="8759" cy="15766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0 h 6"/>
                <a:gd name="T4" fmla="*/ 0 w 3"/>
                <a:gd name="T5" fmla="*/ 1 h 6"/>
                <a:gd name="T6" fmla="*/ 0 w 3"/>
                <a:gd name="T7" fmla="*/ 1 h 6"/>
                <a:gd name="T8" fmla="*/ 0 w 3"/>
                <a:gd name="T9" fmla="*/ 3 h 6"/>
                <a:gd name="T10" fmla="*/ 0 w 3"/>
                <a:gd name="T11" fmla="*/ 3 h 6"/>
                <a:gd name="T12" fmla="*/ 0 w 3"/>
                <a:gd name="T13" fmla="*/ 5 h 6"/>
                <a:gd name="T14" fmla="*/ 1 w 3"/>
                <a:gd name="T15" fmla="*/ 6 h 6"/>
                <a:gd name="T16" fmla="*/ 2 w 3"/>
                <a:gd name="T17" fmla="*/ 6 h 6"/>
                <a:gd name="T18" fmla="*/ 3 w 3"/>
                <a:gd name="T19" fmla="*/ 5 h 6"/>
                <a:gd name="T20" fmla="*/ 3 w 3"/>
                <a:gd name="T21" fmla="*/ 3 h 6"/>
                <a:gd name="T22" fmla="*/ 3 w 3"/>
                <a:gd name="T23" fmla="*/ 3 h 6"/>
                <a:gd name="T24" fmla="*/ 3 w 3"/>
                <a:gd name="T25" fmla="*/ 1 h 6"/>
                <a:gd name="T26" fmla="*/ 3 w 3"/>
                <a:gd name="T27" fmla="*/ 1 h 6"/>
                <a:gd name="T28" fmla="*/ 2 w 3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1D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$ḻiḓe"/>
            <p:cNvSpPr/>
            <p:nvPr/>
          </p:nvSpPr>
          <p:spPr bwMode="auto">
            <a:xfrm>
              <a:off x="7171800" y="3185708"/>
              <a:ext cx="194443" cy="238236"/>
            </a:xfrm>
            <a:custGeom>
              <a:avLst/>
              <a:gdLst>
                <a:gd name="T0" fmla="*/ 30 w 111"/>
                <a:gd name="T1" fmla="*/ 32 h 136"/>
                <a:gd name="T2" fmla="*/ 111 w 111"/>
                <a:gd name="T3" fmla="*/ 0 h 136"/>
                <a:gd name="T4" fmla="*/ 30 w 111"/>
                <a:gd name="T5" fmla="*/ 124 h 136"/>
                <a:gd name="T6" fmla="*/ 0 w 111"/>
                <a:gd name="T7" fmla="*/ 136 h 136"/>
                <a:gd name="T8" fmla="*/ 30 w 111"/>
                <a:gd name="T9" fmla="*/ 3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6">
                  <a:moveTo>
                    <a:pt x="30" y="32"/>
                  </a:moveTo>
                  <a:lnTo>
                    <a:pt x="111" y="0"/>
                  </a:lnTo>
                  <a:lnTo>
                    <a:pt x="30" y="124"/>
                  </a:lnTo>
                  <a:lnTo>
                    <a:pt x="0" y="136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F79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9" name="íṩ1ídé"/>
            <p:cNvGrpSpPr/>
            <p:nvPr/>
          </p:nvGrpSpPr>
          <p:grpSpPr>
            <a:xfrm>
              <a:off x="6921302" y="3073597"/>
              <a:ext cx="639385" cy="311809"/>
              <a:chOff x="6921302" y="3073597"/>
              <a:chExt cx="639385" cy="311809"/>
            </a:xfrm>
          </p:grpSpPr>
          <p:sp>
            <p:nvSpPr>
              <p:cNvPr id="238" name="ïşḷíde"/>
              <p:cNvSpPr/>
              <p:nvPr/>
            </p:nvSpPr>
            <p:spPr bwMode="auto">
              <a:xfrm>
                <a:off x="7073702" y="3084108"/>
                <a:ext cx="304802" cy="117367"/>
              </a:xfrm>
              <a:custGeom>
                <a:avLst/>
                <a:gdLst>
                  <a:gd name="T0" fmla="*/ 92 w 174"/>
                  <a:gd name="T1" fmla="*/ 67 h 67"/>
                  <a:gd name="T2" fmla="*/ 174 w 174"/>
                  <a:gd name="T3" fmla="*/ 35 h 67"/>
                  <a:gd name="T4" fmla="*/ 28 w 174"/>
                  <a:gd name="T5" fmla="*/ 0 h 67"/>
                  <a:gd name="T6" fmla="*/ 0 w 174"/>
                  <a:gd name="T7" fmla="*/ 12 h 67"/>
                  <a:gd name="T8" fmla="*/ 92 w 17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67">
                    <a:moveTo>
                      <a:pt x="92" y="67"/>
                    </a:moveTo>
                    <a:lnTo>
                      <a:pt x="174" y="35"/>
                    </a:lnTo>
                    <a:lnTo>
                      <a:pt x="28" y="0"/>
                    </a:lnTo>
                    <a:lnTo>
                      <a:pt x="0" y="12"/>
                    </a:lnTo>
                    <a:lnTo>
                      <a:pt x="92" y="67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" name="ïṥḻîḍe"/>
              <p:cNvSpPr/>
              <p:nvPr/>
            </p:nvSpPr>
            <p:spPr bwMode="auto">
              <a:xfrm>
                <a:off x="6938819" y="3254027"/>
                <a:ext cx="145395" cy="29780"/>
              </a:xfrm>
              <a:custGeom>
                <a:avLst/>
                <a:gdLst>
                  <a:gd name="T0" fmla="*/ 40 w 83"/>
                  <a:gd name="T1" fmla="*/ 17 h 17"/>
                  <a:gd name="T2" fmla="*/ 83 w 83"/>
                  <a:gd name="T3" fmla="*/ 0 h 17"/>
                  <a:gd name="T4" fmla="*/ 16 w 83"/>
                  <a:gd name="T5" fmla="*/ 2 h 17"/>
                  <a:gd name="T6" fmla="*/ 0 w 83"/>
                  <a:gd name="T7" fmla="*/ 8 h 17"/>
                  <a:gd name="T8" fmla="*/ 40 w 83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7">
                    <a:moveTo>
                      <a:pt x="40" y="17"/>
                    </a:moveTo>
                    <a:lnTo>
                      <a:pt x="83" y="0"/>
                    </a:lnTo>
                    <a:lnTo>
                      <a:pt x="16" y="2"/>
                    </a:lnTo>
                    <a:lnTo>
                      <a:pt x="0" y="8"/>
                    </a:lnTo>
                    <a:lnTo>
                      <a:pt x="40" y="17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" name="ísḻiḋe"/>
              <p:cNvSpPr/>
              <p:nvPr/>
            </p:nvSpPr>
            <p:spPr bwMode="auto">
              <a:xfrm>
                <a:off x="6942323" y="3073597"/>
                <a:ext cx="618364" cy="250499"/>
              </a:xfrm>
              <a:custGeom>
                <a:avLst/>
                <a:gdLst>
                  <a:gd name="T0" fmla="*/ 194 w 232"/>
                  <a:gd name="T1" fmla="*/ 3 h 94"/>
                  <a:gd name="T2" fmla="*/ 16 w 232"/>
                  <a:gd name="T3" fmla="*/ 73 h 94"/>
                  <a:gd name="T4" fmla="*/ 98 w 232"/>
                  <a:gd name="T5" fmla="*/ 76 h 94"/>
                  <a:gd name="T6" fmla="*/ 208 w 232"/>
                  <a:gd name="T7" fmla="*/ 32 h 94"/>
                  <a:gd name="T8" fmla="*/ 229 w 232"/>
                  <a:gd name="T9" fmla="*/ 6 h 94"/>
                  <a:gd name="T10" fmla="*/ 194 w 232"/>
                  <a:gd name="T11" fmla="*/ 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2" h="94">
                    <a:moveTo>
                      <a:pt x="194" y="3"/>
                    </a:moveTo>
                    <a:cubicBezTo>
                      <a:pt x="16" y="73"/>
                      <a:pt x="16" y="73"/>
                      <a:pt x="16" y="73"/>
                    </a:cubicBezTo>
                    <a:cubicBezTo>
                      <a:pt x="0" y="80"/>
                      <a:pt x="53" y="94"/>
                      <a:pt x="98" y="76"/>
                    </a:cubicBezTo>
                    <a:cubicBezTo>
                      <a:pt x="208" y="32"/>
                      <a:pt x="208" y="32"/>
                      <a:pt x="208" y="32"/>
                    </a:cubicBezTo>
                    <a:cubicBezTo>
                      <a:pt x="216" y="29"/>
                      <a:pt x="232" y="14"/>
                      <a:pt x="229" y="6"/>
                    </a:cubicBezTo>
                    <a:cubicBezTo>
                      <a:pt x="226" y="0"/>
                      <a:pt x="199" y="1"/>
                      <a:pt x="194" y="3"/>
                    </a:cubicBezTo>
                    <a:close/>
                  </a:path>
                </a:pathLst>
              </a:custGeom>
              <a:solidFill>
                <a:srgbClr val="FFF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" name="ïŝļíḋè"/>
              <p:cNvSpPr/>
              <p:nvPr/>
            </p:nvSpPr>
            <p:spPr bwMode="auto">
              <a:xfrm>
                <a:off x="7478354" y="3078853"/>
                <a:ext cx="52552" cy="21021"/>
              </a:xfrm>
              <a:custGeom>
                <a:avLst/>
                <a:gdLst>
                  <a:gd name="T0" fmla="*/ 20 w 20"/>
                  <a:gd name="T1" fmla="*/ 0 h 8"/>
                  <a:gd name="T2" fmla="*/ 12 w 20"/>
                  <a:gd name="T3" fmla="*/ 0 h 8"/>
                  <a:gd name="T4" fmla="*/ 0 w 20"/>
                  <a:gd name="T5" fmla="*/ 5 h 8"/>
                  <a:gd name="T6" fmla="*/ 1 w 20"/>
                  <a:gd name="T7" fmla="*/ 8 h 8"/>
                  <a:gd name="T8" fmla="*/ 20 w 2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8">
                    <a:moveTo>
                      <a:pt x="20" y="0"/>
                    </a:moveTo>
                    <a:cubicBezTo>
                      <a:pt x="18" y="0"/>
                      <a:pt x="15" y="0"/>
                      <a:pt x="1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8"/>
                      <a:pt x="1" y="8"/>
                      <a:pt x="1" y="8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" name="ïšľïḍe"/>
              <p:cNvSpPr/>
              <p:nvPr/>
            </p:nvSpPr>
            <p:spPr bwMode="auto">
              <a:xfrm>
                <a:off x="6921302" y="3175198"/>
                <a:ext cx="157656" cy="92843"/>
              </a:xfrm>
              <a:custGeom>
                <a:avLst/>
                <a:gdLst>
                  <a:gd name="T0" fmla="*/ 90 w 90"/>
                  <a:gd name="T1" fmla="*/ 35 h 53"/>
                  <a:gd name="T2" fmla="*/ 21 w 90"/>
                  <a:gd name="T3" fmla="*/ 0 h 53"/>
                  <a:gd name="T4" fmla="*/ 0 w 90"/>
                  <a:gd name="T5" fmla="*/ 9 h 53"/>
                  <a:gd name="T6" fmla="*/ 42 w 90"/>
                  <a:gd name="T7" fmla="*/ 53 h 53"/>
                  <a:gd name="T8" fmla="*/ 90 w 90"/>
                  <a:gd name="T9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3">
                    <a:moveTo>
                      <a:pt x="90" y="35"/>
                    </a:moveTo>
                    <a:lnTo>
                      <a:pt x="21" y="0"/>
                    </a:lnTo>
                    <a:lnTo>
                      <a:pt x="0" y="9"/>
                    </a:lnTo>
                    <a:lnTo>
                      <a:pt x="42" y="53"/>
                    </a:lnTo>
                    <a:lnTo>
                      <a:pt x="90" y="35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" name="îṥ1ïḓê"/>
              <p:cNvSpPr/>
              <p:nvPr/>
            </p:nvSpPr>
            <p:spPr bwMode="auto">
              <a:xfrm>
                <a:off x="6989619" y="3259281"/>
                <a:ext cx="101601" cy="126125"/>
              </a:xfrm>
              <a:custGeom>
                <a:avLst/>
                <a:gdLst>
                  <a:gd name="T0" fmla="*/ 16 w 58"/>
                  <a:gd name="T1" fmla="*/ 18 h 72"/>
                  <a:gd name="T2" fmla="*/ 58 w 58"/>
                  <a:gd name="T3" fmla="*/ 0 h 72"/>
                  <a:gd name="T4" fmla="*/ 16 w 58"/>
                  <a:gd name="T5" fmla="*/ 66 h 72"/>
                  <a:gd name="T6" fmla="*/ 0 w 58"/>
                  <a:gd name="T7" fmla="*/ 72 h 72"/>
                  <a:gd name="T8" fmla="*/ 16 w 58"/>
                  <a:gd name="T9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72">
                    <a:moveTo>
                      <a:pt x="16" y="18"/>
                    </a:moveTo>
                    <a:lnTo>
                      <a:pt x="58" y="0"/>
                    </a:lnTo>
                    <a:lnTo>
                      <a:pt x="16" y="66"/>
                    </a:lnTo>
                    <a:lnTo>
                      <a:pt x="0" y="72"/>
                    </a:lnTo>
                    <a:lnTo>
                      <a:pt x="16" y="18"/>
                    </a:ln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" name="ïṡļîde"/>
              <p:cNvSpPr/>
              <p:nvPr/>
            </p:nvSpPr>
            <p:spPr bwMode="auto">
              <a:xfrm>
                <a:off x="7417043" y="3110384"/>
                <a:ext cx="12263" cy="14014"/>
              </a:xfrm>
              <a:custGeom>
                <a:avLst/>
                <a:gdLst>
                  <a:gd name="T0" fmla="*/ 7 w 7"/>
                  <a:gd name="T1" fmla="*/ 6 h 8"/>
                  <a:gd name="T2" fmla="*/ 1 w 7"/>
                  <a:gd name="T3" fmla="*/ 8 h 8"/>
                  <a:gd name="T4" fmla="*/ 0 w 7"/>
                  <a:gd name="T5" fmla="*/ 3 h 8"/>
                  <a:gd name="T6" fmla="*/ 6 w 7"/>
                  <a:gd name="T7" fmla="*/ 0 h 8"/>
                  <a:gd name="T8" fmla="*/ 7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lnTo>
                      <a:pt x="1" y="8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" name="ïś1íďé"/>
              <p:cNvSpPr/>
              <p:nvPr/>
            </p:nvSpPr>
            <p:spPr bwMode="auto">
              <a:xfrm>
                <a:off x="7397774" y="3119142"/>
                <a:ext cx="14014" cy="12263"/>
              </a:xfrm>
              <a:custGeom>
                <a:avLst/>
                <a:gdLst>
                  <a:gd name="T0" fmla="*/ 8 w 8"/>
                  <a:gd name="T1" fmla="*/ 6 h 7"/>
                  <a:gd name="T2" fmla="*/ 3 w 8"/>
                  <a:gd name="T3" fmla="*/ 7 h 7"/>
                  <a:gd name="T4" fmla="*/ 0 w 8"/>
                  <a:gd name="T5" fmla="*/ 1 h 7"/>
                  <a:gd name="T6" fmla="*/ 6 w 8"/>
                  <a:gd name="T7" fmla="*/ 0 h 7"/>
                  <a:gd name="T8" fmla="*/ 8 w 8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6"/>
                    </a:moveTo>
                    <a:lnTo>
                      <a:pt x="3" y="7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" name="ïšḻîḋe"/>
              <p:cNvSpPr/>
              <p:nvPr/>
            </p:nvSpPr>
            <p:spPr bwMode="auto">
              <a:xfrm>
                <a:off x="7378505" y="3126149"/>
                <a:ext cx="14014" cy="14014"/>
              </a:xfrm>
              <a:custGeom>
                <a:avLst/>
                <a:gdLst>
                  <a:gd name="T0" fmla="*/ 8 w 8"/>
                  <a:gd name="T1" fmla="*/ 5 h 8"/>
                  <a:gd name="T2" fmla="*/ 4 w 8"/>
                  <a:gd name="T3" fmla="*/ 8 h 8"/>
                  <a:gd name="T4" fmla="*/ 0 w 8"/>
                  <a:gd name="T5" fmla="*/ 2 h 8"/>
                  <a:gd name="T6" fmla="*/ 7 w 8"/>
                  <a:gd name="T7" fmla="*/ 0 h 8"/>
                  <a:gd name="T8" fmla="*/ 8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4" y="8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" name="íṩļíḍe"/>
              <p:cNvSpPr/>
              <p:nvPr/>
            </p:nvSpPr>
            <p:spPr bwMode="auto">
              <a:xfrm>
                <a:off x="7362739" y="3134908"/>
                <a:ext cx="10510" cy="10510"/>
              </a:xfrm>
              <a:custGeom>
                <a:avLst/>
                <a:gdLst>
                  <a:gd name="T0" fmla="*/ 6 w 6"/>
                  <a:gd name="T1" fmla="*/ 4 h 6"/>
                  <a:gd name="T2" fmla="*/ 2 w 6"/>
                  <a:gd name="T3" fmla="*/ 6 h 6"/>
                  <a:gd name="T4" fmla="*/ 0 w 6"/>
                  <a:gd name="T5" fmla="*/ 1 h 6"/>
                  <a:gd name="T6" fmla="*/ 5 w 6"/>
                  <a:gd name="T7" fmla="*/ 0 h 6"/>
                  <a:gd name="T8" fmla="*/ 6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4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" name="îS1ïdê"/>
              <p:cNvSpPr/>
              <p:nvPr/>
            </p:nvSpPr>
            <p:spPr bwMode="auto">
              <a:xfrm>
                <a:off x="7345222" y="3140163"/>
                <a:ext cx="12263" cy="14014"/>
              </a:xfrm>
              <a:custGeom>
                <a:avLst/>
                <a:gdLst>
                  <a:gd name="T0" fmla="*/ 7 w 7"/>
                  <a:gd name="T1" fmla="*/ 6 h 8"/>
                  <a:gd name="T2" fmla="*/ 1 w 7"/>
                  <a:gd name="T3" fmla="*/ 8 h 8"/>
                  <a:gd name="T4" fmla="*/ 0 w 7"/>
                  <a:gd name="T5" fmla="*/ 3 h 8"/>
                  <a:gd name="T6" fmla="*/ 4 w 7"/>
                  <a:gd name="T7" fmla="*/ 0 h 8"/>
                  <a:gd name="T8" fmla="*/ 7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lnTo>
                      <a:pt x="1" y="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" name="iṥliḍê"/>
              <p:cNvSpPr/>
              <p:nvPr/>
            </p:nvSpPr>
            <p:spPr bwMode="auto">
              <a:xfrm>
                <a:off x="7325952" y="3148922"/>
                <a:ext cx="14014" cy="12263"/>
              </a:xfrm>
              <a:custGeom>
                <a:avLst/>
                <a:gdLst>
                  <a:gd name="T0" fmla="*/ 8 w 8"/>
                  <a:gd name="T1" fmla="*/ 4 h 7"/>
                  <a:gd name="T2" fmla="*/ 2 w 8"/>
                  <a:gd name="T3" fmla="*/ 7 h 7"/>
                  <a:gd name="T4" fmla="*/ 0 w 8"/>
                  <a:gd name="T5" fmla="*/ 1 h 7"/>
                  <a:gd name="T6" fmla="*/ 5 w 8"/>
                  <a:gd name="T7" fmla="*/ 0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2" y="7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" name="î$ļîḑe"/>
              <p:cNvSpPr/>
              <p:nvPr/>
            </p:nvSpPr>
            <p:spPr bwMode="auto">
              <a:xfrm>
                <a:off x="7306684" y="3155929"/>
                <a:ext cx="14014" cy="10510"/>
              </a:xfrm>
              <a:custGeom>
                <a:avLst/>
                <a:gdLst>
                  <a:gd name="T0" fmla="*/ 8 w 8"/>
                  <a:gd name="T1" fmla="*/ 5 h 6"/>
                  <a:gd name="T2" fmla="*/ 3 w 8"/>
                  <a:gd name="T3" fmla="*/ 6 h 6"/>
                  <a:gd name="T4" fmla="*/ 0 w 8"/>
                  <a:gd name="T5" fmla="*/ 2 h 6"/>
                  <a:gd name="T6" fmla="*/ 6 w 8"/>
                  <a:gd name="T7" fmla="*/ 0 h 6"/>
                  <a:gd name="T8" fmla="*/ 8 w 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5"/>
                    </a:moveTo>
                    <a:lnTo>
                      <a:pt x="3" y="6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" name="íṥḻïdé"/>
              <p:cNvSpPr/>
              <p:nvPr/>
            </p:nvSpPr>
            <p:spPr bwMode="auto">
              <a:xfrm>
                <a:off x="7289167" y="3161184"/>
                <a:ext cx="12263" cy="14014"/>
              </a:xfrm>
              <a:custGeom>
                <a:avLst/>
                <a:gdLst>
                  <a:gd name="T0" fmla="*/ 7 w 7"/>
                  <a:gd name="T1" fmla="*/ 6 h 8"/>
                  <a:gd name="T2" fmla="*/ 3 w 7"/>
                  <a:gd name="T3" fmla="*/ 8 h 8"/>
                  <a:gd name="T4" fmla="*/ 0 w 7"/>
                  <a:gd name="T5" fmla="*/ 3 h 8"/>
                  <a:gd name="T6" fmla="*/ 6 w 7"/>
                  <a:gd name="T7" fmla="*/ 0 h 8"/>
                  <a:gd name="T8" fmla="*/ 7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lnTo>
                      <a:pt x="3" y="8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" name="işľïḍè"/>
              <p:cNvSpPr/>
              <p:nvPr/>
            </p:nvSpPr>
            <p:spPr bwMode="auto">
              <a:xfrm>
                <a:off x="7273400" y="3169943"/>
                <a:ext cx="10510" cy="12263"/>
              </a:xfrm>
              <a:custGeom>
                <a:avLst/>
                <a:gdLst>
                  <a:gd name="T0" fmla="*/ 6 w 6"/>
                  <a:gd name="T1" fmla="*/ 6 h 7"/>
                  <a:gd name="T2" fmla="*/ 1 w 6"/>
                  <a:gd name="T3" fmla="*/ 7 h 7"/>
                  <a:gd name="T4" fmla="*/ 0 w 6"/>
                  <a:gd name="T5" fmla="*/ 3 h 7"/>
                  <a:gd name="T6" fmla="*/ 4 w 6"/>
                  <a:gd name="T7" fmla="*/ 0 h 7"/>
                  <a:gd name="T8" fmla="*/ 6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6"/>
                    </a:moveTo>
                    <a:lnTo>
                      <a:pt x="1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" name="iṥ1íďe"/>
              <p:cNvSpPr/>
              <p:nvPr/>
            </p:nvSpPr>
            <p:spPr bwMode="auto">
              <a:xfrm>
                <a:off x="7254132" y="3176950"/>
                <a:ext cx="10510" cy="14014"/>
              </a:xfrm>
              <a:custGeom>
                <a:avLst/>
                <a:gdLst>
                  <a:gd name="T0" fmla="*/ 6 w 6"/>
                  <a:gd name="T1" fmla="*/ 5 h 8"/>
                  <a:gd name="T2" fmla="*/ 1 w 6"/>
                  <a:gd name="T3" fmla="*/ 8 h 8"/>
                  <a:gd name="T4" fmla="*/ 0 w 6"/>
                  <a:gd name="T5" fmla="*/ 2 h 8"/>
                  <a:gd name="T6" fmla="*/ 5 w 6"/>
                  <a:gd name="T7" fmla="*/ 0 h 8"/>
                  <a:gd name="T8" fmla="*/ 6 w 6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5"/>
                    </a:moveTo>
                    <a:lnTo>
                      <a:pt x="1" y="8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" name="işliḍè"/>
              <p:cNvSpPr/>
              <p:nvPr/>
            </p:nvSpPr>
            <p:spPr bwMode="auto">
              <a:xfrm>
                <a:off x="7234862" y="3185708"/>
                <a:ext cx="14014" cy="10510"/>
              </a:xfrm>
              <a:custGeom>
                <a:avLst/>
                <a:gdLst>
                  <a:gd name="T0" fmla="*/ 8 w 8"/>
                  <a:gd name="T1" fmla="*/ 4 h 6"/>
                  <a:gd name="T2" fmla="*/ 2 w 8"/>
                  <a:gd name="T3" fmla="*/ 6 h 6"/>
                  <a:gd name="T4" fmla="*/ 0 w 8"/>
                  <a:gd name="T5" fmla="*/ 1 h 6"/>
                  <a:gd name="T6" fmla="*/ 5 w 8"/>
                  <a:gd name="T7" fmla="*/ 0 h 6"/>
                  <a:gd name="T8" fmla="*/ 8 w 8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4"/>
                    </a:moveTo>
                    <a:lnTo>
                      <a:pt x="2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" name="iŝļiďê"/>
              <p:cNvSpPr/>
              <p:nvPr/>
            </p:nvSpPr>
            <p:spPr bwMode="auto">
              <a:xfrm>
                <a:off x="7217345" y="3190964"/>
                <a:ext cx="12263" cy="12263"/>
              </a:xfrm>
              <a:custGeom>
                <a:avLst/>
                <a:gdLst>
                  <a:gd name="T0" fmla="*/ 7 w 7"/>
                  <a:gd name="T1" fmla="*/ 6 h 7"/>
                  <a:gd name="T2" fmla="*/ 1 w 7"/>
                  <a:gd name="T3" fmla="*/ 7 h 7"/>
                  <a:gd name="T4" fmla="*/ 0 w 7"/>
                  <a:gd name="T5" fmla="*/ 3 h 7"/>
                  <a:gd name="T6" fmla="*/ 4 w 7"/>
                  <a:gd name="T7" fmla="*/ 0 h 7"/>
                  <a:gd name="T8" fmla="*/ 7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6"/>
                    </a:moveTo>
                    <a:lnTo>
                      <a:pt x="1" y="7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" name="íšḻîďê"/>
              <p:cNvSpPr/>
              <p:nvPr/>
            </p:nvSpPr>
            <p:spPr bwMode="auto">
              <a:xfrm>
                <a:off x="7198076" y="3197971"/>
                <a:ext cx="14014" cy="14014"/>
              </a:xfrm>
              <a:custGeom>
                <a:avLst/>
                <a:gdLst>
                  <a:gd name="T0" fmla="*/ 8 w 8"/>
                  <a:gd name="T1" fmla="*/ 5 h 8"/>
                  <a:gd name="T2" fmla="*/ 3 w 8"/>
                  <a:gd name="T3" fmla="*/ 8 h 8"/>
                  <a:gd name="T4" fmla="*/ 0 w 8"/>
                  <a:gd name="T5" fmla="*/ 2 h 8"/>
                  <a:gd name="T6" fmla="*/ 6 w 8"/>
                  <a:gd name="T7" fmla="*/ 0 h 8"/>
                  <a:gd name="T8" fmla="*/ 8 w 8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5"/>
                    </a:moveTo>
                    <a:lnTo>
                      <a:pt x="3" y="8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" name="iṧḻíḓe"/>
              <p:cNvSpPr/>
              <p:nvPr/>
            </p:nvSpPr>
            <p:spPr bwMode="auto">
              <a:xfrm>
                <a:off x="7178807" y="3206729"/>
                <a:ext cx="14014" cy="12263"/>
              </a:xfrm>
              <a:custGeom>
                <a:avLst/>
                <a:gdLst>
                  <a:gd name="T0" fmla="*/ 8 w 8"/>
                  <a:gd name="T1" fmla="*/ 4 h 7"/>
                  <a:gd name="T2" fmla="*/ 3 w 8"/>
                  <a:gd name="T3" fmla="*/ 7 h 7"/>
                  <a:gd name="T4" fmla="*/ 0 w 8"/>
                  <a:gd name="T5" fmla="*/ 1 h 7"/>
                  <a:gd name="T6" fmla="*/ 6 w 8"/>
                  <a:gd name="T7" fmla="*/ 0 h 7"/>
                  <a:gd name="T8" fmla="*/ 8 w 8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8" y="4"/>
                    </a:moveTo>
                    <a:lnTo>
                      <a:pt x="3" y="7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" name="îS1ïďê"/>
              <p:cNvSpPr/>
              <p:nvPr/>
            </p:nvSpPr>
            <p:spPr bwMode="auto">
              <a:xfrm>
                <a:off x="7163042" y="3213736"/>
                <a:ext cx="10510" cy="12263"/>
              </a:xfrm>
              <a:custGeom>
                <a:avLst/>
                <a:gdLst>
                  <a:gd name="T0" fmla="*/ 6 w 6"/>
                  <a:gd name="T1" fmla="*/ 5 h 7"/>
                  <a:gd name="T2" fmla="*/ 2 w 6"/>
                  <a:gd name="T3" fmla="*/ 7 h 7"/>
                  <a:gd name="T4" fmla="*/ 0 w 6"/>
                  <a:gd name="T5" fmla="*/ 2 h 7"/>
                  <a:gd name="T6" fmla="*/ 5 w 6"/>
                  <a:gd name="T7" fmla="*/ 0 h 7"/>
                  <a:gd name="T8" fmla="*/ 6 w 6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6" y="5"/>
                    </a:moveTo>
                    <a:lnTo>
                      <a:pt x="2" y="7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808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0" name="ïślîḍé"/>
            <p:cNvSpPr/>
            <p:nvPr/>
          </p:nvSpPr>
          <p:spPr bwMode="auto">
            <a:xfrm>
              <a:off x="6921302" y="1731767"/>
              <a:ext cx="436183" cy="490486"/>
            </a:xfrm>
            <a:custGeom>
              <a:avLst/>
              <a:gdLst>
                <a:gd name="T0" fmla="*/ 55 w 164"/>
                <a:gd name="T1" fmla="*/ 0 h 185"/>
                <a:gd name="T2" fmla="*/ 160 w 164"/>
                <a:gd name="T3" fmla="*/ 39 h 185"/>
                <a:gd name="T4" fmla="*/ 163 w 164"/>
                <a:gd name="T5" fmla="*/ 47 h 185"/>
                <a:gd name="T6" fmla="*/ 112 w 164"/>
                <a:gd name="T7" fmla="*/ 181 h 185"/>
                <a:gd name="T8" fmla="*/ 105 w 164"/>
                <a:gd name="T9" fmla="*/ 184 h 185"/>
                <a:gd name="T10" fmla="*/ 0 w 164"/>
                <a:gd name="T11" fmla="*/ 144 h 185"/>
                <a:gd name="T12" fmla="*/ 55 w 164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85">
                  <a:moveTo>
                    <a:pt x="55" y="0"/>
                  </a:moveTo>
                  <a:cubicBezTo>
                    <a:pt x="160" y="39"/>
                    <a:pt x="160" y="39"/>
                    <a:pt x="160" y="39"/>
                  </a:cubicBezTo>
                  <a:cubicBezTo>
                    <a:pt x="163" y="41"/>
                    <a:pt x="164" y="44"/>
                    <a:pt x="163" y="47"/>
                  </a:cubicBezTo>
                  <a:cubicBezTo>
                    <a:pt x="112" y="181"/>
                    <a:pt x="112" y="181"/>
                    <a:pt x="112" y="181"/>
                  </a:cubicBezTo>
                  <a:cubicBezTo>
                    <a:pt x="111" y="183"/>
                    <a:pt x="108" y="185"/>
                    <a:pt x="105" y="184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0079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ïslîḑè"/>
            <p:cNvSpPr/>
            <p:nvPr/>
          </p:nvSpPr>
          <p:spPr bwMode="auto">
            <a:xfrm>
              <a:off x="7024654" y="1887672"/>
              <a:ext cx="210208" cy="210208"/>
            </a:xfrm>
            <a:custGeom>
              <a:avLst/>
              <a:gdLst>
                <a:gd name="T0" fmla="*/ 7 w 79"/>
                <a:gd name="T1" fmla="*/ 27 h 79"/>
                <a:gd name="T2" fmla="*/ 72 w 79"/>
                <a:gd name="T3" fmla="*/ 52 h 79"/>
                <a:gd name="T4" fmla="*/ 46 w 79"/>
                <a:gd name="T5" fmla="*/ 7 h 79"/>
                <a:gd name="T6" fmla="*/ 30 w 79"/>
                <a:gd name="T7" fmla="*/ 18 h 79"/>
                <a:gd name="T8" fmla="*/ 46 w 79"/>
                <a:gd name="T9" fmla="*/ 7 h 79"/>
                <a:gd name="T10" fmla="*/ 19 w 79"/>
                <a:gd name="T11" fmla="*/ 14 h 79"/>
                <a:gd name="T12" fmla="*/ 22 w 79"/>
                <a:gd name="T13" fmla="*/ 31 h 79"/>
                <a:gd name="T14" fmla="*/ 19 w 79"/>
                <a:gd name="T15" fmla="*/ 14 h 79"/>
                <a:gd name="T16" fmla="*/ 9 w 79"/>
                <a:gd name="T17" fmla="*/ 29 h 79"/>
                <a:gd name="T18" fmla="*/ 19 w 79"/>
                <a:gd name="T19" fmla="*/ 46 h 79"/>
                <a:gd name="T20" fmla="*/ 9 w 79"/>
                <a:gd name="T21" fmla="*/ 29 h 79"/>
                <a:gd name="T22" fmla="*/ 8 w 79"/>
                <a:gd name="T23" fmla="*/ 48 h 79"/>
                <a:gd name="T24" fmla="*/ 23 w 79"/>
                <a:gd name="T25" fmla="*/ 67 h 79"/>
                <a:gd name="T26" fmla="*/ 27 w 79"/>
                <a:gd name="T27" fmla="*/ 69 h 79"/>
                <a:gd name="T28" fmla="*/ 22 w 79"/>
                <a:gd name="T29" fmla="*/ 49 h 79"/>
                <a:gd name="T30" fmla="*/ 27 w 79"/>
                <a:gd name="T31" fmla="*/ 69 h 79"/>
                <a:gd name="T32" fmla="*/ 34 w 79"/>
                <a:gd name="T33" fmla="*/ 50 h 79"/>
                <a:gd name="T34" fmla="*/ 24 w 79"/>
                <a:gd name="T35" fmla="*/ 34 h 79"/>
                <a:gd name="T36" fmla="*/ 34 w 79"/>
                <a:gd name="T37" fmla="*/ 50 h 79"/>
                <a:gd name="T38" fmla="*/ 39 w 79"/>
                <a:gd name="T39" fmla="*/ 38 h 79"/>
                <a:gd name="T40" fmla="*/ 31 w 79"/>
                <a:gd name="T41" fmla="*/ 22 h 79"/>
                <a:gd name="T42" fmla="*/ 39 w 79"/>
                <a:gd name="T43" fmla="*/ 38 h 79"/>
                <a:gd name="T44" fmla="*/ 44 w 79"/>
                <a:gd name="T45" fmla="*/ 25 h 79"/>
                <a:gd name="T46" fmla="*/ 50 w 79"/>
                <a:gd name="T47" fmla="*/ 9 h 79"/>
                <a:gd name="T48" fmla="*/ 70 w 79"/>
                <a:gd name="T49" fmla="*/ 50 h 79"/>
                <a:gd name="T50" fmla="*/ 59 w 79"/>
                <a:gd name="T51" fmla="*/ 45 h 79"/>
                <a:gd name="T52" fmla="*/ 72 w 79"/>
                <a:gd name="T53" fmla="*/ 34 h 79"/>
                <a:gd name="T54" fmla="*/ 71 w 79"/>
                <a:gd name="T55" fmla="*/ 31 h 79"/>
                <a:gd name="T56" fmla="*/ 61 w 79"/>
                <a:gd name="T57" fmla="*/ 30 h 79"/>
                <a:gd name="T58" fmla="*/ 71 w 79"/>
                <a:gd name="T59" fmla="*/ 31 h 79"/>
                <a:gd name="T60" fmla="*/ 52 w 79"/>
                <a:gd name="T61" fmla="*/ 10 h 79"/>
                <a:gd name="T62" fmla="*/ 46 w 79"/>
                <a:gd name="T63" fmla="*/ 26 h 79"/>
                <a:gd name="T64" fmla="*/ 45 w 79"/>
                <a:gd name="T65" fmla="*/ 29 h 79"/>
                <a:gd name="T66" fmla="*/ 58 w 79"/>
                <a:gd name="T67" fmla="*/ 32 h 79"/>
                <a:gd name="T68" fmla="*/ 41 w 79"/>
                <a:gd name="T69" fmla="*/ 38 h 79"/>
                <a:gd name="T70" fmla="*/ 40 w 79"/>
                <a:gd name="T71" fmla="*/ 41 h 79"/>
                <a:gd name="T72" fmla="*/ 55 w 79"/>
                <a:gd name="T73" fmla="*/ 46 h 79"/>
                <a:gd name="T74" fmla="*/ 37 w 79"/>
                <a:gd name="T75" fmla="*/ 51 h 79"/>
                <a:gd name="T76" fmla="*/ 36 w 79"/>
                <a:gd name="T77" fmla="*/ 53 h 79"/>
                <a:gd name="T78" fmla="*/ 46 w 79"/>
                <a:gd name="T79" fmla="*/ 58 h 79"/>
                <a:gd name="T80" fmla="*/ 36 w 79"/>
                <a:gd name="T81" fmla="*/ 53 h 79"/>
                <a:gd name="T82" fmla="*/ 33 w 79"/>
                <a:gd name="T83" fmla="*/ 71 h 79"/>
                <a:gd name="T84" fmla="*/ 57 w 79"/>
                <a:gd name="T85" fmla="*/ 66 h 79"/>
                <a:gd name="T86" fmla="*/ 60 w 79"/>
                <a:gd name="T87" fmla="*/ 64 h 79"/>
                <a:gd name="T88" fmla="*/ 51 w 79"/>
                <a:gd name="T89" fmla="*/ 58 h 79"/>
                <a:gd name="T90" fmla="*/ 69 w 79"/>
                <a:gd name="T91" fmla="*/ 5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" h="79">
                  <a:moveTo>
                    <a:pt x="52" y="7"/>
                  </a:moveTo>
                  <a:cubicBezTo>
                    <a:pt x="34" y="0"/>
                    <a:pt x="14" y="9"/>
                    <a:pt x="7" y="27"/>
                  </a:cubicBezTo>
                  <a:cubicBezTo>
                    <a:pt x="0" y="45"/>
                    <a:pt x="9" y="65"/>
                    <a:pt x="27" y="72"/>
                  </a:cubicBezTo>
                  <a:cubicBezTo>
                    <a:pt x="45" y="79"/>
                    <a:pt x="65" y="70"/>
                    <a:pt x="72" y="52"/>
                  </a:cubicBezTo>
                  <a:cubicBezTo>
                    <a:pt x="79" y="34"/>
                    <a:pt x="70" y="13"/>
                    <a:pt x="52" y="7"/>
                  </a:cubicBezTo>
                  <a:close/>
                  <a:moveTo>
                    <a:pt x="46" y="7"/>
                  </a:moveTo>
                  <a:cubicBezTo>
                    <a:pt x="46" y="7"/>
                    <a:pt x="46" y="7"/>
                    <a:pt x="46" y="7"/>
                  </a:cubicBezTo>
                  <a:cubicBezTo>
                    <a:pt x="40" y="10"/>
                    <a:pt x="34" y="14"/>
                    <a:pt x="30" y="18"/>
                  </a:cubicBezTo>
                  <a:cubicBezTo>
                    <a:pt x="27" y="16"/>
                    <a:pt x="25" y="14"/>
                    <a:pt x="22" y="12"/>
                  </a:cubicBezTo>
                  <a:cubicBezTo>
                    <a:pt x="29" y="8"/>
                    <a:pt x="37" y="6"/>
                    <a:pt x="46" y="7"/>
                  </a:cubicBezTo>
                  <a:close/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22" y="16"/>
                    <a:pt x="25" y="19"/>
                    <a:pt x="28" y="20"/>
                  </a:cubicBezTo>
                  <a:cubicBezTo>
                    <a:pt x="25" y="24"/>
                    <a:pt x="23" y="27"/>
                    <a:pt x="22" y="31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2" y="22"/>
                    <a:pt x="15" y="17"/>
                    <a:pt x="19" y="14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37"/>
                    <a:pt x="19" y="41"/>
                    <a:pt x="19" y="46"/>
                  </a:cubicBezTo>
                  <a:cubicBezTo>
                    <a:pt x="15" y="45"/>
                    <a:pt x="11" y="45"/>
                    <a:pt x="8" y="44"/>
                  </a:cubicBezTo>
                  <a:cubicBezTo>
                    <a:pt x="7" y="39"/>
                    <a:pt x="7" y="34"/>
                    <a:pt x="9" y="29"/>
                  </a:cubicBezTo>
                  <a:close/>
                  <a:moveTo>
                    <a:pt x="8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12" y="48"/>
                    <a:pt x="15" y="48"/>
                    <a:pt x="19" y="49"/>
                  </a:cubicBezTo>
                  <a:cubicBezTo>
                    <a:pt x="19" y="55"/>
                    <a:pt x="20" y="61"/>
                    <a:pt x="23" y="67"/>
                  </a:cubicBezTo>
                  <a:cubicBezTo>
                    <a:pt x="16" y="63"/>
                    <a:pt x="11" y="56"/>
                    <a:pt x="8" y="48"/>
                  </a:cubicBezTo>
                  <a:close/>
                  <a:moveTo>
                    <a:pt x="27" y="69"/>
                  </a:moveTo>
                  <a:cubicBezTo>
                    <a:pt x="27" y="69"/>
                    <a:pt x="27" y="69"/>
                    <a:pt x="27" y="69"/>
                  </a:cubicBezTo>
                  <a:cubicBezTo>
                    <a:pt x="24" y="62"/>
                    <a:pt x="22" y="55"/>
                    <a:pt x="22" y="49"/>
                  </a:cubicBezTo>
                  <a:cubicBezTo>
                    <a:pt x="26" y="50"/>
                    <a:pt x="30" y="51"/>
                    <a:pt x="33" y="52"/>
                  </a:cubicBezTo>
                  <a:lnTo>
                    <a:pt x="27" y="69"/>
                  </a:lnTo>
                  <a:close/>
                  <a:moveTo>
                    <a:pt x="34" y="50"/>
                  </a:moveTo>
                  <a:cubicBezTo>
                    <a:pt x="34" y="50"/>
                    <a:pt x="34" y="50"/>
                    <a:pt x="34" y="50"/>
                  </a:cubicBezTo>
                  <a:cubicBezTo>
                    <a:pt x="30" y="48"/>
                    <a:pt x="26" y="47"/>
                    <a:pt x="22" y="46"/>
                  </a:cubicBezTo>
                  <a:cubicBezTo>
                    <a:pt x="22" y="42"/>
                    <a:pt x="22" y="38"/>
                    <a:pt x="24" y="34"/>
                  </a:cubicBezTo>
                  <a:cubicBezTo>
                    <a:pt x="38" y="40"/>
                    <a:pt x="38" y="40"/>
                    <a:pt x="38" y="40"/>
                  </a:cubicBezTo>
                  <a:lnTo>
                    <a:pt x="34" y="50"/>
                  </a:lnTo>
                  <a:close/>
                  <a:moveTo>
                    <a:pt x="39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6" y="29"/>
                    <a:pt x="28" y="25"/>
                    <a:pt x="31" y="22"/>
                  </a:cubicBezTo>
                  <a:cubicBezTo>
                    <a:pt x="35" y="24"/>
                    <a:pt x="39" y="26"/>
                    <a:pt x="43" y="28"/>
                  </a:cubicBezTo>
                  <a:lnTo>
                    <a:pt x="39" y="38"/>
                  </a:lnTo>
                  <a:close/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0" y="24"/>
                    <a:pt x="36" y="22"/>
                    <a:pt x="33" y="20"/>
                  </a:cubicBezTo>
                  <a:cubicBezTo>
                    <a:pt x="37" y="16"/>
                    <a:pt x="43" y="12"/>
                    <a:pt x="50" y="9"/>
                  </a:cubicBezTo>
                  <a:lnTo>
                    <a:pt x="44" y="25"/>
                  </a:ln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60" y="41"/>
                    <a:pt x="61" y="37"/>
                    <a:pt x="61" y="33"/>
                  </a:cubicBezTo>
                  <a:cubicBezTo>
                    <a:pt x="64" y="33"/>
                    <a:pt x="68" y="34"/>
                    <a:pt x="72" y="34"/>
                  </a:cubicBezTo>
                  <a:cubicBezTo>
                    <a:pt x="72" y="39"/>
                    <a:pt x="72" y="44"/>
                    <a:pt x="70" y="50"/>
                  </a:cubicBezTo>
                  <a:close/>
                  <a:moveTo>
                    <a:pt x="71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7" y="31"/>
                    <a:pt x="64" y="30"/>
                    <a:pt x="61" y="30"/>
                  </a:cubicBezTo>
                  <a:cubicBezTo>
                    <a:pt x="60" y="24"/>
                    <a:pt x="59" y="18"/>
                    <a:pt x="56" y="11"/>
                  </a:cubicBezTo>
                  <a:cubicBezTo>
                    <a:pt x="64" y="16"/>
                    <a:pt x="69" y="23"/>
                    <a:pt x="71" y="31"/>
                  </a:cubicBezTo>
                  <a:close/>
                  <a:moveTo>
                    <a:pt x="52" y="10"/>
                  </a:moveTo>
                  <a:cubicBezTo>
                    <a:pt x="52" y="10"/>
                    <a:pt x="52" y="10"/>
                    <a:pt x="52" y="10"/>
                  </a:cubicBezTo>
                  <a:cubicBezTo>
                    <a:pt x="55" y="17"/>
                    <a:pt x="57" y="23"/>
                    <a:pt x="58" y="29"/>
                  </a:cubicBezTo>
                  <a:cubicBezTo>
                    <a:pt x="54" y="29"/>
                    <a:pt x="50" y="28"/>
                    <a:pt x="46" y="26"/>
                  </a:cubicBezTo>
                  <a:cubicBezTo>
                    <a:pt x="52" y="10"/>
                    <a:pt x="52" y="10"/>
                    <a:pt x="52" y="10"/>
                  </a:cubicBezTo>
                  <a:close/>
                  <a:moveTo>
                    <a:pt x="45" y="29"/>
                  </a:moveTo>
                  <a:cubicBezTo>
                    <a:pt x="45" y="29"/>
                    <a:pt x="45" y="29"/>
                    <a:pt x="45" y="29"/>
                  </a:cubicBezTo>
                  <a:cubicBezTo>
                    <a:pt x="49" y="30"/>
                    <a:pt x="53" y="31"/>
                    <a:pt x="58" y="32"/>
                  </a:cubicBezTo>
                  <a:cubicBezTo>
                    <a:pt x="58" y="36"/>
                    <a:pt x="57" y="40"/>
                    <a:pt x="56" y="44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45" y="29"/>
                  </a:lnTo>
                  <a:close/>
                  <a:moveTo>
                    <a:pt x="40" y="41"/>
                  </a:moveTo>
                  <a:cubicBezTo>
                    <a:pt x="40" y="41"/>
                    <a:pt x="40" y="41"/>
                    <a:pt x="40" y="41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3" y="50"/>
                    <a:pt x="51" y="53"/>
                    <a:pt x="48" y="56"/>
                  </a:cubicBezTo>
                  <a:cubicBezTo>
                    <a:pt x="45" y="54"/>
                    <a:pt x="41" y="52"/>
                    <a:pt x="37" y="51"/>
                  </a:cubicBezTo>
                  <a:lnTo>
                    <a:pt x="40" y="41"/>
                  </a:ln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9" y="55"/>
                    <a:pt x="43" y="56"/>
                    <a:pt x="46" y="58"/>
                  </a:cubicBezTo>
                  <a:cubicBezTo>
                    <a:pt x="42" y="63"/>
                    <a:pt x="36" y="67"/>
                    <a:pt x="29" y="70"/>
                  </a:cubicBezTo>
                  <a:cubicBezTo>
                    <a:pt x="36" y="53"/>
                    <a:pt x="36" y="53"/>
                    <a:pt x="36" y="53"/>
                  </a:cubicBezTo>
                  <a:close/>
                  <a:moveTo>
                    <a:pt x="33" y="71"/>
                  </a:moveTo>
                  <a:cubicBezTo>
                    <a:pt x="33" y="71"/>
                    <a:pt x="33" y="71"/>
                    <a:pt x="33" y="71"/>
                  </a:cubicBezTo>
                  <a:cubicBezTo>
                    <a:pt x="40" y="68"/>
                    <a:pt x="45" y="65"/>
                    <a:pt x="49" y="60"/>
                  </a:cubicBezTo>
                  <a:cubicBezTo>
                    <a:pt x="52" y="62"/>
                    <a:pt x="55" y="64"/>
                    <a:pt x="57" y="66"/>
                  </a:cubicBezTo>
                  <a:cubicBezTo>
                    <a:pt x="50" y="71"/>
                    <a:pt x="42" y="73"/>
                    <a:pt x="33" y="71"/>
                  </a:cubicBezTo>
                  <a:close/>
                  <a:moveTo>
                    <a:pt x="60" y="64"/>
                  </a:moveTo>
                  <a:cubicBezTo>
                    <a:pt x="60" y="64"/>
                    <a:pt x="60" y="64"/>
                    <a:pt x="60" y="64"/>
                  </a:cubicBezTo>
                  <a:cubicBezTo>
                    <a:pt x="57" y="62"/>
                    <a:pt x="54" y="60"/>
                    <a:pt x="51" y="58"/>
                  </a:cubicBezTo>
                  <a:cubicBezTo>
                    <a:pt x="54" y="55"/>
                    <a:pt x="56" y="51"/>
                    <a:pt x="58" y="47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7" y="57"/>
                    <a:pt x="64" y="61"/>
                    <a:pt x="6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ş1íḑé"/>
            <p:cNvSpPr/>
            <p:nvPr/>
          </p:nvSpPr>
          <p:spPr bwMode="auto">
            <a:xfrm>
              <a:off x="7066695" y="1808843"/>
              <a:ext cx="35035" cy="38538"/>
            </a:xfrm>
            <a:custGeom>
              <a:avLst/>
              <a:gdLst>
                <a:gd name="T0" fmla="*/ 7 w 13"/>
                <a:gd name="T1" fmla="*/ 9 h 15"/>
                <a:gd name="T2" fmla="*/ 8 w 13"/>
                <a:gd name="T3" fmla="*/ 9 h 15"/>
                <a:gd name="T4" fmla="*/ 11 w 13"/>
                <a:gd name="T5" fmla="*/ 9 h 15"/>
                <a:gd name="T6" fmla="*/ 13 w 13"/>
                <a:gd name="T7" fmla="*/ 7 h 15"/>
                <a:gd name="T8" fmla="*/ 13 w 13"/>
                <a:gd name="T9" fmla="*/ 5 h 15"/>
                <a:gd name="T10" fmla="*/ 12 w 13"/>
                <a:gd name="T11" fmla="*/ 3 h 15"/>
                <a:gd name="T12" fmla="*/ 9 w 13"/>
                <a:gd name="T13" fmla="*/ 2 h 15"/>
                <a:gd name="T14" fmla="*/ 5 w 13"/>
                <a:gd name="T15" fmla="*/ 0 h 15"/>
                <a:gd name="T16" fmla="*/ 5 w 13"/>
                <a:gd name="T17" fmla="*/ 1 h 15"/>
                <a:gd name="T18" fmla="*/ 5 w 13"/>
                <a:gd name="T19" fmla="*/ 1 h 15"/>
                <a:gd name="T20" fmla="*/ 6 w 13"/>
                <a:gd name="T21" fmla="*/ 2 h 15"/>
                <a:gd name="T22" fmla="*/ 6 w 13"/>
                <a:gd name="T23" fmla="*/ 3 h 15"/>
                <a:gd name="T24" fmla="*/ 3 w 13"/>
                <a:gd name="T25" fmla="*/ 11 h 15"/>
                <a:gd name="T26" fmla="*/ 2 w 13"/>
                <a:gd name="T27" fmla="*/ 13 h 15"/>
                <a:gd name="T28" fmla="*/ 1 w 13"/>
                <a:gd name="T29" fmla="*/ 13 h 15"/>
                <a:gd name="T30" fmla="*/ 0 w 13"/>
                <a:gd name="T31" fmla="*/ 12 h 15"/>
                <a:gd name="T32" fmla="*/ 0 w 13"/>
                <a:gd name="T33" fmla="*/ 13 h 15"/>
                <a:gd name="T34" fmla="*/ 5 w 13"/>
                <a:gd name="T35" fmla="*/ 15 h 15"/>
                <a:gd name="T36" fmla="*/ 6 w 13"/>
                <a:gd name="T37" fmla="*/ 15 h 15"/>
                <a:gd name="T38" fmla="*/ 5 w 13"/>
                <a:gd name="T39" fmla="*/ 14 h 15"/>
                <a:gd name="T40" fmla="*/ 4 w 13"/>
                <a:gd name="T41" fmla="*/ 14 h 15"/>
                <a:gd name="T42" fmla="*/ 4 w 13"/>
                <a:gd name="T43" fmla="*/ 12 h 15"/>
                <a:gd name="T44" fmla="*/ 6 w 13"/>
                <a:gd name="T45" fmla="*/ 8 h 15"/>
                <a:gd name="T46" fmla="*/ 7 w 13"/>
                <a:gd name="T47" fmla="*/ 9 h 15"/>
                <a:gd name="T48" fmla="*/ 8 w 13"/>
                <a:gd name="T49" fmla="*/ 3 h 15"/>
                <a:gd name="T50" fmla="*/ 9 w 13"/>
                <a:gd name="T51" fmla="*/ 3 h 15"/>
                <a:gd name="T52" fmla="*/ 11 w 13"/>
                <a:gd name="T53" fmla="*/ 4 h 15"/>
                <a:gd name="T54" fmla="*/ 11 w 13"/>
                <a:gd name="T55" fmla="*/ 5 h 15"/>
                <a:gd name="T56" fmla="*/ 11 w 13"/>
                <a:gd name="T57" fmla="*/ 7 h 15"/>
                <a:gd name="T58" fmla="*/ 9 w 13"/>
                <a:gd name="T59" fmla="*/ 8 h 15"/>
                <a:gd name="T60" fmla="*/ 7 w 13"/>
                <a:gd name="T61" fmla="*/ 9 h 15"/>
                <a:gd name="T62" fmla="*/ 7 w 13"/>
                <a:gd name="T63" fmla="*/ 8 h 15"/>
                <a:gd name="T64" fmla="*/ 6 w 13"/>
                <a:gd name="T65" fmla="*/ 8 h 15"/>
                <a:gd name="T66" fmla="*/ 8 w 13"/>
                <a:gd name="T6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5">
                  <a:moveTo>
                    <a:pt x="7" y="9"/>
                  </a:move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4"/>
                    <a:pt x="12" y="3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íṥļíde"/>
            <p:cNvSpPr/>
            <p:nvPr/>
          </p:nvSpPr>
          <p:spPr bwMode="auto">
            <a:xfrm>
              <a:off x="7085965" y="1821106"/>
              <a:ext cx="36787" cy="42042"/>
            </a:xfrm>
            <a:custGeom>
              <a:avLst/>
              <a:gdLst>
                <a:gd name="T0" fmla="*/ 11 w 14"/>
                <a:gd name="T1" fmla="*/ 12 h 16"/>
                <a:gd name="T2" fmla="*/ 10 w 14"/>
                <a:gd name="T3" fmla="*/ 13 h 16"/>
                <a:gd name="T4" fmla="*/ 10 w 14"/>
                <a:gd name="T5" fmla="*/ 14 h 16"/>
                <a:gd name="T6" fmla="*/ 9 w 14"/>
                <a:gd name="T7" fmla="*/ 13 h 16"/>
                <a:gd name="T8" fmla="*/ 9 w 14"/>
                <a:gd name="T9" fmla="*/ 14 h 16"/>
                <a:gd name="T10" fmla="*/ 14 w 14"/>
                <a:gd name="T11" fmla="*/ 16 h 16"/>
                <a:gd name="T12" fmla="*/ 14 w 14"/>
                <a:gd name="T13" fmla="*/ 15 h 16"/>
                <a:gd name="T14" fmla="*/ 13 w 14"/>
                <a:gd name="T15" fmla="*/ 14 h 16"/>
                <a:gd name="T16" fmla="*/ 12 w 14"/>
                <a:gd name="T17" fmla="*/ 12 h 16"/>
                <a:gd name="T18" fmla="*/ 12 w 14"/>
                <a:gd name="T19" fmla="*/ 0 h 16"/>
                <a:gd name="T20" fmla="*/ 12 w 14"/>
                <a:gd name="T21" fmla="*/ 0 h 16"/>
                <a:gd name="T22" fmla="*/ 3 w 14"/>
                <a:gd name="T23" fmla="*/ 9 h 16"/>
                <a:gd name="T24" fmla="*/ 2 w 14"/>
                <a:gd name="T25" fmla="*/ 10 h 16"/>
                <a:gd name="T26" fmla="*/ 1 w 14"/>
                <a:gd name="T27" fmla="*/ 10 h 16"/>
                <a:gd name="T28" fmla="*/ 0 w 14"/>
                <a:gd name="T29" fmla="*/ 11 h 16"/>
                <a:gd name="T30" fmla="*/ 4 w 14"/>
                <a:gd name="T31" fmla="*/ 12 h 16"/>
                <a:gd name="T32" fmla="*/ 4 w 14"/>
                <a:gd name="T33" fmla="*/ 12 h 16"/>
                <a:gd name="T34" fmla="*/ 3 w 14"/>
                <a:gd name="T35" fmla="*/ 11 h 16"/>
                <a:gd name="T36" fmla="*/ 3 w 14"/>
                <a:gd name="T37" fmla="*/ 10 h 16"/>
                <a:gd name="T38" fmla="*/ 4 w 14"/>
                <a:gd name="T39" fmla="*/ 9 h 16"/>
                <a:gd name="T40" fmla="*/ 6 w 14"/>
                <a:gd name="T41" fmla="*/ 8 h 16"/>
                <a:gd name="T42" fmla="*/ 10 w 14"/>
                <a:gd name="T43" fmla="*/ 10 h 16"/>
                <a:gd name="T44" fmla="*/ 11 w 14"/>
                <a:gd name="T45" fmla="*/ 12 h 16"/>
                <a:gd name="T46" fmla="*/ 6 w 14"/>
                <a:gd name="T47" fmla="*/ 7 h 16"/>
                <a:gd name="T48" fmla="*/ 10 w 14"/>
                <a:gd name="T49" fmla="*/ 3 h 16"/>
                <a:gd name="T50" fmla="*/ 10 w 14"/>
                <a:gd name="T51" fmla="*/ 9 h 16"/>
                <a:gd name="T52" fmla="*/ 6 w 14"/>
                <a:gd name="T5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16">
                  <a:moveTo>
                    <a:pt x="11" y="12"/>
                  </a:moveTo>
                  <a:cubicBezTo>
                    <a:pt x="11" y="12"/>
                    <a:pt x="11" y="13"/>
                    <a:pt x="10" y="13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4"/>
                  </a:cubicBezTo>
                  <a:cubicBezTo>
                    <a:pt x="13" y="14"/>
                    <a:pt x="12" y="13"/>
                    <a:pt x="12" y="1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1" y="10"/>
                    <a:pt x="1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4" y="10"/>
                    <a:pt x="4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2"/>
                    <a:pt x="11" y="12"/>
                    <a:pt x="11" y="12"/>
                  </a:cubicBezTo>
                  <a:close/>
                  <a:moveTo>
                    <a:pt x="6" y="7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iṣliḓè"/>
            <p:cNvSpPr/>
            <p:nvPr/>
          </p:nvSpPr>
          <p:spPr bwMode="auto">
            <a:xfrm>
              <a:off x="7126255" y="1831617"/>
              <a:ext cx="31531" cy="40290"/>
            </a:xfrm>
            <a:custGeom>
              <a:avLst/>
              <a:gdLst>
                <a:gd name="T0" fmla="*/ 12 w 12"/>
                <a:gd name="T1" fmla="*/ 2 h 15"/>
                <a:gd name="T2" fmla="*/ 11 w 12"/>
                <a:gd name="T3" fmla="*/ 3 h 15"/>
                <a:gd name="T4" fmla="*/ 11 w 12"/>
                <a:gd name="T5" fmla="*/ 3 h 15"/>
                <a:gd name="T6" fmla="*/ 10 w 12"/>
                <a:gd name="T7" fmla="*/ 2 h 15"/>
                <a:gd name="T8" fmla="*/ 8 w 12"/>
                <a:gd name="T9" fmla="*/ 1 h 15"/>
                <a:gd name="T10" fmla="*/ 6 w 12"/>
                <a:gd name="T11" fmla="*/ 1 h 15"/>
                <a:gd name="T12" fmla="*/ 4 w 12"/>
                <a:gd name="T13" fmla="*/ 3 h 15"/>
                <a:gd name="T14" fmla="*/ 3 w 12"/>
                <a:gd name="T15" fmla="*/ 4 h 15"/>
                <a:gd name="T16" fmla="*/ 4 w 12"/>
                <a:gd name="T17" fmla="*/ 6 h 15"/>
                <a:gd name="T18" fmla="*/ 6 w 12"/>
                <a:gd name="T19" fmla="*/ 8 h 15"/>
                <a:gd name="T20" fmla="*/ 7 w 12"/>
                <a:gd name="T21" fmla="*/ 10 h 15"/>
                <a:gd name="T22" fmla="*/ 8 w 12"/>
                <a:gd name="T23" fmla="*/ 11 h 15"/>
                <a:gd name="T24" fmla="*/ 8 w 12"/>
                <a:gd name="T25" fmla="*/ 12 h 15"/>
                <a:gd name="T26" fmla="*/ 6 w 12"/>
                <a:gd name="T27" fmla="*/ 13 h 15"/>
                <a:gd name="T28" fmla="*/ 4 w 12"/>
                <a:gd name="T29" fmla="*/ 13 h 15"/>
                <a:gd name="T30" fmla="*/ 3 w 12"/>
                <a:gd name="T31" fmla="*/ 12 h 15"/>
                <a:gd name="T32" fmla="*/ 2 w 12"/>
                <a:gd name="T33" fmla="*/ 11 h 15"/>
                <a:gd name="T34" fmla="*/ 2 w 12"/>
                <a:gd name="T35" fmla="*/ 8 h 15"/>
                <a:gd name="T36" fmla="*/ 2 w 12"/>
                <a:gd name="T37" fmla="*/ 8 h 15"/>
                <a:gd name="T38" fmla="*/ 0 w 12"/>
                <a:gd name="T39" fmla="*/ 13 h 15"/>
                <a:gd name="T40" fmla="*/ 0 w 12"/>
                <a:gd name="T41" fmla="*/ 13 h 15"/>
                <a:gd name="T42" fmla="*/ 1 w 12"/>
                <a:gd name="T43" fmla="*/ 12 h 15"/>
                <a:gd name="T44" fmla="*/ 1 w 12"/>
                <a:gd name="T45" fmla="*/ 12 h 15"/>
                <a:gd name="T46" fmla="*/ 2 w 12"/>
                <a:gd name="T47" fmla="*/ 13 h 15"/>
                <a:gd name="T48" fmla="*/ 3 w 12"/>
                <a:gd name="T49" fmla="*/ 14 h 15"/>
                <a:gd name="T50" fmla="*/ 4 w 12"/>
                <a:gd name="T51" fmla="*/ 14 h 15"/>
                <a:gd name="T52" fmla="*/ 7 w 12"/>
                <a:gd name="T53" fmla="*/ 14 h 15"/>
                <a:gd name="T54" fmla="*/ 9 w 12"/>
                <a:gd name="T55" fmla="*/ 12 h 15"/>
                <a:gd name="T56" fmla="*/ 10 w 12"/>
                <a:gd name="T57" fmla="*/ 11 h 15"/>
                <a:gd name="T58" fmla="*/ 9 w 12"/>
                <a:gd name="T59" fmla="*/ 9 h 15"/>
                <a:gd name="T60" fmla="*/ 7 w 12"/>
                <a:gd name="T61" fmla="*/ 7 h 15"/>
                <a:gd name="T62" fmla="*/ 5 w 12"/>
                <a:gd name="T63" fmla="*/ 4 h 15"/>
                <a:gd name="T64" fmla="*/ 5 w 12"/>
                <a:gd name="T65" fmla="*/ 3 h 15"/>
                <a:gd name="T66" fmla="*/ 6 w 12"/>
                <a:gd name="T67" fmla="*/ 2 h 15"/>
                <a:gd name="T68" fmla="*/ 8 w 12"/>
                <a:gd name="T69" fmla="*/ 2 h 15"/>
                <a:gd name="T70" fmla="*/ 10 w 12"/>
                <a:gd name="T71" fmla="*/ 3 h 15"/>
                <a:gd name="T72" fmla="*/ 10 w 12"/>
                <a:gd name="T73" fmla="*/ 4 h 15"/>
                <a:gd name="T74" fmla="*/ 10 w 12"/>
                <a:gd name="T75" fmla="*/ 6 h 15"/>
                <a:gd name="T76" fmla="*/ 11 w 12"/>
                <a:gd name="T77" fmla="*/ 7 h 15"/>
                <a:gd name="T78" fmla="*/ 12 w 12"/>
                <a:gd name="T79" fmla="*/ 2 h 15"/>
                <a:gd name="T80" fmla="*/ 12 w 12"/>
                <a:gd name="T8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15">
                  <a:moveTo>
                    <a:pt x="12" y="2"/>
                  </a:moveTo>
                  <a:cubicBezTo>
                    <a:pt x="12" y="2"/>
                    <a:pt x="12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4" y="6"/>
                    <a:pt x="5" y="7"/>
                    <a:pt x="6" y="8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7" y="10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6" y="14"/>
                    <a:pt x="5" y="14"/>
                    <a:pt x="4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2" y="12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8" y="14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9" y="10"/>
                    <a:pt x="9" y="9"/>
                  </a:cubicBezTo>
                  <a:cubicBezTo>
                    <a:pt x="9" y="9"/>
                    <a:pt x="8" y="8"/>
                    <a:pt x="7" y="7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2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śḷîḋé"/>
            <p:cNvSpPr/>
            <p:nvPr/>
          </p:nvSpPr>
          <p:spPr bwMode="auto">
            <a:xfrm>
              <a:off x="7152531" y="1842127"/>
              <a:ext cx="35035" cy="40290"/>
            </a:xfrm>
            <a:custGeom>
              <a:avLst/>
              <a:gdLst>
                <a:gd name="T0" fmla="*/ 12 w 13"/>
                <a:gd name="T1" fmla="*/ 2 h 15"/>
                <a:gd name="T2" fmla="*/ 12 w 13"/>
                <a:gd name="T3" fmla="*/ 3 h 15"/>
                <a:gd name="T4" fmla="*/ 11 w 13"/>
                <a:gd name="T5" fmla="*/ 3 h 15"/>
                <a:gd name="T6" fmla="*/ 11 w 13"/>
                <a:gd name="T7" fmla="*/ 2 h 15"/>
                <a:gd name="T8" fmla="*/ 9 w 13"/>
                <a:gd name="T9" fmla="*/ 1 h 15"/>
                <a:gd name="T10" fmla="*/ 6 w 13"/>
                <a:gd name="T11" fmla="*/ 1 h 15"/>
                <a:gd name="T12" fmla="*/ 4 w 13"/>
                <a:gd name="T13" fmla="*/ 3 h 15"/>
                <a:gd name="T14" fmla="*/ 4 w 13"/>
                <a:gd name="T15" fmla="*/ 4 h 15"/>
                <a:gd name="T16" fmla="*/ 4 w 13"/>
                <a:gd name="T17" fmla="*/ 6 h 15"/>
                <a:gd name="T18" fmla="*/ 6 w 13"/>
                <a:gd name="T19" fmla="*/ 8 h 15"/>
                <a:gd name="T20" fmla="*/ 8 w 13"/>
                <a:gd name="T21" fmla="*/ 10 h 15"/>
                <a:gd name="T22" fmla="*/ 8 w 13"/>
                <a:gd name="T23" fmla="*/ 11 h 15"/>
                <a:gd name="T24" fmla="*/ 8 w 13"/>
                <a:gd name="T25" fmla="*/ 12 h 15"/>
                <a:gd name="T26" fmla="*/ 7 w 13"/>
                <a:gd name="T27" fmla="*/ 13 h 15"/>
                <a:gd name="T28" fmla="*/ 5 w 13"/>
                <a:gd name="T29" fmla="*/ 13 h 15"/>
                <a:gd name="T30" fmla="*/ 3 w 13"/>
                <a:gd name="T31" fmla="*/ 12 h 15"/>
                <a:gd name="T32" fmla="*/ 2 w 13"/>
                <a:gd name="T33" fmla="*/ 11 h 15"/>
                <a:gd name="T34" fmla="*/ 2 w 13"/>
                <a:gd name="T35" fmla="*/ 8 h 15"/>
                <a:gd name="T36" fmla="*/ 2 w 13"/>
                <a:gd name="T37" fmla="*/ 8 h 15"/>
                <a:gd name="T38" fmla="*/ 0 w 13"/>
                <a:gd name="T39" fmla="*/ 12 h 15"/>
                <a:gd name="T40" fmla="*/ 1 w 13"/>
                <a:gd name="T41" fmla="*/ 13 h 15"/>
                <a:gd name="T42" fmla="*/ 1 w 13"/>
                <a:gd name="T43" fmla="*/ 12 h 15"/>
                <a:gd name="T44" fmla="*/ 2 w 13"/>
                <a:gd name="T45" fmla="*/ 12 h 15"/>
                <a:gd name="T46" fmla="*/ 3 w 13"/>
                <a:gd name="T47" fmla="*/ 13 h 15"/>
                <a:gd name="T48" fmla="*/ 4 w 13"/>
                <a:gd name="T49" fmla="*/ 14 h 15"/>
                <a:gd name="T50" fmla="*/ 5 w 13"/>
                <a:gd name="T51" fmla="*/ 14 h 15"/>
                <a:gd name="T52" fmla="*/ 8 w 13"/>
                <a:gd name="T53" fmla="*/ 14 h 15"/>
                <a:gd name="T54" fmla="*/ 10 w 13"/>
                <a:gd name="T55" fmla="*/ 12 h 15"/>
                <a:gd name="T56" fmla="*/ 10 w 13"/>
                <a:gd name="T57" fmla="*/ 11 h 15"/>
                <a:gd name="T58" fmla="*/ 9 w 13"/>
                <a:gd name="T59" fmla="*/ 9 h 15"/>
                <a:gd name="T60" fmla="*/ 8 w 13"/>
                <a:gd name="T61" fmla="*/ 7 h 15"/>
                <a:gd name="T62" fmla="*/ 6 w 13"/>
                <a:gd name="T63" fmla="*/ 4 h 15"/>
                <a:gd name="T64" fmla="*/ 6 w 13"/>
                <a:gd name="T65" fmla="*/ 3 h 15"/>
                <a:gd name="T66" fmla="*/ 7 w 13"/>
                <a:gd name="T67" fmla="*/ 1 h 15"/>
                <a:gd name="T68" fmla="*/ 9 w 13"/>
                <a:gd name="T69" fmla="*/ 1 h 15"/>
                <a:gd name="T70" fmla="*/ 10 w 13"/>
                <a:gd name="T71" fmla="*/ 3 h 15"/>
                <a:gd name="T72" fmla="*/ 11 w 13"/>
                <a:gd name="T73" fmla="*/ 4 h 15"/>
                <a:gd name="T74" fmla="*/ 11 w 13"/>
                <a:gd name="T75" fmla="*/ 6 h 15"/>
                <a:gd name="T76" fmla="*/ 11 w 13"/>
                <a:gd name="T77" fmla="*/ 7 h 15"/>
                <a:gd name="T78" fmla="*/ 13 w 13"/>
                <a:gd name="T79" fmla="*/ 2 h 15"/>
                <a:gd name="T80" fmla="*/ 12 w 13"/>
                <a:gd name="T8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" h="15">
                  <a:moveTo>
                    <a:pt x="12" y="2"/>
                  </a:moveTo>
                  <a:cubicBezTo>
                    <a:pt x="12" y="2"/>
                    <a:pt x="12" y="2"/>
                    <a:pt x="12" y="3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5" y="1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4"/>
                    <a:pt x="5" y="14"/>
                    <a:pt x="5" y="13"/>
                  </a:cubicBezTo>
                  <a:cubicBezTo>
                    <a:pt x="4" y="13"/>
                    <a:pt x="3" y="13"/>
                    <a:pt x="3" y="12"/>
                  </a:cubicBezTo>
                  <a:cubicBezTo>
                    <a:pt x="3" y="12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2" y="12"/>
                    <a:pt x="3" y="13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6" y="15"/>
                    <a:pt x="7" y="15"/>
                    <a:pt x="8" y="14"/>
                  </a:cubicBezTo>
                  <a:cubicBezTo>
                    <a:pt x="9" y="14"/>
                    <a:pt x="9" y="13"/>
                    <a:pt x="10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8"/>
                    <a:pt x="9" y="8"/>
                    <a:pt x="8" y="7"/>
                  </a:cubicBezTo>
                  <a:cubicBezTo>
                    <a:pt x="7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9" y="2"/>
                    <a:pt x="10" y="2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îṧľíďê"/>
            <p:cNvSpPr/>
            <p:nvPr/>
          </p:nvSpPr>
          <p:spPr bwMode="auto">
            <a:xfrm>
              <a:off x="7178807" y="1850885"/>
              <a:ext cx="35035" cy="40290"/>
            </a:xfrm>
            <a:custGeom>
              <a:avLst/>
              <a:gdLst>
                <a:gd name="T0" fmla="*/ 7 w 13"/>
                <a:gd name="T1" fmla="*/ 9 h 15"/>
                <a:gd name="T2" fmla="*/ 8 w 13"/>
                <a:gd name="T3" fmla="*/ 9 h 15"/>
                <a:gd name="T4" fmla="*/ 11 w 13"/>
                <a:gd name="T5" fmla="*/ 9 h 15"/>
                <a:gd name="T6" fmla="*/ 13 w 13"/>
                <a:gd name="T7" fmla="*/ 7 h 15"/>
                <a:gd name="T8" fmla="*/ 13 w 13"/>
                <a:gd name="T9" fmla="*/ 5 h 15"/>
                <a:gd name="T10" fmla="*/ 12 w 13"/>
                <a:gd name="T11" fmla="*/ 3 h 15"/>
                <a:gd name="T12" fmla="*/ 9 w 13"/>
                <a:gd name="T13" fmla="*/ 2 h 15"/>
                <a:gd name="T14" fmla="*/ 5 w 13"/>
                <a:gd name="T15" fmla="*/ 0 h 15"/>
                <a:gd name="T16" fmla="*/ 5 w 13"/>
                <a:gd name="T17" fmla="*/ 1 h 15"/>
                <a:gd name="T18" fmla="*/ 5 w 13"/>
                <a:gd name="T19" fmla="*/ 1 h 15"/>
                <a:gd name="T20" fmla="*/ 6 w 13"/>
                <a:gd name="T21" fmla="*/ 2 h 15"/>
                <a:gd name="T22" fmla="*/ 6 w 13"/>
                <a:gd name="T23" fmla="*/ 3 h 15"/>
                <a:gd name="T24" fmla="*/ 3 w 13"/>
                <a:gd name="T25" fmla="*/ 11 h 15"/>
                <a:gd name="T26" fmla="*/ 2 w 13"/>
                <a:gd name="T27" fmla="*/ 13 h 15"/>
                <a:gd name="T28" fmla="*/ 1 w 13"/>
                <a:gd name="T29" fmla="*/ 13 h 15"/>
                <a:gd name="T30" fmla="*/ 0 w 13"/>
                <a:gd name="T31" fmla="*/ 12 h 15"/>
                <a:gd name="T32" fmla="*/ 0 w 13"/>
                <a:gd name="T33" fmla="*/ 13 h 15"/>
                <a:gd name="T34" fmla="*/ 5 w 13"/>
                <a:gd name="T35" fmla="*/ 15 h 15"/>
                <a:gd name="T36" fmla="*/ 5 w 13"/>
                <a:gd name="T37" fmla="*/ 14 h 15"/>
                <a:gd name="T38" fmla="*/ 5 w 13"/>
                <a:gd name="T39" fmla="*/ 14 h 15"/>
                <a:gd name="T40" fmla="*/ 4 w 13"/>
                <a:gd name="T41" fmla="*/ 13 h 15"/>
                <a:gd name="T42" fmla="*/ 4 w 13"/>
                <a:gd name="T43" fmla="*/ 12 h 15"/>
                <a:gd name="T44" fmla="*/ 6 w 13"/>
                <a:gd name="T45" fmla="*/ 8 h 15"/>
                <a:gd name="T46" fmla="*/ 7 w 13"/>
                <a:gd name="T47" fmla="*/ 9 h 15"/>
                <a:gd name="T48" fmla="*/ 8 w 13"/>
                <a:gd name="T49" fmla="*/ 3 h 15"/>
                <a:gd name="T50" fmla="*/ 9 w 13"/>
                <a:gd name="T51" fmla="*/ 3 h 15"/>
                <a:gd name="T52" fmla="*/ 10 w 13"/>
                <a:gd name="T53" fmla="*/ 4 h 15"/>
                <a:gd name="T54" fmla="*/ 11 w 13"/>
                <a:gd name="T55" fmla="*/ 5 h 15"/>
                <a:gd name="T56" fmla="*/ 11 w 13"/>
                <a:gd name="T57" fmla="*/ 7 h 15"/>
                <a:gd name="T58" fmla="*/ 9 w 13"/>
                <a:gd name="T59" fmla="*/ 8 h 15"/>
                <a:gd name="T60" fmla="*/ 7 w 13"/>
                <a:gd name="T61" fmla="*/ 9 h 15"/>
                <a:gd name="T62" fmla="*/ 7 w 13"/>
                <a:gd name="T63" fmla="*/ 8 h 15"/>
                <a:gd name="T64" fmla="*/ 6 w 13"/>
                <a:gd name="T65" fmla="*/ 8 h 15"/>
                <a:gd name="T66" fmla="*/ 8 w 13"/>
                <a:gd name="T67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" h="15">
                  <a:moveTo>
                    <a:pt x="7" y="9"/>
                  </a:moveTo>
                  <a:cubicBezTo>
                    <a:pt x="7" y="9"/>
                    <a:pt x="7" y="9"/>
                    <a:pt x="8" y="9"/>
                  </a:cubicBezTo>
                  <a:cubicBezTo>
                    <a:pt x="9" y="10"/>
                    <a:pt x="10" y="10"/>
                    <a:pt x="11" y="9"/>
                  </a:cubicBezTo>
                  <a:cubicBezTo>
                    <a:pt x="12" y="9"/>
                    <a:pt x="12" y="8"/>
                    <a:pt x="13" y="7"/>
                  </a:cubicBezTo>
                  <a:cubicBezTo>
                    <a:pt x="13" y="7"/>
                    <a:pt x="13" y="6"/>
                    <a:pt x="13" y="5"/>
                  </a:cubicBezTo>
                  <a:cubicBezTo>
                    <a:pt x="13" y="4"/>
                    <a:pt x="12" y="4"/>
                    <a:pt x="12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7" y="9"/>
                  </a:cubicBezTo>
                  <a:close/>
                  <a:moveTo>
                    <a:pt x="8" y="3"/>
                  </a:moveTo>
                  <a:cubicBezTo>
                    <a:pt x="8" y="3"/>
                    <a:pt x="9" y="3"/>
                    <a:pt x="9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1" y="4"/>
                    <a:pt x="11" y="5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0" y="8"/>
                    <a:pt x="10" y="8"/>
                    <a:pt x="9" y="8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îṣ1îḍé"/>
            <p:cNvSpPr/>
            <p:nvPr/>
          </p:nvSpPr>
          <p:spPr bwMode="auto">
            <a:xfrm>
              <a:off x="7212090" y="1866651"/>
              <a:ext cx="36787" cy="36787"/>
            </a:xfrm>
            <a:custGeom>
              <a:avLst/>
              <a:gdLst>
                <a:gd name="T0" fmla="*/ 5 w 14"/>
                <a:gd name="T1" fmla="*/ 1 h 14"/>
                <a:gd name="T2" fmla="*/ 1 w 14"/>
                <a:gd name="T3" fmla="*/ 5 h 14"/>
                <a:gd name="T4" fmla="*/ 1 w 14"/>
                <a:gd name="T5" fmla="*/ 10 h 14"/>
                <a:gd name="T6" fmla="*/ 5 w 14"/>
                <a:gd name="T7" fmla="*/ 13 h 14"/>
                <a:gd name="T8" fmla="*/ 10 w 14"/>
                <a:gd name="T9" fmla="*/ 13 h 14"/>
                <a:gd name="T10" fmla="*/ 13 w 14"/>
                <a:gd name="T11" fmla="*/ 9 h 14"/>
                <a:gd name="T12" fmla="*/ 13 w 14"/>
                <a:gd name="T13" fmla="*/ 4 h 14"/>
                <a:gd name="T14" fmla="*/ 10 w 14"/>
                <a:gd name="T15" fmla="*/ 0 h 14"/>
                <a:gd name="T16" fmla="*/ 5 w 14"/>
                <a:gd name="T17" fmla="*/ 1 h 14"/>
                <a:gd name="T18" fmla="*/ 5 w 14"/>
                <a:gd name="T19" fmla="*/ 1 h 14"/>
                <a:gd name="T20" fmla="*/ 12 w 14"/>
                <a:gd name="T21" fmla="*/ 3 h 14"/>
                <a:gd name="T22" fmla="*/ 11 w 14"/>
                <a:gd name="T23" fmla="*/ 9 h 14"/>
                <a:gd name="T24" fmla="*/ 8 w 14"/>
                <a:gd name="T25" fmla="*/ 13 h 14"/>
                <a:gd name="T26" fmla="*/ 5 w 14"/>
                <a:gd name="T27" fmla="*/ 13 h 14"/>
                <a:gd name="T28" fmla="*/ 3 w 14"/>
                <a:gd name="T29" fmla="*/ 11 h 14"/>
                <a:gd name="T30" fmla="*/ 3 w 14"/>
                <a:gd name="T31" fmla="*/ 5 h 14"/>
                <a:gd name="T32" fmla="*/ 6 w 14"/>
                <a:gd name="T33" fmla="*/ 1 h 14"/>
                <a:gd name="T34" fmla="*/ 9 w 14"/>
                <a:gd name="T35" fmla="*/ 1 h 14"/>
                <a:gd name="T36" fmla="*/ 12 w 14"/>
                <a:gd name="T37" fmla="*/ 3 h 14"/>
                <a:gd name="T38" fmla="*/ 12 w 14"/>
                <a:gd name="T3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14">
                  <a:moveTo>
                    <a:pt x="5" y="1"/>
                  </a:moveTo>
                  <a:cubicBezTo>
                    <a:pt x="3" y="1"/>
                    <a:pt x="2" y="3"/>
                    <a:pt x="1" y="5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6" y="14"/>
                    <a:pt x="8" y="14"/>
                    <a:pt x="10" y="13"/>
                  </a:cubicBezTo>
                  <a:cubicBezTo>
                    <a:pt x="11" y="12"/>
                    <a:pt x="12" y="11"/>
                    <a:pt x="13" y="9"/>
                  </a:cubicBezTo>
                  <a:cubicBezTo>
                    <a:pt x="14" y="7"/>
                    <a:pt x="14" y="6"/>
                    <a:pt x="13" y="4"/>
                  </a:cubicBezTo>
                  <a:cubicBezTo>
                    <a:pt x="12" y="2"/>
                    <a:pt x="11" y="1"/>
                    <a:pt x="10" y="0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12" y="3"/>
                  </a:moveTo>
                  <a:cubicBezTo>
                    <a:pt x="12" y="5"/>
                    <a:pt x="12" y="7"/>
                    <a:pt x="11" y="9"/>
                  </a:cubicBezTo>
                  <a:cubicBezTo>
                    <a:pt x="10" y="11"/>
                    <a:pt x="9" y="12"/>
                    <a:pt x="8" y="13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2" y="9"/>
                    <a:pt x="2" y="7"/>
                    <a:pt x="3" y="5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0" y="2"/>
                    <a:pt x="11" y="2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Sľíḍè"/>
            <p:cNvSpPr/>
            <p:nvPr/>
          </p:nvSpPr>
          <p:spPr bwMode="auto">
            <a:xfrm>
              <a:off x="7213841" y="1863148"/>
              <a:ext cx="36787" cy="49049"/>
            </a:xfrm>
            <a:custGeom>
              <a:avLst/>
              <a:gdLst>
                <a:gd name="T0" fmla="*/ 13 w 14"/>
                <a:gd name="T1" fmla="*/ 17 h 18"/>
                <a:gd name="T2" fmla="*/ 11 w 14"/>
                <a:gd name="T3" fmla="*/ 16 h 18"/>
                <a:gd name="T4" fmla="*/ 10 w 14"/>
                <a:gd name="T5" fmla="*/ 14 h 18"/>
                <a:gd name="T6" fmla="*/ 9 w 14"/>
                <a:gd name="T7" fmla="*/ 9 h 18"/>
                <a:gd name="T8" fmla="*/ 12 w 14"/>
                <a:gd name="T9" fmla="*/ 9 h 18"/>
                <a:gd name="T10" fmla="*/ 13 w 14"/>
                <a:gd name="T11" fmla="*/ 7 h 18"/>
                <a:gd name="T12" fmla="*/ 13 w 14"/>
                <a:gd name="T13" fmla="*/ 5 h 18"/>
                <a:gd name="T14" fmla="*/ 12 w 14"/>
                <a:gd name="T15" fmla="*/ 3 h 18"/>
                <a:gd name="T16" fmla="*/ 9 w 14"/>
                <a:gd name="T17" fmla="*/ 2 h 18"/>
                <a:gd name="T18" fmla="*/ 5 w 14"/>
                <a:gd name="T19" fmla="*/ 0 h 18"/>
                <a:gd name="T20" fmla="*/ 5 w 14"/>
                <a:gd name="T21" fmla="*/ 1 h 18"/>
                <a:gd name="T22" fmla="*/ 5 w 14"/>
                <a:gd name="T23" fmla="*/ 1 h 18"/>
                <a:gd name="T24" fmla="*/ 6 w 14"/>
                <a:gd name="T25" fmla="*/ 2 h 18"/>
                <a:gd name="T26" fmla="*/ 6 w 14"/>
                <a:gd name="T27" fmla="*/ 3 h 18"/>
                <a:gd name="T28" fmla="*/ 3 w 14"/>
                <a:gd name="T29" fmla="*/ 11 h 18"/>
                <a:gd name="T30" fmla="*/ 2 w 14"/>
                <a:gd name="T31" fmla="*/ 13 h 18"/>
                <a:gd name="T32" fmla="*/ 1 w 14"/>
                <a:gd name="T33" fmla="*/ 13 h 18"/>
                <a:gd name="T34" fmla="*/ 0 w 14"/>
                <a:gd name="T35" fmla="*/ 12 h 18"/>
                <a:gd name="T36" fmla="*/ 0 w 14"/>
                <a:gd name="T37" fmla="*/ 13 h 18"/>
                <a:gd name="T38" fmla="*/ 5 w 14"/>
                <a:gd name="T39" fmla="*/ 15 h 18"/>
                <a:gd name="T40" fmla="*/ 6 w 14"/>
                <a:gd name="T41" fmla="*/ 14 h 18"/>
                <a:gd name="T42" fmla="*/ 5 w 14"/>
                <a:gd name="T43" fmla="*/ 14 h 18"/>
                <a:gd name="T44" fmla="*/ 4 w 14"/>
                <a:gd name="T45" fmla="*/ 14 h 18"/>
                <a:gd name="T46" fmla="*/ 4 w 14"/>
                <a:gd name="T47" fmla="*/ 12 h 18"/>
                <a:gd name="T48" fmla="*/ 6 w 14"/>
                <a:gd name="T49" fmla="*/ 8 h 18"/>
                <a:gd name="T50" fmla="*/ 6 w 14"/>
                <a:gd name="T51" fmla="*/ 8 h 18"/>
                <a:gd name="T52" fmla="*/ 6 w 14"/>
                <a:gd name="T53" fmla="*/ 9 h 18"/>
                <a:gd name="T54" fmla="*/ 7 w 14"/>
                <a:gd name="T55" fmla="*/ 9 h 18"/>
                <a:gd name="T56" fmla="*/ 9 w 14"/>
                <a:gd name="T57" fmla="*/ 16 h 18"/>
                <a:gd name="T58" fmla="*/ 12 w 14"/>
                <a:gd name="T59" fmla="*/ 18 h 18"/>
                <a:gd name="T60" fmla="*/ 13 w 14"/>
                <a:gd name="T61" fmla="*/ 17 h 18"/>
                <a:gd name="T62" fmla="*/ 8 w 14"/>
                <a:gd name="T63" fmla="*/ 3 h 18"/>
                <a:gd name="T64" fmla="*/ 10 w 14"/>
                <a:gd name="T65" fmla="*/ 3 h 18"/>
                <a:gd name="T66" fmla="*/ 11 w 14"/>
                <a:gd name="T67" fmla="*/ 4 h 18"/>
                <a:gd name="T68" fmla="*/ 11 w 14"/>
                <a:gd name="T69" fmla="*/ 7 h 18"/>
                <a:gd name="T70" fmla="*/ 10 w 14"/>
                <a:gd name="T71" fmla="*/ 8 h 18"/>
                <a:gd name="T72" fmla="*/ 7 w 14"/>
                <a:gd name="T73" fmla="*/ 8 h 18"/>
                <a:gd name="T74" fmla="*/ 6 w 14"/>
                <a:gd name="T75" fmla="*/ 8 h 18"/>
                <a:gd name="T76" fmla="*/ 6 w 14"/>
                <a:gd name="T77" fmla="*/ 8 h 18"/>
                <a:gd name="T78" fmla="*/ 8 w 14"/>
                <a:gd name="T7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" h="18">
                  <a:moveTo>
                    <a:pt x="13" y="17"/>
                  </a:moveTo>
                  <a:cubicBezTo>
                    <a:pt x="12" y="17"/>
                    <a:pt x="11" y="16"/>
                    <a:pt x="11" y="16"/>
                  </a:cubicBezTo>
                  <a:cubicBezTo>
                    <a:pt x="11" y="16"/>
                    <a:pt x="10" y="15"/>
                    <a:pt x="10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2" y="9"/>
                    <a:pt x="13" y="8"/>
                    <a:pt x="13" y="7"/>
                  </a:cubicBezTo>
                  <a:cubicBezTo>
                    <a:pt x="14" y="6"/>
                    <a:pt x="14" y="6"/>
                    <a:pt x="13" y="5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8" y="3"/>
                  </a:move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1" y="7"/>
                    <a:pt x="10" y="8"/>
                    <a:pt x="10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íṥliḑê"/>
            <p:cNvSpPr/>
            <p:nvPr/>
          </p:nvSpPr>
          <p:spPr bwMode="auto">
            <a:xfrm>
              <a:off x="7245373" y="1873658"/>
              <a:ext cx="35035" cy="40290"/>
            </a:xfrm>
            <a:custGeom>
              <a:avLst/>
              <a:gdLst>
                <a:gd name="T0" fmla="*/ 2 w 13"/>
                <a:gd name="T1" fmla="*/ 0 h 15"/>
                <a:gd name="T2" fmla="*/ 1 w 13"/>
                <a:gd name="T3" fmla="*/ 3 h 15"/>
                <a:gd name="T4" fmla="*/ 1 w 13"/>
                <a:gd name="T5" fmla="*/ 3 h 15"/>
                <a:gd name="T6" fmla="*/ 2 w 13"/>
                <a:gd name="T7" fmla="*/ 2 h 15"/>
                <a:gd name="T8" fmla="*/ 3 w 13"/>
                <a:gd name="T9" fmla="*/ 1 h 15"/>
                <a:gd name="T10" fmla="*/ 5 w 13"/>
                <a:gd name="T11" fmla="*/ 2 h 15"/>
                <a:gd name="T12" fmla="*/ 6 w 13"/>
                <a:gd name="T13" fmla="*/ 2 h 15"/>
                <a:gd name="T14" fmla="*/ 3 w 13"/>
                <a:gd name="T15" fmla="*/ 12 h 15"/>
                <a:gd name="T16" fmla="*/ 2 w 13"/>
                <a:gd name="T17" fmla="*/ 13 h 15"/>
                <a:gd name="T18" fmla="*/ 1 w 13"/>
                <a:gd name="T19" fmla="*/ 13 h 15"/>
                <a:gd name="T20" fmla="*/ 0 w 13"/>
                <a:gd name="T21" fmla="*/ 13 h 15"/>
                <a:gd name="T22" fmla="*/ 0 w 13"/>
                <a:gd name="T23" fmla="*/ 13 h 15"/>
                <a:gd name="T24" fmla="*/ 5 w 13"/>
                <a:gd name="T25" fmla="*/ 15 h 15"/>
                <a:gd name="T26" fmla="*/ 5 w 13"/>
                <a:gd name="T27" fmla="*/ 15 h 15"/>
                <a:gd name="T28" fmla="*/ 5 w 13"/>
                <a:gd name="T29" fmla="*/ 15 h 15"/>
                <a:gd name="T30" fmla="*/ 4 w 13"/>
                <a:gd name="T31" fmla="*/ 14 h 15"/>
                <a:gd name="T32" fmla="*/ 4 w 13"/>
                <a:gd name="T33" fmla="*/ 13 h 15"/>
                <a:gd name="T34" fmla="*/ 8 w 13"/>
                <a:gd name="T35" fmla="*/ 3 h 15"/>
                <a:gd name="T36" fmla="*/ 10 w 13"/>
                <a:gd name="T37" fmla="*/ 4 h 15"/>
                <a:gd name="T38" fmla="*/ 11 w 13"/>
                <a:gd name="T39" fmla="*/ 4 h 15"/>
                <a:gd name="T40" fmla="*/ 11 w 13"/>
                <a:gd name="T41" fmla="*/ 5 h 15"/>
                <a:gd name="T42" fmla="*/ 11 w 13"/>
                <a:gd name="T43" fmla="*/ 7 h 15"/>
                <a:gd name="T44" fmla="*/ 12 w 13"/>
                <a:gd name="T45" fmla="*/ 7 h 15"/>
                <a:gd name="T46" fmla="*/ 13 w 13"/>
                <a:gd name="T47" fmla="*/ 4 h 15"/>
                <a:gd name="T48" fmla="*/ 2 w 13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15">
                  <a:moveTo>
                    <a:pt x="2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3"/>
                    <a:pt x="4" y="1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20" name="ïṡlïḑè"/>
            <p:cNvGrpSpPr/>
            <p:nvPr/>
          </p:nvGrpSpPr>
          <p:grpSpPr>
            <a:xfrm>
              <a:off x="4197351" y="3124398"/>
              <a:ext cx="553549" cy="436182"/>
              <a:chOff x="4197351" y="3124398"/>
              <a:chExt cx="553549" cy="436182"/>
            </a:xfrm>
          </p:grpSpPr>
          <p:sp>
            <p:nvSpPr>
              <p:cNvPr id="228" name="íṥľïḋè"/>
              <p:cNvSpPr/>
              <p:nvPr/>
            </p:nvSpPr>
            <p:spPr bwMode="auto">
              <a:xfrm>
                <a:off x="4232386" y="3222495"/>
                <a:ext cx="87587" cy="56056"/>
              </a:xfrm>
              <a:custGeom>
                <a:avLst/>
                <a:gdLst>
                  <a:gd name="T0" fmla="*/ 3 w 33"/>
                  <a:gd name="T1" fmla="*/ 9 h 21"/>
                  <a:gd name="T2" fmla="*/ 27 w 33"/>
                  <a:gd name="T3" fmla="*/ 0 h 21"/>
                  <a:gd name="T4" fmla="*/ 31 w 33"/>
                  <a:gd name="T5" fmla="*/ 2 h 21"/>
                  <a:gd name="T6" fmla="*/ 33 w 33"/>
                  <a:gd name="T7" fmla="*/ 9 h 21"/>
                  <a:gd name="T8" fmla="*/ 31 w 33"/>
                  <a:gd name="T9" fmla="*/ 12 h 21"/>
                  <a:gd name="T10" fmla="*/ 6 w 33"/>
                  <a:gd name="T11" fmla="*/ 20 h 21"/>
                  <a:gd name="T12" fmla="*/ 3 w 33"/>
                  <a:gd name="T13" fmla="*/ 18 h 21"/>
                  <a:gd name="T14" fmla="*/ 1 w 33"/>
                  <a:gd name="T15" fmla="*/ 12 h 21"/>
                  <a:gd name="T16" fmla="*/ 3 w 33"/>
                  <a:gd name="T17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1">
                    <a:moveTo>
                      <a:pt x="3" y="9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1" y="2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2" y="11"/>
                      <a:pt x="31" y="1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21"/>
                      <a:pt x="4" y="20"/>
                      <a:pt x="3" y="1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0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" name="îṡḷíḓê"/>
              <p:cNvSpPr/>
              <p:nvPr/>
            </p:nvSpPr>
            <p:spPr bwMode="auto">
              <a:xfrm>
                <a:off x="4533684" y="3124398"/>
                <a:ext cx="84083" cy="52552"/>
              </a:xfrm>
              <a:custGeom>
                <a:avLst/>
                <a:gdLst>
                  <a:gd name="T0" fmla="*/ 2 w 32"/>
                  <a:gd name="T1" fmla="*/ 8 h 20"/>
                  <a:gd name="T2" fmla="*/ 27 w 32"/>
                  <a:gd name="T3" fmla="*/ 0 h 20"/>
                  <a:gd name="T4" fmla="*/ 30 w 32"/>
                  <a:gd name="T5" fmla="*/ 2 h 20"/>
                  <a:gd name="T6" fmla="*/ 32 w 32"/>
                  <a:gd name="T7" fmla="*/ 8 h 20"/>
                  <a:gd name="T8" fmla="*/ 30 w 32"/>
                  <a:gd name="T9" fmla="*/ 12 h 20"/>
                  <a:gd name="T10" fmla="*/ 6 w 32"/>
                  <a:gd name="T11" fmla="*/ 20 h 20"/>
                  <a:gd name="T12" fmla="*/ 2 w 32"/>
                  <a:gd name="T13" fmla="*/ 18 h 20"/>
                  <a:gd name="T14" fmla="*/ 0 w 32"/>
                  <a:gd name="T15" fmla="*/ 12 h 20"/>
                  <a:gd name="T16" fmla="*/ 2 w 32"/>
                  <a:gd name="T1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0">
                    <a:moveTo>
                      <a:pt x="2" y="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0"/>
                      <a:pt x="30" y="2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10"/>
                      <a:pt x="32" y="11"/>
                      <a:pt x="30" y="1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20"/>
                      <a:pt x="3" y="20"/>
                      <a:pt x="2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0" y="9"/>
                      <a:pt x="2" y="8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" name="ísḷîḓé"/>
              <p:cNvSpPr/>
              <p:nvPr/>
            </p:nvSpPr>
            <p:spPr bwMode="auto">
              <a:xfrm>
                <a:off x="4197351" y="3129653"/>
                <a:ext cx="553549" cy="430927"/>
              </a:xfrm>
              <a:custGeom>
                <a:avLst/>
                <a:gdLst>
                  <a:gd name="T0" fmla="*/ 6 w 208"/>
                  <a:gd name="T1" fmla="*/ 55 h 162"/>
                  <a:gd name="T2" fmla="*/ 167 w 208"/>
                  <a:gd name="T3" fmla="*/ 1 h 162"/>
                  <a:gd name="T4" fmla="*/ 176 w 208"/>
                  <a:gd name="T5" fmla="*/ 6 h 162"/>
                  <a:gd name="T6" fmla="*/ 207 w 208"/>
                  <a:gd name="T7" fmla="*/ 99 h 162"/>
                  <a:gd name="T8" fmla="*/ 202 w 208"/>
                  <a:gd name="T9" fmla="*/ 108 h 162"/>
                  <a:gd name="T10" fmla="*/ 41 w 208"/>
                  <a:gd name="T11" fmla="*/ 161 h 162"/>
                  <a:gd name="T12" fmla="*/ 32 w 208"/>
                  <a:gd name="T13" fmla="*/ 157 h 162"/>
                  <a:gd name="T14" fmla="*/ 1 w 208"/>
                  <a:gd name="T15" fmla="*/ 64 h 162"/>
                  <a:gd name="T16" fmla="*/ 6 w 208"/>
                  <a:gd name="T17" fmla="*/ 5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162">
                    <a:moveTo>
                      <a:pt x="6" y="55"/>
                    </a:moveTo>
                    <a:cubicBezTo>
                      <a:pt x="167" y="1"/>
                      <a:pt x="167" y="1"/>
                      <a:pt x="167" y="1"/>
                    </a:cubicBezTo>
                    <a:cubicBezTo>
                      <a:pt x="171" y="0"/>
                      <a:pt x="175" y="2"/>
                      <a:pt x="176" y="6"/>
                    </a:cubicBezTo>
                    <a:cubicBezTo>
                      <a:pt x="207" y="99"/>
                      <a:pt x="207" y="99"/>
                      <a:pt x="207" y="99"/>
                    </a:cubicBezTo>
                    <a:cubicBezTo>
                      <a:pt x="208" y="102"/>
                      <a:pt x="206" y="106"/>
                      <a:pt x="202" y="108"/>
                    </a:cubicBezTo>
                    <a:cubicBezTo>
                      <a:pt x="41" y="161"/>
                      <a:pt x="41" y="161"/>
                      <a:pt x="41" y="161"/>
                    </a:cubicBezTo>
                    <a:cubicBezTo>
                      <a:pt x="37" y="162"/>
                      <a:pt x="33" y="160"/>
                      <a:pt x="32" y="157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0"/>
                      <a:pt x="2" y="56"/>
                      <a:pt x="6" y="55"/>
                    </a:cubicBezTo>
                    <a:close/>
                  </a:path>
                </a:pathLst>
              </a:custGeom>
              <a:solidFill>
                <a:srgbClr val="F794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" name="iṥlîdé"/>
              <p:cNvSpPr/>
              <p:nvPr/>
            </p:nvSpPr>
            <p:spPr bwMode="auto">
              <a:xfrm>
                <a:off x="4197351" y="3129653"/>
                <a:ext cx="486983" cy="225975"/>
              </a:xfrm>
              <a:custGeom>
                <a:avLst/>
                <a:gdLst>
                  <a:gd name="T0" fmla="*/ 6 w 183"/>
                  <a:gd name="T1" fmla="*/ 55 h 85"/>
                  <a:gd name="T2" fmla="*/ 167 w 183"/>
                  <a:gd name="T3" fmla="*/ 1 h 85"/>
                  <a:gd name="T4" fmla="*/ 176 w 183"/>
                  <a:gd name="T5" fmla="*/ 6 h 85"/>
                  <a:gd name="T6" fmla="*/ 183 w 183"/>
                  <a:gd name="T7" fmla="*/ 27 h 85"/>
                  <a:gd name="T8" fmla="*/ 8 w 183"/>
                  <a:gd name="T9" fmla="*/ 85 h 85"/>
                  <a:gd name="T10" fmla="*/ 1 w 183"/>
                  <a:gd name="T11" fmla="*/ 64 h 85"/>
                  <a:gd name="T12" fmla="*/ 6 w 183"/>
                  <a:gd name="T13" fmla="*/ 5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85">
                    <a:moveTo>
                      <a:pt x="6" y="55"/>
                    </a:moveTo>
                    <a:cubicBezTo>
                      <a:pt x="167" y="1"/>
                      <a:pt x="167" y="1"/>
                      <a:pt x="167" y="1"/>
                    </a:cubicBezTo>
                    <a:cubicBezTo>
                      <a:pt x="171" y="0"/>
                      <a:pt x="175" y="2"/>
                      <a:pt x="176" y="6"/>
                    </a:cubicBezTo>
                    <a:cubicBezTo>
                      <a:pt x="183" y="27"/>
                      <a:pt x="183" y="27"/>
                      <a:pt x="183" y="2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0"/>
                      <a:pt x="2" y="56"/>
                      <a:pt x="6" y="5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" name="ïšḷíḍê"/>
              <p:cNvSpPr/>
              <p:nvPr/>
            </p:nvSpPr>
            <p:spPr bwMode="auto">
              <a:xfrm>
                <a:off x="4270924" y="3360882"/>
                <a:ext cx="479976" cy="199698"/>
              </a:xfrm>
              <a:custGeom>
                <a:avLst/>
                <a:gdLst>
                  <a:gd name="T0" fmla="*/ 175 w 180"/>
                  <a:gd name="T1" fmla="*/ 0 h 75"/>
                  <a:gd name="T2" fmla="*/ 179 w 180"/>
                  <a:gd name="T3" fmla="*/ 13 h 75"/>
                  <a:gd name="T4" fmla="*/ 174 w 180"/>
                  <a:gd name="T5" fmla="*/ 21 h 75"/>
                  <a:gd name="T6" fmla="*/ 13 w 180"/>
                  <a:gd name="T7" fmla="*/ 74 h 75"/>
                  <a:gd name="T8" fmla="*/ 4 w 180"/>
                  <a:gd name="T9" fmla="*/ 72 h 75"/>
                  <a:gd name="T10" fmla="*/ 0 w 180"/>
                  <a:gd name="T11" fmla="*/ 58 h 75"/>
                  <a:gd name="T12" fmla="*/ 175 w 180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75">
                    <a:moveTo>
                      <a:pt x="175" y="0"/>
                    </a:moveTo>
                    <a:cubicBezTo>
                      <a:pt x="179" y="13"/>
                      <a:pt x="179" y="13"/>
                      <a:pt x="179" y="13"/>
                    </a:cubicBezTo>
                    <a:cubicBezTo>
                      <a:pt x="180" y="16"/>
                      <a:pt x="178" y="19"/>
                      <a:pt x="174" y="21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9" y="75"/>
                      <a:pt x="5" y="74"/>
                      <a:pt x="4" y="72"/>
                    </a:cubicBezTo>
                    <a:cubicBezTo>
                      <a:pt x="0" y="58"/>
                      <a:pt x="0" y="58"/>
                      <a:pt x="0" y="58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" name="íṥlídè"/>
              <p:cNvSpPr/>
              <p:nvPr/>
            </p:nvSpPr>
            <p:spPr bwMode="auto">
              <a:xfrm>
                <a:off x="4330483" y="3201474"/>
                <a:ext cx="287285" cy="287285"/>
              </a:xfrm>
              <a:custGeom>
                <a:avLst/>
                <a:gdLst>
                  <a:gd name="T0" fmla="*/ 39 w 108"/>
                  <a:gd name="T1" fmla="*/ 8 h 108"/>
                  <a:gd name="T2" fmla="*/ 100 w 108"/>
                  <a:gd name="T3" fmla="*/ 39 h 108"/>
                  <a:gd name="T4" fmla="*/ 69 w 108"/>
                  <a:gd name="T5" fmla="*/ 100 h 108"/>
                  <a:gd name="T6" fmla="*/ 8 w 108"/>
                  <a:gd name="T7" fmla="*/ 69 h 108"/>
                  <a:gd name="T8" fmla="*/ 39 w 108"/>
                  <a:gd name="T9" fmla="*/ 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08">
                    <a:moveTo>
                      <a:pt x="39" y="8"/>
                    </a:moveTo>
                    <a:cubicBezTo>
                      <a:pt x="64" y="0"/>
                      <a:pt x="91" y="14"/>
                      <a:pt x="100" y="39"/>
                    </a:cubicBezTo>
                    <a:cubicBezTo>
                      <a:pt x="108" y="64"/>
                      <a:pt x="94" y="92"/>
                      <a:pt x="69" y="100"/>
                    </a:cubicBezTo>
                    <a:cubicBezTo>
                      <a:pt x="44" y="108"/>
                      <a:pt x="16" y="95"/>
                      <a:pt x="8" y="69"/>
                    </a:cubicBezTo>
                    <a:cubicBezTo>
                      <a:pt x="0" y="44"/>
                      <a:pt x="13" y="17"/>
                      <a:pt x="39" y="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" name="íṣľïḓe"/>
              <p:cNvSpPr/>
              <p:nvPr/>
            </p:nvSpPr>
            <p:spPr bwMode="auto">
              <a:xfrm>
                <a:off x="4362014" y="3233006"/>
                <a:ext cx="220719" cy="224222"/>
              </a:xfrm>
              <a:custGeom>
                <a:avLst/>
                <a:gdLst>
                  <a:gd name="T0" fmla="*/ 30 w 83"/>
                  <a:gd name="T1" fmla="*/ 7 h 84"/>
                  <a:gd name="T2" fmla="*/ 77 w 83"/>
                  <a:gd name="T3" fmla="*/ 30 h 84"/>
                  <a:gd name="T4" fmla="*/ 53 w 83"/>
                  <a:gd name="T5" fmla="*/ 77 h 84"/>
                  <a:gd name="T6" fmla="*/ 7 w 83"/>
                  <a:gd name="T7" fmla="*/ 54 h 84"/>
                  <a:gd name="T8" fmla="*/ 30 w 83"/>
                  <a:gd name="T9" fmla="*/ 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30" y="7"/>
                    </a:moveTo>
                    <a:cubicBezTo>
                      <a:pt x="50" y="0"/>
                      <a:pt x="71" y="11"/>
                      <a:pt x="77" y="30"/>
                    </a:cubicBezTo>
                    <a:cubicBezTo>
                      <a:pt x="83" y="50"/>
                      <a:pt x="73" y="71"/>
                      <a:pt x="53" y="77"/>
                    </a:cubicBezTo>
                    <a:cubicBezTo>
                      <a:pt x="34" y="84"/>
                      <a:pt x="13" y="73"/>
                      <a:pt x="7" y="54"/>
                    </a:cubicBezTo>
                    <a:cubicBezTo>
                      <a:pt x="0" y="34"/>
                      <a:pt x="11" y="13"/>
                      <a:pt x="30" y="7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" name="iṥlîdè"/>
              <p:cNvSpPr/>
              <p:nvPr/>
            </p:nvSpPr>
            <p:spPr bwMode="auto">
              <a:xfrm>
                <a:off x="4421573" y="3294316"/>
                <a:ext cx="103353" cy="103353"/>
              </a:xfrm>
              <a:custGeom>
                <a:avLst/>
                <a:gdLst>
                  <a:gd name="T0" fmla="*/ 14 w 39"/>
                  <a:gd name="T1" fmla="*/ 3 h 39"/>
                  <a:gd name="T2" fmla="*/ 36 w 39"/>
                  <a:gd name="T3" fmla="*/ 14 h 39"/>
                  <a:gd name="T4" fmla="*/ 25 w 39"/>
                  <a:gd name="T5" fmla="*/ 36 h 39"/>
                  <a:gd name="T6" fmla="*/ 3 w 39"/>
                  <a:gd name="T7" fmla="*/ 25 h 39"/>
                  <a:gd name="T8" fmla="*/ 14 w 39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4" y="3"/>
                    </a:moveTo>
                    <a:cubicBezTo>
                      <a:pt x="23" y="0"/>
                      <a:pt x="33" y="5"/>
                      <a:pt x="36" y="14"/>
                    </a:cubicBezTo>
                    <a:cubicBezTo>
                      <a:pt x="39" y="23"/>
                      <a:pt x="34" y="33"/>
                      <a:pt x="25" y="36"/>
                    </a:cubicBezTo>
                    <a:cubicBezTo>
                      <a:pt x="16" y="39"/>
                      <a:pt x="6" y="34"/>
                      <a:pt x="3" y="25"/>
                    </a:cubicBezTo>
                    <a:cubicBezTo>
                      <a:pt x="0" y="16"/>
                      <a:pt x="5" y="6"/>
                      <a:pt x="14" y="3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" name="îṥḻîdê"/>
              <p:cNvSpPr/>
              <p:nvPr/>
            </p:nvSpPr>
            <p:spPr bwMode="auto">
              <a:xfrm>
                <a:off x="4242896" y="3268040"/>
                <a:ext cx="66566" cy="52552"/>
              </a:xfrm>
              <a:custGeom>
                <a:avLst/>
                <a:gdLst>
                  <a:gd name="T0" fmla="*/ 0 w 38"/>
                  <a:gd name="T1" fmla="*/ 10 h 30"/>
                  <a:gd name="T2" fmla="*/ 30 w 38"/>
                  <a:gd name="T3" fmla="*/ 0 h 30"/>
                  <a:gd name="T4" fmla="*/ 38 w 38"/>
                  <a:gd name="T5" fmla="*/ 21 h 30"/>
                  <a:gd name="T6" fmla="*/ 6 w 38"/>
                  <a:gd name="T7" fmla="*/ 30 h 30"/>
                  <a:gd name="T8" fmla="*/ 0 w 38"/>
                  <a:gd name="T9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0">
                    <a:moveTo>
                      <a:pt x="0" y="10"/>
                    </a:moveTo>
                    <a:lnTo>
                      <a:pt x="30" y="0"/>
                    </a:lnTo>
                    <a:lnTo>
                      <a:pt x="38" y="21"/>
                    </a:lnTo>
                    <a:lnTo>
                      <a:pt x="6" y="3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" name="îŝľïdè"/>
              <p:cNvSpPr/>
              <p:nvPr/>
            </p:nvSpPr>
            <p:spPr bwMode="auto">
              <a:xfrm>
                <a:off x="4533684" y="3154177"/>
                <a:ext cx="113863" cy="73573"/>
              </a:xfrm>
              <a:custGeom>
                <a:avLst/>
                <a:gdLst>
                  <a:gd name="T0" fmla="*/ 0 w 65"/>
                  <a:gd name="T1" fmla="*/ 18 h 42"/>
                  <a:gd name="T2" fmla="*/ 57 w 65"/>
                  <a:gd name="T3" fmla="*/ 0 h 42"/>
                  <a:gd name="T4" fmla="*/ 65 w 65"/>
                  <a:gd name="T5" fmla="*/ 22 h 42"/>
                  <a:gd name="T6" fmla="*/ 7 w 65"/>
                  <a:gd name="T7" fmla="*/ 42 h 42"/>
                  <a:gd name="T8" fmla="*/ 0 w 65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42">
                    <a:moveTo>
                      <a:pt x="0" y="18"/>
                    </a:moveTo>
                    <a:lnTo>
                      <a:pt x="57" y="0"/>
                    </a:lnTo>
                    <a:lnTo>
                      <a:pt x="65" y="22"/>
                    </a:lnTo>
                    <a:lnTo>
                      <a:pt x="7" y="4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1" name="îśḻïde"/>
            <p:cNvSpPr/>
            <p:nvPr/>
          </p:nvSpPr>
          <p:spPr bwMode="auto">
            <a:xfrm>
              <a:off x="4400552" y="4233247"/>
              <a:ext cx="439686" cy="68318"/>
            </a:xfrm>
            <a:custGeom>
              <a:avLst/>
              <a:gdLst>
                <a:gd name="T0" fmla="*/ 251 w 251"/>
                <a:gd name="T1" fmla="*/ 0 h 39"/>
                <a:gd name="T2" fmla="*/ 241 w 251"/>
                <a:gd name="T3" fmla="*/ 7 h 39"/>
                <a:gd name="T4" fmla="*/ 235 w 251"/>
                <a:gd name="T5" fmla="*/ 13 h 39"/>
                <a:gd name="T6" fmla="*/ 213 w 251"/>
                <a:gd name="T7" fmla="*/ 33 h 39"/>
                <a:gd name="T8" fmla="*/ 38 w 251"/>
                <a:gd name="T9" fmla="*/ 39 h 39"/>
                <a:gd name="T10" fmla="*/ 15 w 251"/>
                <a:gd name="T11" fmla="*/ 20 h 39"/>
                <a:gd name="T12" fmla="*/ 7 w 251"/>
                <a:gd name="T13" fmla="*/ 15 h 39"/>
                <a:gd name="T14" fmla="*/ 0 w 251"/>
                <a:gd name="T15" fmla="*/ 7 h 39"/>
                <a:gd name="T16" fmla="*/ 251 w 25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39">
                  <a:moveTo>
                    <a:pt x="251" y="0"/>
                  </a:moveTo>
                  <a:lnTo>
                    <a:pt x="241" y="7"/>
                  </a:lnTo>
                  <a:lnTo>
                    <a:pt x="235" y="13"/>
                  </a:lnTo>
                  <a:lnTo>
                    <a:pt x="213" y="33"/>
                  </a:lnTo>
                  <a:lnTo>
                    <a:pt x="38" y="39"/>
                  </a:lnTo>
                  <a:lnTo>
                    <a:pt x="15" y="20"/>
                  </a:lnTo>
                  <a:lnTo>
                    <a:pt x="7" y="15"/>
                  </a:lnTo>
                  <a:lnTo>
                    <a:pt x="0" y="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ṧ1íḍe"/>
            <p:cNvSpPr/>
            <p:nvPr/>
          </p:nvSpPr>
          <p:spPr bwMode="auto">
            <a:xfrm>
              <a:off x="4428580" y="4259523"/>
              <a:ext cx="381879" cy="42042"/>
            </a:xfrm>
            <a:custGeom>
              <a:avLst/>
              <a:gdLst>
                <a:gd name="T0" fmla="*/ 218 w 218"/>
                <a:gd name="T1" fmla="*/ 0 h 24"/>
                <a:gd name="T2" fmla="*/ 197 w 218"/>
                <a:gd name="T3" fmla="*/ 18 h 24"/>
                <a:gd name="T4" fmla="*/ 22 w 218"/>
                <a:gd name="T5" fmla="*/ 24 h 24"/>
                <a:gd name="T6" fmla="*/ 0 w 218"/>
                <a:gd name="T7" fmla="*/ 6 h 24"/>
                <a:gd name="T8" fmla="*/ 218 w 2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4">
                  <a:moveTo>
                    <a:pt x="218" y="0"/>
                  </a:moveTo>
                  <a:lnTo>
                    <a:pt x="197" y="18"/>
                  </a:lnTo>
                  <a:lnTo>
                    <a:pt x="22" y="24"/>
                  </a:lnTo>
                  <a:lnTo>
                    <a:pt x="0" y="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iśḷiḑé"/>
            <p:cNvSpPr/>
            <p:nvPr/>
          </p:nvSpPr>
          <p:spPr bwMode="auto">
            <a:xfrm>
              <a:off x="4463615" y="3919686"/>
              <a:ext cx="131381" cy="318816"/>
            </a:xfrm>
            <a:custGeom>
              <a:avLst/>
              <a:gdLst>
                <a:gd name="T0" fmla="*/ 49 w 49"/>
                <a:gd name="T1" fmla="*/ 119 h 120"/>
                <a:gd name="T2" fmla="*/ 0 w 49"/>
                <a:gd name="T3" fmla="*/ 120 h 120"/>
                <a:gd name="T4" fmla="*/ 45 w 49"/>
                <a:gd name="T5" fmla="*/ 0 h 120"/>
                <a:gd name="T6" fmla="*/ 49 w 49"/>
                <a:gd name="T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20">
                  <a:moveTo>
                    <a:pt x="49" y="119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4" y="78"/>
                    <a:pt x="20" y="38"/>
                    <a:pt x="45" y="0"/>
                  </a:cubicBezTo>
                  <a:lnTo>
                    <a:pt x="4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$ḷíḑê"/>
            <p:cNvSpPr/>
            <p:nvPr/>
          </p:nvSpPr>
          <p:spPr bwMode="auto">
            <a:xfrm>
              <a:off x="4596747" y="3804072"/>
              <a:ext cx="187436" cy="430927"/>
            </a:xfrm>
            <a:custGeom>
              <a:avLst/>
              <a:gdLst>
                <a:gd name="T0" fmla="*/ 70 w 70"/>
                <a:gd name="T1" fmla="*/ 160 h 162"/>
                <a:gd name="T2" fmla="*/ 4 w 70"/>
                <a:gd name="T3" fmla="*/ 162 h 162"/>
                <a:gd name="T4" fmla="*/ 0 w 70"/>
                <a:gd name="T5" fmla="*/ 0 h 162"/>
                <a:gd name="T6" fmla="*/ 20 w 70"/>
                <a:gd name="T7" fmla="*/ 30 h 162"/>
                <a:gd name="T8" fmla="*/ 37 w 70"/>
                <a:gd name="T9" fmla="*/ 59 h 162"/>
                <a:gd name="T10" fmla="*/ 57 w 70"/>
                <a:gd name="T11" fmla="*/ 104 h 162"/>
                <a:gd name="T12" fmla="*/ 65 w 70"/>
                <a:gd name="T13" fmla="*/ 133 h 162"/>
                <a:gd name="T14" fmla="*/ 70 w 70"/>
                <a:gd name="T15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62">
                  <a:moveTo>
                    <a:pt x="70" y="160"/>
                  </a:moveTo>
                  <a:cubicBezTo>
                    <a:pt x="4" y="162"/>
                    <a:pt x="4" y="162"/>
                    <a:pt x="4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0"/>
                    <a:pt x="14" y="20"/>
                    <a:pt x="20" y="30"/>
                  </a:cubicBezTo>
                  <a:cubicBezTo>
                    <a:pt x="26" y="40"/>
                    <a:pt x="32" y="49"/>
                    <a:pt x="37" y="59"/>
                  </a:cubicBezTo>
                  <a:cubicBezTo>
                    <a:pt x="45" y="74"/>
                    <a:pt x="51" y="89"/>
                    <a:pt x="57" y="104"/>
                  </a:cubicBezTo>
                  <a:cubicBezTo>
                    <a:pt x="60" y="113"/>
                    <a:pt x="63" y="123"/>
                    <a:pt x="65" y="133"/>
                  </a:cubicBezTo>
                  <a:cubicBezTo>
                    <a:pt x="67" y="142"/>
                    <a:pt x="69" y="151"/>
                    <a:pt x="70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ïṧļiďè"/>
            <p:cNvSpPr/>
            <p:nvPr/>
          </p:nvSpPr>
          <p:spPr bwMode="auto">
            <a:xfrm>
              <a:off x="4400552" y="4233247"/>
              <a:ext cx="439686" cy="68318"/>
            </a:xfrm>
            <a:custGeom>
              <a:avLst/>
              <a:gdLst>
                <a:gd name="T0" fmla="*/ 251 w 251"/>
                <a:gd name="T1" fmla="*/ 0 h 39"/>
                <a:gd name="T2" fmla="*/ 241 w 251"/>
                <a:gd name="T3" fmla="*/ 7 h 39"/>
                <a:gd name="T4" fmla="*/ 235 w 251"/>
                <a:gd name="T5" fmla="*/ 13 h 39"/>
                <a:gd name="T6" fmla="*/ 213 w 251"/>
                <a:gd name="T7" fmla="*/ 33 h 39"/>
                <a:gd name="T8" fmla="*/ 38 w 251"/>
                <a:gd name="T9" fmla="*/ 39 h 39"/>
                <a:gd name="T10" fmla="*/ 15 w 251"/>
                <a:gd name="T11" fmla="*/ 20 h 39"/>
                <a:gd name="T12" fmla="*/ 7 w 251"/>
                <a:gd name="T13" fmla="*/ 15 h 39"/>
                <a:gd name="T14" fmla="*/ 0 w 251"/>
                <a:gd name="T15" fmla="*/ 7 h 39"/>
                <a:gd name="T16" fmla="*/ 251 w 251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39">
                  <a:moveTo>
                    <a:pt x="251" y="0"/>
                  </a:moveTo>
                  <a:lnTo>
                    <a:pt x="241" y="7"/>
                  </a:lnTo>
                  <a:lnTo>
                    <a:pt x="235" y="13"/>
                  </a:lnTo>
                  <a:lnTo>
                    <a:pt x="213" y="33"/>
                  </a:lnTo>
                  <a:lnTo>
                    <a:pt x="38" y="39"/>
                  </a:lnTo>
                  <a:lnTo>
                    <a:pt x="15" y="20"/>
                  </a:lnTo>
                  <a:lnTo>
                    <a:pt x="7" y="15"/>
                  </a:lnTo>
                  <a:lnTo>
                    <a:pt x="0" y="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ïṥļïḋè"/>
            <p:cNvSpPr/>
            <p:nvPr/>
          </p:nvSpPr>
          <p:spPr bwMode="auto">
            <a:xfrm>
              <a:off x="4428580" y="4259523"/>
              <a:ext cx="381879" cy="42042"/>
            </a:xfrm>
            <a:custGeom>
              <a:avLst/>
              <a:gdLst>
                <a:gd name="T0" fmla="*/ 218 w 218"/>
                <a:gd name="T1" fmla="*/ 0 h 24"/>
                <a:gd name="T2" fmla="*/ 197 w 218"/>
                <a:gd name="T3" fmla="*/ 18 h 24"/>
                <a:gd name="T4" fmla="*/ 22 w 218"/>
                <a:gd name="T5" fmla="*/ 24 h 24"/>
                <a:gd name="T6" fmla="*/ 0 w 218"/>
                <a:gd name="T7" fmla="*/ 6 h 24"/>
                <a:gd name="T8" fmla="*/ 218 w 21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24">
                  <a:moveTo>
                    <a:pt x="218" y="0"/>
                  </a:moveTo>
                  <a:lnTo>
                    <a:pt x="197" y="18"/>
                  </a:lnTo>
                  <a:lnTo>
                    <a:pt x="22" y="24"/>
                  </a:lnTo>
                  <a:lnTo>
                    <a:pt x="0" y="6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sľidè"/>
            <p:cNvSpPr/>
            <p:nvPr/>
          </p:nvSpPr>
          <p:spPr bwMode="auto">
            <a:xfrm>
              <a:off x="4463615" y="3919686"/>
              <a:ext cx="131381" cy="318816"/>
            </a:xfrm>
            <a:custGeom>
              <a:avLst/>
              <a:gdLst>
                <a:gd name="T0" fmla="*/ 49 w 49"/>
                <a:gd name="T1" fmla="*/ 119 h 120"/>
                <a:gd name="T2" fmla="*/ 0 w 49"/>
                <a:gd name="T3" fmla="*/ 120 h 120"/>
                <a:gd name="T4" fmla="*/ 45 w 49"/>
                <a:gd name="T5" fmla="*/ 0 h 120"/>
                <a:gd name="T6" fmla="*/ 49 w 49"/>
                <a:gd name="T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20">
                  <a:moveTo>
                    <a:pt x="49" y="119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4" y="78"/>
                    <a:pt x="20" y="38"/>
                    <a:pt x="45" y="0"/>
                  </a:cubicBezTo>
                  <a:lnTo>
                    <a:pt x="49" y="119"/>
                  </a:lnTo>
                  <a:close/>
                </a:path>
              </a:pathLst>
            </a:custGeom>
            <a:solidFill>
              <a:srgbClr val="FBB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iṡ1îḍé"/>
            <p:cNvSpPr/>
            <p:nvPr/>
          </p:nvSpPr>
          <p:spPr bwMode="auto">
            <a:xfrm>
              <a:off x="4596747" y="3804072"/>
              <a:ext cx="187436" cy="430927"/>
            </a:xfrm>
            <a:custGeom>
              <a:avLst/>
              <a:gdLst>
                <a:gd name="T0" fmla="*/ 70 w 70"/>
                <a:gd name="T1" fmla="*/ 160 h 162"/>
                <a:gd name="T2" fmla="*/ 4 w 70"/>
                <a:gd name="T3" fmla="*/ 162 h 162"/>
                <a:gd name="T4" fmla="*/ 0 w 70"/>
                <a:gd name="T5" fmla="*/ 0 h 162"/>
                <a:gd name="T6" fmla="*/ 20 w 70"/>
                <a:gd name="T7" fmla="*/ 30 h 162"/>
                <a:gd name="T8" fmla="*/ 37 w 70"/>
                <a:gd name="T9" fmla="*/ 59 h 162"/>
                <a:gd name="T10" fmla="*/ 57 w 70"/>
                <a:gd name="T11" fmla="*/ 104 h 162"/>
                <a:gd name="T12" fmla="*/ 65 w 70"/>
                <a:gd name="T13" fmla="*/ 133 h 162"/>
                <a:gd name="T14" fmla="*/ 70 w 70"/>
                <a:gd name="T15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62">
                  <a:moveTo>
                    <a:pt x="70" y="160"/>
                  </a:moveTo>
                  <a:cubicBezTo>
                    <a:pt x="4" y="162"/>
                    <a:pt x="4" y="162"/>
                    <a:pt x="4" y="16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0"/>
                    <a:pt x="14" y="20"/>
                    <a:pt x="20" y="30"/>
                  </a:cubicBezTo>
                  <a:cubicBezTo>
                    <a:pt x="26" y="40"/>
                    <a:pt x="32" y="49"/>
                    <a:pt x="37" y="59"/>
                  </a:cubicBezTo>
                  <a:cubicBezTo>
                    <a:pt x="45" y="74"/>
                    <a:pt x="51" y="89"/>
                    <a:pt x="57" y="104"/>
                  </a:cubicBezTo>
                  <a:cubicBezTo>
                    <a:pt x="60" y="113"/>
                    <a:pt x="63" y="123"/>
                    <a:pt x="65" y="133"/>
                  </a:cubicBezTo>
                  <a:cubicBezTo>
                    <a:pt x="67" y="142"/>
                    <a:pt x="69" y="151"/>
                    <a:pt x="70" y="160"/>
                  </a:cubicBezTo>
                  <a:close/>
                </a:path>
              </a:pathLst>
            </a:custGeom>
            <a:solidFill>
              <a:srgbClr val="F48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iṡ1ïḑê"/>
            <p:cNvSpPr/>
            <p:nvPr/>
          </p:nvSpPr>
          <p:spPr bwMode="auto">
            <a:xfrm>
              <a:off x="4362014" y="2309840"/>
              <a:ext cx="572818" cy="574570"/>
            </a:xfrm>
            <a:custGeom>
              <a:avLst/>
              <a:gdLst>
                <a:gd name="T0" fmla="*/ 0 w 327"/>
                <a:gd name="T1" fmla="*/ 181 h 328"/>
                <a:gd name="T2" fmla="*/ 175 w 327"/>
                <a:gd name="T3" fmla="*/ 328 h 328"/>
                <a:gd name="T4" fmla="*/ 327 w 327"/>
                <a:gd name="T5" fmla="*/ 148 h 328"/>
                <a:gd name="T6" fmla="*/ 151 w 327"/>
                <a:gd name="T7" fmla="*/ 0 h 328"/>
                <a:gd name="T8" fmla="*/ 0 w 327"/>
                <a:gd name="T9" fmla="*/ 1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328">
                  <a:moveTo>
                    <a:pt x="0" y="181"/>
                  </a:moveTo>
                  <a:lnTo>
                    <a:pt x="175" y="328"/>
                  </a:lnTo>
                  <a:lnTo>
                    <a:pt x="327" y="148"/>
                  </a:lnTo>
                  <a:lnTo>
                    <a:pt x="151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îSḷïďè"/>
            <p:cNvSpPr/>
            <p:nvPr/>
          </p:nvSpPr>
          <p:spPr bwMode="auto">
            <a:xfrm>
              <a:off x="4442594" y="2343124"/>
              <a:ext cx="460707" cy="453700"/>
            </a:xfrm>
            <a:custGeom>
              <a:avLst/>
              <a:gdLst>
                <a:gd name="T0" fmla="*/ 0 w 263"/>
                <a:gd name="T1" fmla="*/ 129 h 259"/>
                <a:gd name="T2" fmla="*/ 155 w 263"/>
                <a:gd name="T3" fmla="*/ 259 h 259"/>
                <a:gd name="T4" fmla="*/ 263 w 263"/>
                <a:gd name="T5" fmla="*/ 130 h 259"/>
                <a:gd name="T6" fmla="*/ 108 w 263"/>
                <a:gd name="T7" fmla="*/ 0 h 259"/>
                <a:gd name="T8" fmla="*/ 0 w 263"/>
                <a:gd name="T9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9">
                  <a:moveTo>
                    <a:pt x="0" y="129"/>
                  </a:moveTo>
                  <a:lnTo>
                    <a:pt x="155" y="259"/>
                  </a:lnTo>
                  <a:lnTo>
                    <a:pt x="263" y="130"/>
                  </a:lnTo>
                  <a:lnTo>
                    <a:pt x="108" y="0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9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ṡḻïḍê"/>
            <p:cNvSpPr/>
            <p:nvPr/>
          </p:nvSpPr>
          <p:spPr bwMode="auto">
            <a:xfrm>
              <a:off x="4442594" y="2523552"/>
              <a:ext cx="352100" cy="273271"/>
            </a:xfrm>
            <a:custGeom>
              <a:avLst/>
              <a:gdLst>
                <a:gd name="T0" fmla="*/ 0 w 201"/>
                <a:gd name="T1" fmla="*/ 26 h 156"/>
                <a:gd name="T2" fmla="*/ 155 w 201"/>
                <a:gd name="T3" fmla="*/ 156 h 156"/>
                <a:gd name="T4" fmla="*/ 201 w 201"/>
                <a:gd name="T5" fmla="*/ 100 h 156"/>
                <a:gd name="T6" fmla="*/ 187 w 201"/>
                <a:gd name="T7" fmla="*/ 61 h 156"/>
                <a:gd name="T8" fmla="*/ 105 w 201"/>
                <a:gd name="T9" fmla="*/ 51 h 156"/>
                <a:gd name="T10" fmla="*/ 91 w 201"/>
                <a:gd name="T11" fmla="*/ 7 h 156"/>
                <a:gd name="T12" fmla="*/ 21 w 201"/>
                <a:gd name="T13" fmla="*/ 0 h 156"/>
                <a:gd name="T14" fmla="*/ 0 w 201"/>
                <a:gd name="T15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56">
                  <a:moveTo>
                    <a:pt x="0" y="26"/>
                  </a:moveTo>
                  <a:lnTo>
                    <a:pt x="155" y="156"/>
                  </a:lnTo>
                  <a:lnTo>
                    <a:pt x="201" y="100"/>
                  </a:lnTo>
                  <a:lnTo>
                    <a:pt x="187" y="61"/>
                  </a:lnTo>
                  <a:lnTo>
                    <a:pt x="105" y="51"/>
                  </a:lnTo>
                  <a:lnTo>
                    <a:pt x="91" y="7"/>
                  </a:lnTo>
                  <a:lnTo>
                    <a:pt x="21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485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î$1ídè"/>
            <p:cNvSpPr/>
            <p:nvPr/>
          </p:nvSpPr>
          <p:spPr bwMode="auto">
            <a:xfrm>
              <a:off x="4658058" y="2499028"/>
              <a:ext cx="80580" cy="80580"/>
            </a:xfrm>
            <a:custGeom>
              <a:avLst/>
              <a:gdLst>
                <a:gd name="T0" fmla="*/ 7 w 30"/>
                <a:gd name="T1" fmla="*/ 25 h 30"/>
                <a:gd name="T2" fmla="*/ 25 w 30"/>
                <a:gd name="T3" fmla="*/ 23 h 30"/>
                <a:gd name="T4" fmla="*/ 23 w 30"/>
                <a:gd name="T5" fmla="*/ 5 h 30"/>
                <a:gd name="T6" fmla="*/ 5 w 30"/>
                <a:gd name="T7" fmla="*/ 7 h 30"/>
                <a:gd name="T8" fmla="*/ 7 w 30"/>
                <a:gd name="T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7" y="25"/>
                  </a:moveTo>
                  <a:cubicBezTo>
                    <a:pt x="12" y="30"/>
                    <a:pt x="20" y="29"/>
                    <a:pt x="25" y="23"/>
                  </a:cubicBezTo>
                  <a:cubicBezTo>
                    <a:pt x="30" y="18"/>
                    <a:pt x="29" y="9"/>
                    <a:pt x="23" y="5"/>
                  </a:cubicBezTo>
                  <a:cubicBezTo>
                    <a:pt x="18" y="0"/>
                    <a:pt x="10" y="1"/>
                    <a:pt x="5" y="7"/>
                  </a:cubicBezTo>
                  <a:cubicBezTo>
                    <a:pt x="0" y="12"/>
                    <a:pt x="1" y="20"/>
                    <a:pt x="7" y="25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ślíḋè"/>
            <p:cNvSpPr/>
            <p:nvPr/>
          </p:nvSpPr>
          <p:spPr bwMode="auto">
            <a:xfrm>
              <a:off x="4349753" y="2325606"/>
              <a:ext cx="548294" cy="553549"/>
            </a:xfrm>
            <a:custGeom>
              <a:avLst/>
              <a:gdLst>
                <a:gd name="T0" fmla="*/ 0 w 313"/>
                <a:gd name="T1" fmla="*/ 208 h 316"/>
                <a:gd name="T2" fmla="*/ 200 w 313"/>
                <a:gd name="T3" fmla="*/ 316 h 316"/>
                <a:gd name="T4" fmla="*/ 313 w 313"/>
                <a:gd name="T5" fmla="*/ 108 h 316"/>
                <a:gd name="T6" fmla="*/ 111 w 313"/>
                <a:gd name="T7" fmla="*/ 0 h 316"/>
                <a:gd name="T8" fmla="*/ 0 w 313"/>
                <a:gd name="T9" fmla="*/ 20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16">
                  <a:moveTo>
                    <a:pt x="0" y="208"/>
                  </a:moveTo>
                  <a:lnTo>
                    <a:pt x="200" y="316"/>
                  </a:lnTo>
                  <a:lnTo>
                    <a:pt x="313" y="108"/>
                  </a:lnTo>
                  <a:lnTo>
                    <a:pt x="111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ï$lïdè"/>
            <p:cNvSpPr/>
            <p:nvPr/>
          </p:nvSpPr>
          <p:spPr bwMode="auto">
            <a:xfrm>
              <a:off x="4412815" y="2355385"/>
              <a:ext cx="453700" cy="429176"/>
            </a:xfrm>
            <a:custGeom>
              <a:avLst/>
              <a:gdLst>
                <a:gd name="T0" fmla="*/ 0 w 259"/>
                <a:gd name="T1" fmla="*/ 149 h 245"/>
                <a:gd name="T2" fmla="*/ 180 w 259"/>
                <a:gd name="T3" fmla="*/ 245 h 245"/>
                <a:gd name="T4" fmla="*/ 259 w 259"/>
                <a:gd name="T5" fmla="*/ 96 h 245"/>
                <a:gd name="T6" fmla="*/ 81 w 259"/>
                <a:gd name="T7" fmla="*/ 0 h 245"/>
                <a:gd name="T8" fmla="*/ 0 w 259"/>
                <a:gd name="T9" fmla="*/ 14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45">
                  <a:moveTo>
                    <a:pt x="0" y="149"/>
                  </a:moveTo>
                  <a:lnTo>
                    <a:pt x="180" y="245"/>
                  </a:lnTo>
                  <a:lnTo>
                    <a:pt x="259" y="96"/>
                  </a:lnTo>
                  <a:lnTo>
                    <a:pt x="81" y="0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9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is1îḋe"/>
            <p:cNvSpPr/>
            <p:nvPr/>
          </p:nvSpPr>
          <p:spPr bwMode="auto">
            <a:xfrm>
              <a:off x="4412815" y="2553332"/>
              <a:ext cx="373120" cy="231229"/>
            </a:xfrm>
            <a:custGeom>
              <a:avLst/>
              <a:gdLst>
                <a:gd name="T0" fmla="*/ 0 w 213"/>
                <a:gd name="T1" fmla="*/ 36 h 132"/>
                <a:gd name="T2" fmla="*/ 180 w 213"/>
                <a:gd name="T3" fmla="*/ 132 h 132"/>
                <a:gd name="T4" fmla="*/ 213 w 213"/>
                <a:gd name="T5" fmla="*/ 68 h 132"/>
                <a:gd name="T6" fmla="*/ 192 w 213"/>
                <a:gd name="T7" fmla="*/ 33 h 132"/>
                <a:gd name="T8" fmla="*/ 108 w 213"/>
                <a:gd name="T9" fmla="*/ 39 h 132"/>
                <a:gd name="T10" fmla="*/ 87 w 213"/>
                <a:gd name="T11" fmla="*/ 0 h 132"/>
                <a:gd name="T12" fmla="*/ 17 w 213"/>
                <a:gd name="T13" fmla="*/ 6 h 132"/>
                <a:gd name="T14" fmla="*/ 0 w 213"/>
                <a:gd name="T15" fmla="*/ 3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32">
                  <a:moveTo>
                    <a:pt x="0" y="36"/>
                  </a:moveTo>
                  <a:lnTo>
                    <a:pt x="180" y="132"/>
                  </a:lnTo>
                  <a:lnTo>
                    <a:pt x="213" y="68"/>
                  </a:lnTo>
                  <a:lnTo>
                    <a:pt x="192" y="33"/>
                  </a:lnTo>
                  <a:lnTo>
                    <a:pt x="108" y="39"/>
                  </a:lnTo>
                  <a:lnTo>
                    <a:pt x="87" y="0"/>
                  </a:lnTo>
                  <a:lnTo>
                    <a:pt x="17" y="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485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ï$1iḋé"/>
            <p:cNvSpPr/>
            <p:nvPr/>
          </p:nvSpPr>
          <p:spPr bwMode="auto">
            <a:xfrm>
              <a:off x="4617768" y="2493773"/>
              <a:ext cx="80580" cy="80580"/>
            </a:xfrm>
            <a:custGeom>
              <a:avLst/>
              <a:gdLst>
                <a:gd name="T0" fmla="*/ 9 w 30"/>
                <a:gd name="T1" fmla="*/ 27 h 30"/>
                <a:gd name="T2" fmla="*/ 27 w 30"/>
                <a:gd name="T3" fmla="*/ 21 h 30"/>
                <a:gd name="T4" fmla="*/ 22 w 30"/>
                <a:gd name="T5" fmla="*/ 4 h 30"/>
                <a:gd name="T6" fmla="*/ 4 w 30"/>
                <a:gd name="T7" fmla="*/ 9 h 30"/>
                <a:gd name="T8" fmla="*/ 9 w 30"/>
                <a:gd name="T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9" y="27"/>
                  </a:moveTo>
                  <a:cubicBezTo>
                    <a:pt x="16" y="30"/>
                    <a:pt x="24" y="28"/>
                    <a:pt x="27" y="21"/>
                  </a:cubicBezTo>
                  <a:cubicBezTo>
                    <a:pt x="30" y="15"/>
                    <a:pt x="28" y="7"/>
                    <a:pt x="22" y="4"/>
                  </a:cubicBezTo>
                  <a:cubicBezTo>
                    <a:pt x="15" y="0"/>
                    <a:pt x="7" y="3"/>
                    <a:pt x="4" y="9"/>
                  </a:cubicBezTo>
                  <a:cubicBezTo>
                    <a:pt x="0" y="15"/>
                    <a:pt x="3" y="23"/>
                    <a:pt x="9" y="27"/>
                  </a:cubicBez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íṡḻíḋè"/>
            <p:cNvSpPr/>
            <p:nvPr/>
          </p:nvSpPr>
          <p:spPr bwMode="auto">
            <a:xfrm>
              <a:off x="6966847" y="3865382"/>
              <a:ext cx="423920" cy="197947"/>
            </a:xfrm>
            <a:custGeom>
              <a:avLst/>
              <a:gdLst>
                <a:gd name="T0" fmla="*/ 152 w 159"/>
                <a:gd name="T1" fmla="*/ 67 h 74"/>
                <a:gd name="T2" fmla="*/ 141 w 159"/>
                <a:gd name="T3" fmla="*/ 72 h 74"/>
                <a:gd name="T4" fmla="*/ 134 w 159"/>
                <a:gd name="T5" fmla="*/ 72 h 74"/>
                <a:gd name="T6" fmla="*/ 6 w 159"/>
                <a:gd name="T7" fmla="*/ 74 h 74"/>
                <a:gd name="T8" fmla="*/ 1 w 159"/>
                <a:gd name="T9" fmla="*/ 52 h 74"/>
                <a:gd name="T10" fmla="*/ 11 w 159"/>
                <a:gd name="T11" fmla="*/ 33 h 74"/>
                <a:gd name="T12" fmla="*/ 37 w 159"/>
                <a:gd name="T13" fmla="*/ 28 h 74"/>
                <a:gd name="T14" fmla="*/ 62 w 159"/>
                <a:gd name="T15" fmla="*/ 3 h 74"/>
                <a:gd name="T16" fmla="*/ 135 w 159"/>
                <a:gd name="T17" fmla="*/ 2 h 74"/>
                <a:gd name="T18" fmla="*/ 151 w 159"/>
                <a:gd name="T19" fmla="*/ 28 h 74"/>
                <a:gd name="T20" fmla="*/ 156 w 159"/>
                <a:gd name="T21" fmla="*/ 34 h 74"/>
                <a:gd name="T22" fmla="*/ 152 w 159"/>
                <a:gd name="T23" fmla="*/ 6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9" h="74">
                  <a:moveTo>
                    <a:pt x="152" y="67"/>
                  </a:moveTo>
                  <a:cubicBezTo>
                    <a:pt x="149" y="72"/>
                    <a:pt x="145" y="72"/>
                    <a:pt x="141" y="72"/>
                  </a:cubicBezTo>
                  <a:cubicBezTo>
                    <a:pt x="134" y="72"/>
                    <a:pt x="134" y="72"/>
                    <a:pt x="134" y="72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0" y="72"/>
                    <a:pt x="0" y="63"/>
                    <a:pt x="1" y="52"/>
                  </a:cubicBezTo>
                  <a:cubicBezTo>
                    <a:pt x="1" y="42"/>
                    <a:pt x="2" y="35"/>
                    <a:pt x="11" y="33"/>
                  </a:cubicBezTo>
                  <a:cubicBezTo>
                    <a:pt x="22" y="31"/>
                    <a:pt x="35" y="31"/>
                    <a:pt x="37" y="28"/>
                  </a:cubicBezTo>
                  <a:cubicBezTo>
                    <a:pt x="44" y="18"/>
                    <a:pt x="54" y="7"/>
                    <a:pt x="62" y="3"/>
                  </a:cubicBezTo>
                  <a:cubicBezTo>
                    <a:pt x="68" y="0"/>
                    <a:pt x="130" y="0"/>
                    <a:pt x="135" y="2"/>
                  </a:cubicBezTo>
                  <a:cubicBezTo>
                    <a:pt x="139" y="5"/>
                    <a:pt x="148" y="18"/>
                    <a:pt x="151" y="28"/>
                  </a:cubicBezTo>
                  <a:cubicBezTo>
                    <a:pt x="152" y="29"/>
                    <a:pt x="155" y="33"/>
                    <a:pt x="156" y="34"/>
                  </a:cubicBezTo>
                  <a:cubicBezTo>
                    <a:pt x="159" y="44"/>
                    <a:pt x="159" y="58"/>
                    <a:pt x="152" y="67"/>
                  </a:cubicBezTo>
                  <a:close/>
                </a:path>
              </a:pathLst>
            </a:custGeom>
            <a:solidFill>
              <a:srgbClr val="EDCB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îşľîḑe"/>
            <p:cNvSpPr/>
            <p:nvPr/>
          </p:nvSpPr>
          <p:spPr bwMode="auto">
            <a:xfrm>
              <a:off x="7073702" y="3881148"/>
              <a:ext cx="99850" cy="61311"/>
            </a:xfrm>
            <a:custGeom>
              <a:avLst/>
              <a:gdLst>
                <a:gd name="T0" fmla="*/ 38 w 38"/>
                <a:gd name="T1" fmla="*/ 23 h 23"/>
                <a:gd name="T2" fmla="*/ 0 w 38"/>
                <a:gd name="T3" fmla="*/ 23 h 23"/>
                <a:gd name="T4" fmla="*/ 22 w 38"/>
                <a:gd name="T5" fmla="*/ 1 h 23"/>
                <a:gd name="T6" fmla="*/ 38 w 38"/>
                <a:gd name="T7" fmla="*/ 0 h 23"/>
                <a:gd name="T8" fmla="*/ 38 w 38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38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7" y="15"/>
                    <a:pt x="16" y="4"/>
                    <a:pt x="22" y="1"/>
                  </a:cubicBezTo>
                  <a:cubicBezTo>
                    <a:pt x="24" y="0"/>
                    <a:pt x="30" y="0"/>
                    <a:pt x="38" y="0"/>
                  </a:cubicBezTo>
                  <a:lnTo>
                    <a:pt x="38" y="23"/>
                  </a:lnTo>
                  <a:close/>
                </a:path>
              </a:pathLst>
            </a:custGeom>
            <a:solidFill>
              <a:srgbClr val="52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îṡḷíḋê"/>
            <p:cNvSpPr/>
            <p:nvPr/>
          </p:nvSpPr>
          <p:spPr bwMode="auto">
            <a:xfrm>
              <a:off x="7182310" y="3879396"/>
              <a:ext cx="82332" cy="63063"/>
            </a:xfrm>
            <a:custGeom>
              <a:avLst/>
              <a:gdLst>
                <a:gd name="T0" fmla="*/ 31 w 31"/>
                <a:gd name="T1" fmla="*/ 24 h 24"/>
                <a:gd name="T2" fmla="*/ 0 w 31"/>
                <a:gd name="T3" fmla="*/ 24 h 24"/>
                <a:gd name="T4" fmla="*/ 0 w 31"/>
                <a:gd name="T5" fmla="*/ 0 h 24"/>
                <a:gd name="T6" fmla="*/ 31 w 31"/>
                <a:gd name="T7" fmla="*/ 0 h 24"/>
                <a:gd name="T8" fmla="*/ 31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31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21" y="0"/>
                    <a:pt x="31" y="0"/>
                  </a:cubicBezTo>
                  <a:lnTo>
                    <a:pt x="31" y="24"/>
                  </a:lnTo>
                  <a:close/>
                </a:path>
              </a:pathLst>
            </a:custGeom>
            <a:solidFill>
              <a:srgbClr val="52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işlíḑè"/>
            <p:cNvSpPr/>
            <p:nvPr/>
          </p:nvSpPr>
          <p:spPr bwMode="auto">
            <a:xfrm>
              <a:off x="7273400" y="3879396"/>
              <a:ext cx="87587" cy="63063"/>
            </a:xfrm>
            <a:custGeom>
              <a:avLst/>
              <a:gdLst>
                <a:gd name="T0" fmla="*/ 0 w 33"/>
                <a:gd name="T1" fmla="*/ 0 h 24"/>
                <a:gd name="T2" fmla="*/ 20 w 33"/>
                <a:gd name="T3" fmla="*/ 1 h 24"/>
                <a:gd name="T4" fmla="*/ 33 w 33"/>
                <a:gd name="T5" fmla="*/ 23 h 24"/>
                <a:gd name="T6" fmla="*/ 0 w 33"/>
                <a:gd name="T7" fmla="*/ 24 h 24"/>
                <a:gd name="T8" fmla="*/ 0 w 3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cubicBezTo>
                    <a:pt x="10" y="0"/>
                    <a:pt x="18" y="1"/>
                    <a:pt x="20" y="1"/>
                  </a:cubicBezTo>
                  <a:cubicBezTo>
                    <a:pt x="24" y="3"/>
                    <a:pt x="30" y="16"/>
                    <a:pt x="33" y="23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ïšḻïḍê"/>
            <p:cNvSpPr/>
            <p:nvPr/>
          </p:nvSpPr>
          <p:spPr bwMode="auto">
            <a:xfrm>
              <a:off x="6963344" y="4030045"/>
              <a:ext cx="418666" cy="33284"/>
            </a:xfrm>
            <a:custGeom>
              <a:avLst/>
              <a:gdLst>
                <a:gd name="T0" fmla="*/ 157 w 157"/>
                <a:gd name="T1" fmla="*/ 0 h 12"/>
                <a:gd name="T2" fmla="*/ 152 w 157"/>
                <a:gd name="T3" fmla="*/ 10 h 12"/>
                <a:gd name="T4" fmla="*/ 5 w 157"/>
                <a:gd name="T5" fmla="*/ 12 h 12"/>
                <a:gd name="T6" fmla="*/ 0 w 157"/>
                <a:gd name="T7" fmla="*/ 1 h 12"/>
                <a:gd name="T8" fmla="*/ 153 w 157"/>
                <a:gd name="T9" fmla="*/ 0 h 12"/>
                <a:gd name="T10" fmla="*/ 157 w 157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12">
                  <a:moveTo>
                    <a:pt x="157" y="0"/>
                  </a:moveTo>
                  <a:cubicBezTo>
                    <a:pt x="157" y="5"/>
                    <a:pt x="155" y="10"/>
                    <a:pt x="152" y="10"/>
                  </a:cubicBezTo>
                  <a:cubicBezTo>
                    <a:pt x="103" y="11"/>
                    <a:pt x="54" y="11"/>
                    <a:pt x="5" y="12"/>
                  </a:cubicBezTo>
                  <a:cubicBezTo>
                    <a:pt x="5" y="12"/>
                    <a:pt x="1" y="10"/>
                    <a:pt x="0" y="1"/>
                  </a:cubicBezTo>
                  <a:cubicBezTo>
                    <a:pt x="153" y="0"/>
                    <a:pt x="153" y="0"/>
                    <a:pt x="153" y="0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B8B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íS1îďê"/>
            <p:cNvSpPr/>
            <p:nvPr/>
          </p:nvSpPr>
          <p:spPr bwMode="auto">
            <a:xfrm>
              <a:off x="7234862" y="3996763"/>
              <a:ext cx="105104" cy="63063"/>
            </a:xfrm>
            <a:custGeom>
              <a:avLst/>
              <a:gdLst>
                <a:gd name="T0" fmla="*/ 0 w 39"/>
                <a:gd name="T1" fmla="*/ 24 h 24"/>
                <a:gd name="T2" fmla="*/ 19 w 39"/>
                <a:gd name="T3" fmla="*/ 0 h 24"/>
                <a:gd name="T4" fmla="*/ 39 w 39"/>
                <a:gd name="T5" fmla="*/ 23 h 24"/>
                <a:gd name="T6" fmla="*/ 0 w 39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4">
                  <a:moveTo>
                    <a:pt x="0" y="24"/>
                  </a:moveTo>
                  <a:cubicBezTo>
                    <a:pt x="0" y="11"/>
                    <a:pt x="8" y="0"/>
                    <a:pt x="19" y="0"/>
                  </a:cubicBezTo>
                  <a:cubicBezTo>
                    <a:pt x="30" y="0"/>
                    <a:pt x="39" y="10"/>
                    <a:pt x="39" y="23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íṩḻïḋe"/>
            <p:cNvSpPr/>
            <p:nvPr/>
          </p:nvSpPr>
          <p:spPr bwMode="auto">
            <a:xfrm>
              <a:off x="7245373" y="4007273"/>
              <a:ext cx="84083" cy="78829"/>
            </a:xfrm>
            <a:custGeom>
              <a:avLst/>
              <a:gdLst>
                <a:gd name="T0" fmla="*/ 0 w 31"/>
                <a:gd name="T1" fmla="*/ 15 h 30"/>
                <a:gd name="T2" fmla="*/ 16 w 31"/>
                <a:gd name="T3" fmla="*/ 30 h 30"/>
                <a:gd name="T4" fmla="*/ 31 w 31"/>
                <a:gd name="T5" fmla="*/ 15 h 30"/>
                <a:gd name="T6" fmla="*/ 15 w 31"/>
                <a:gd name="T7" fmla="*/ 0 h 30"/>
                <a:gd name="T8" fmla="*/ 0 w 31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0" y="15"/>
                  </a:moveTo>
                  <a:cubicBezTo>
                    <a:pt x="0" y="24"/>
                    <a:pt x="7" y="30"/>
                    <a:pt x="16" y="30"/>
                  </a:cubicBezTo>
                  <a:cubicBezTo>
                    <a:pt x="24" y="30"/>
                    <a:pt x="31" y="23"/>
                    <a:pt x="31" y="15"/>
                  </a:cubicBezTo>
                  <a:cubicBezTo>
                    <a:pt x="31" y="7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52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iṣļïdê"/>
            <p:cNvSpPr/>
            <p:nvPr/>
          </p:nvSpPr>
          <p:spPr bwMode="auto">
            <a:xfrm>
              <a:off x="7262890" y="4023038"/>
              <a:ext cx="49049" cy="50801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9 w 19"/>
                <a:gd name="T5" fmla="*/ 9 h 19"/>
                <a:gd name="T6" fmla="*/ 9 w 19"/>
                <a:gd name="T7" fmla="*/ 0 h 19"/>
                <a:gd name="T8" fmla="*/ 0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4"/>
                    <a:pt x="19" y="9"/>
                  </a:cubicBez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íśḻídè"/>
            <p:cNvSpPr/>
            <p:nvPr/>
          </p:nvSpPr>
          <p:spPr bwMode="auto">
            <a:xfrm>
              <a:off x="7014143" y="3998514"/>
              <a:ext cx="103353" cy="61311"/>
            </a:xfrm>
            <a:custGeom>
              <a:avLst/>
              <a:gdLst>
                <a:gd name="T0" fmla="*/ 0 w 39"/>
                <a:gd name="T1" fmla="*/ 23 h 23"/>
                <a:gd name="T2" fmla="*/ 19 w 39"/>
                <a:gd name="T3" fmla="*/ 0 h 23"/>
                <a:gd name="T4" fmla="*/ 39 w 39"/>
                <a:gd name="T5" fmla="*/ 23 h 23"/>
                <a:gd name="T6" fmla="*/ 0 w 3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0" y="23"/>
                  </a:moveTo>
                  <a:cubicBezTo>
                    <a:pt x="0" y="11"/>
                    <a:pt x="9" y="0"/>
                    <a:pt x="19" y="0"/>
                  </a:cubicBezTo>
                  <a:cubicBezTo>
                    <a:pt x="30" y="0"/>
                    <a:pt x="39" y="10"/>
                    <a:pt x="39" y="23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1A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íSḷîḍè"/>
            <p:cNvSpPr/>
            <p:nvPr/>
          </p:nvSpPr>
          <p:spPr bwMode="auto">
            <a:xfrm>
              <a:off x="7028157" y="4009024"/>
              <a:ext cx="78829" cy="80580"/>
            </a:xfrm>
            <a:custGeom>
              <a:avLst/>
              <a:gdLst>
                <a:gd name="T0" fmla="*/ 0 w 30"/>
                <a:gd name="T1" fmla="*/ 15 h 30"/>
                <a:gd name="T2" fmla="*/ 15 w 30"/>
                <a:gd name="T3" fmla="*/ 30 h 30"/>
                <a:gd name="T4" fmla="*/ 30 w 30"/>
                <a:gd name="T5" fmla="*/ 15 h 30"/>
                <a:gd name="T6" fmla="*/ 15 w 30"/>
                <a:gd name="T7" fmla="*/ 0 h 30"/>
                <a:gd name="T8" fmla="*/ 0 w 30"/>
                <a:gd name="T9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0" y="15"/>
                  </a:moveTo>
                  <a:cubicBezTo>
                    <a:pt x="0" y="24"/>
                    <a:pt x="7" y="30"/>
                    <a:pt x="15" y="30"/>
                  </a:cubicBezTo>
                  <a:cubicBezTo>
                    <a:pt x="23" y="30"/>
                    <a:pt x="30" y="23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lose/>
                </a:path>
              </a:pathLst>
            </a:custGeom>
            <a:solidFill>
              <a:srgbClr val="525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ŝľíḋé"/>
            <p:cNvSpPr/>
            <p:nvPr/>
          </p:nvSpPr>
          <p:spPr bwMode="auto">
            <a:xfrm>
              <a:off x="7040420" y="4024791"/>
              <a:ext cx="50801" cy="50801"/>
            </a:xfrm>
            <a:custGeom>
              <a:avLst/>
              <a:gdLst>
                <a:gd name="T0" fmla="*/ 0 w 19"/>
                <a:gd name="T1" fmla="*/ 9 h 19"/>
                <a:gd name="T2" fmla="*/ 10 w 19"/>
                <a:gd name="T3" fmla="*/ 19 h 19"/>
                <a:gd name="T4" fmla="*/ 19 w 19"/>
                <a:gd name="T5" fmla="*/ 9 h 19"/>
                <a:gd name="T6" fmla="*/ 10 w 19"/>
                <a:gd name="T7" fmla="*/ 0 h 19"/>
                <a:gd name="T8" fmla="*/ 0 w 19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9"/>
                  </a:moveTo>
                  <a:cubicBezTo>
                    <a:pt x="1" y="14"/>
                    <a:pt x="5" y="19"/>
                    <a:pt x="10" y="19"/>
                  </a:cubicBezTo>
                  <a:cubicBezTo>
                    <a:pt x="15" y="18"/>
                    <a:pt x="19" y="14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isļïdé"/>
            <p:cNvSpPr/>
            <p:nvPr/>
          </p:nvSpPr>
          <p:spPr bwMode="auto">
            <a:xfrm>
              <a:off x="5998136" y="1411200"/>
              <a:ext cx="395892" cy="390638"/>
            </a:xfrm>
            <a:prstGeom prst="ellipse">
              <a:avLst/>
            </a:prstGeom>
            <a:solidFill>
              <a:srgbClr val="A9DD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ïsḷíḋê"/>
            <p:cNvSpPr/>
            <p:nvPr/>
          </p:nvSpPr>
          <p:spPr bwMode="auto">
            <a:xfrm>
              <a:off x="6052441" y="1411200"/>
              <a:ext cx="287285" cy="394141"/>
            </a:xfrm>
            <a:custGeom>
              <a:avLst/>
              <a:gdLst>
                <a:gd name="T0" fmla="*/ 108 w 108"/>
                <a:gd name="T1" fmla="*/ 124 h 148"/>
                <a:gd name="T2" fmla="*/ 54 w 108"/>
                <a:gd name="T3" fmla="*/ 147 h 148"/>
                <a:gd name="T4" fmla="*/ 0 w 108"/>
                <a:gd name="T5" fmla="*/ 124 h 148"/>
                <a:gd name="T6" fmla="*/ 54 w 108"/>
                <a:gd name="T7" fmla="*/ 148 h 148"/>
                <a:gd name="T8" fmla="*/ 108 w 108"/>
                <a:gd name="T9" fmla="*/ 124 h 148"/>
                <a:gd name="T10" fmla="*/ 54 w 108"/>
                <a:gd name="T11" fmla="*/ 0 h 148"/>
                <a:gd name="T12" fmla="*/ 0 w 108"/>
                <a:gd name="T13" fmla="*/ 23 h 148"/>
                <a:gd name="T14" fmla="*/ 54 w 108"/>
                <a:gd name="T15" fmla="*/ 0 h 148"/>
                <a:gd name="T16" fmla="*/ 108 w 108"/>
                <a:gd name="T17" fmla="*/ 23 h 148"/>
                <a:gd name="T18" fmla="*/ 54 w 108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48">
                  <a:moveTo>
                    <a:pt x="108" y="124"/>
                  </a:moveTo>
                  <a:cubicBezTo>
                    <a:pt x="94" y="139"/>
                    <a:pt x="75" y="147"/>
                    <a:pt x="54" y="147"/>
                  </a:cubicBezTo>
                  <a:cubicBezTo>
                    <a:pt x="33" y="147"/>
                    <a:pt x="14" y="139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75" y="148"/>
                    <a:pt x="94" y="139"/>
                    <a:pt x="108" y="124"/>
                  </a:cubicBezTo>
                  <a:moveTo>
                    <a:pt x="54" y="0"/>
                  </a:moveTo>
                  <a:cubicBezTo>
                    <a:pt x="33" y="0"/>
                    <a:pt x="13" y="9"/>
                    <a:pt x="0" y="23"/>
                  </a:cubicBezTo>
                  <a:cubicBezTo>
                    <a:pt x="14" y="9"/>
                    <a:pt x="33" y="0"/>
                    <a:pt x="54" y="0"/>
                  </a:cubicBezTo>
                  <a:cubicBezTo>
                    <a:pt x="75" y="0"/>
                    <a:pt x="94" y="9"/>
                    <a:pt x="108" y="23"/>
                  </a:cubicBezTo>
                  <a:cubicBezTo>
                    <a:pt x="94" y="9"/>
                    <a:pt x="75" y="0"/>
                    <a:pt x="54" y="0"/>
                  </a:cubicBezTo>
                </a:path>
              </a:pathLst>
            </a:custGeom>
            <a:solidFill>
              <a:srgbClr val="548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ïSḷïḍe"/>
            <p:cNvSpPr/>
            <p:nvPr/>
          </p:nvSpPr>
          <p:spPr bwMode="auto">
            <a:xfrm>
              <a:off x="5998136" y="1411200"/>
              <a:ext cx="395892" cy="390638"/>
            </a:xfrm>
            <a:custGeom>
              <a:avLst/>
              <a:gdLst>
                <a:gd name="T0" fmla="*/ 43 w 148"/>
                <a:gd name="T1" fmla="*/ 129 h 147"/>
                <a:gd name="T2" fmla="*/ 105 w 148"/>
                <a:gd name="T3" fmla="*/ 129 h 147"/>
                <a:gd name="T4" fmla="*/ 65 w 148"/>
                <a:gd name="T5" fmla="*/ 142 h 147"/>
                <a:gd name="T6" fmla="*/ 65 w 148"/>
                <a:gd name="T7" fmla="*/ 142 h 147"/>
                <a:gd name="T8" fmla="*/ 100 w 148"/>
                <a:gd name="T9" fmla="*/ 127 h 147"/>
                <a:gd name="T10" fmla="*/ 62 w 148"/>
                <a:gd name="T11" fmla="*/ 123 h 147"/>
                <a:gd name="T12" fmla="*/ 76 w 148"/>
                <a:gd name="T13" fmla="*/ 142 h 147"/>
                <a:gd name="T14" fmla="*/ 76 w 148"/>
                <a:gd name="T15" fmla="*/ 142 h 147"/>
                <a:gd name="T16" fmla="*/ 28 w 148"/>
                <a:gd name="T17" fmla="*/ 104 h 147"/>
                <a:gd name="T18" fmla="*/ 32 w 148"/>
                <a:gd name="T19" fmla="*/ 129 h 147"/>
                <a:gd name="T20" fmla="*/ 133 w 148"/>
                <a:gd name="T21" fmla="*/ 109 h 147"/>
                <a:gd name="T22" fmla="*/ 108 w 148"/>
                <a:gd name="T23" fmla="*/ 125 h 147"/>
                <a:gd name="T24" fmla="*/ 50 w 148"/>
                <a:gd name="T25" fmla="*/ 100 h 147"/>
                <a:gd name="T26" fmla="*/ 104 w 148"/>
                <a:gd name="T27" fmla="*/ 123 h 147"/>
                <a:gd name="T28" fmla="*/ 114 w 148"/>
                <a:gd name="T29" fmla="*/ 103 h 147"/>
                <a:gd name="T30" fmla="*/ 55 w 148"/>
                <a:gd name="T31" fmla="*/ 99 h 147"/>
                <a:gd name="T32" fmla="*/ 60 w 148"/>
                <a:gd name="T33" fmla="*/ 118 h 147"/>
                <a:gd name="T34" fmla="*/ 76 w 148"/>
                <a:gd name="T35" fmla="*/ 98 h 147"/>
                <a:gd name="T36" fmla="*/ 12 w 148"/>
                <a:gd name="T37" fmla="*/ 104 h 147"/>
                <a:gd name="T38" fmla="*/ 23 w 148"/>
                <a:gd name="T39" fmla="*/ 76 h 147"/>
                <a:gd name="T40" fmla="*/ 32 w 148"/>
                <a:gd name="T41" fmla="*/ 98 h 147"/>
                <a:gd name="T42" fmla="*/ 49 w 148"/>
                <a:gd name="T43" fmla="*/ 95 h 147"/>
                <a:gd name="T44" fmla="*/ 53 w 148"/>
                <a:gd name="T45" fmla="*/ 76 h 147"/>
                <a:gd name="T46" fmla="*/ 54 w 148"/>
                <a:gd name="T47" fmla="*/ 94 h 147"/>
                <a:gd name="T48" fmla="*/ 76 w 148"/>
                <a:gd name="T49" fmla="*/ 76 h 147"/>
                <a:gd name="T50" fmla="*/ 116 w 148"/>
                <a:gd name="T51" fmla="*/ 98 h 147"/>
                <a:gd name="T52" fmla="*/ 120 w 148"/>
                <a:gd name="T53" fmla="*/ 76 h 147"/>
                <a:gd name="T54" fmla="*/ 121 w 148"/>
                <a:gd name="T55" fmla="*/ 99 h 147"/>
                <a:gd name="T56" fmla="*/ 136 w 148"/>
                <a:gd name="T57" fmla="*/ 104 h 147"/>
                <a:gd name="T58" fmla="*/ 54 w 148"/>
                <a:gd name="T59" fmla="*/ 53 h 147"/>
                <a:gd name="T60" fmla="*/ 53 w 148"/>
                <a:gd name="T61" fmla="*/ 71 h 147"/>
                <a:gd name="T62" fmla="*/ 93 w 148"/>
                <a:gd name="T63" fmla="*/ 53 h 147"/>
                <a:gd name="T64" fmla="*/ 28 w 148"/>
                <a:gd name="T65" fmla="*/ 71 h 147"/>
                <a:gd name="T66" fmla="*/ 48 w 148"/>
                <a:gd name="T67" fmla="*/ 71 h 147"/>
                <a:gd name="T68" fmla="*/ 98 w 148"/>
                <a:gd name="T69" fmla="*/ 53 h 147"/>
                <a:gd name="T70" fmla="*/ 100 w 148"/>
                <a:gd name="T71" fmla="*/ 71 h 147"/>
                <a:gd name="T72" fmla="*/ 12 w 148"/>
                <a:gd name="T73" fmla="*/ 43 h 147"/>
                <a:gd name="T74" fmla="*/ 5 w 148"/>
                <a:gd name="T75" fmla="*/ 71 h 147"/>
                <a:gd name="T76" fmla="*/ 136 w 148"/>
                <a:gd name="T77" fmla="*/ 43 h 147"/>
                <a:gd name="T78" fmla="*/ 125 w 148"/>
                <a:gd name="T79" fmla="*/ 71 h 147"/>
                <a:gd name="T80" fmla="*/ 60 w 148"/>
                <a:gd name="T81" fmla="*/ 29 h 147"/>
                <a:gd name="T82" fmla="*/ 76 w 148"/>
                <a:gd name="T83" fmla="*/ 49 h 147"/>
                <a:gd name="T84" fmla="*/ 93 w 148"/>
                <a:gd name="T85" fmla="*/ 48 h 147"/>
                <a:gd name="T86" fmla="*/ 33 w 148"/>
                <a:gd name="T87" fmla="*/ 45 h 147"/>
                <a:gd name="T88" fmla="*/ 50 w 148"/>
                <a:gd name="T89" fmla="*/ 48 h 147"/>
                <a:gd name="T90" fmla="*/ 104 w 148"/>
                <a:gd name="T91" fmla="*/ 24 h 147"/>
                <a:gd name="T92" fmla="*/ 28 w 148"/>
                <a:gd name="T93" fmla="*/ 43 h 147"/>
                <a:gd name="T94" fmla="*/ 39 w 148"/>
                <a:gd name="T95" fmla="*/ 22 h 147"/>
                <a:gd name="T96" fmla="*/ 108 w 148"/>
                <a:gd name="T97" fmla="*/ 22 h 147"/>
                <a:gd name="T98" fmla="*/ 119 w 148"/>
                <a:gd name="T99" fmla="*/ 43 h 147"/>
                <a:gd name="T100" fmla="*/ 43 w 148"/>
                <a:gd name="T101" fmla="*/ 18 h 147"/>
                <a:gd name="T102" fmla="*/ 43 w 148"/>
                <a:gd name="T103" fmla="*/ 18 h 147"/>
                <a:gd name="T104" fmla="*/ 111 w 148"/>
                <a:gd name="T105" fmla="*/ 15 h 147"/>
                <a:gd name="T106" fmla="*/ 47 w 148"/>
                <a:gd name="T107" fmla="*/ 20 h 147"/>
                <a:gd name="T108" fmla="*/ 91 w 148"/>
                <a:gd name="T109" fmla="*/ 23 h 147"/>
                <a:gd name="T110" fmla="*/ 91 w 148"/>
                <a:gd name="T111" fmla="*/ 23 h 147"/>
                <a:gd name="T112" fmla="*/ 71 w 148"/>
                <a:gd name="T113" fmla="*/ 5 h 147"/>
                <a:gd name="T114" fmla="*/ 76 w 148"/>
                <a:gd name="T115" fmla="*/ 5 h 147"/>
                <a:gd name="T116" fmla="*/ 74 w 148"/>
                <a:gd name="T117" fmla="*/ 0 h 147"/>
                <a:gd name="T118" fmla="*/ 20 w 148"/>
                <a:gd name="T119" fmla="*/ 124 h 147"/>
                <a:gd name="T120" fmla="*/ 148 w 148"/>
                <a:gd name="T121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147">
                  <a:moveTo>
                    <a:pt x="53" y="139"/>
                  </a:moveTo>
                  <a:cubicBezTo>
                    <a:pt x="47" y="138"/>
                    <a:pt x="42" y="135"/>
                    <a:pt x="37" y="132"/>
                  </a:cubicBezTo>
                  <a:cubicBezTo>
                    <a:pt x="39" y="131"/>
                    <a:pt x="41" y="130"/>
                    <a:pt x="43" y="129"/>
                  </a:cubicBezTo>
                  <a:cubicBezTo>
                    <a:pt x="46" y="133"/>
                    <a:pt x="49" y="136"/>
                    <a:pt x="53" y="139"/>
                  </a:cubicBezTo>
                  <a:moveTo>
                    <a:pt x="95" y="139"/>
                  </a:moveTo>
                  <a:cubicBezTo>
                    <a:pt x="98" y="136"/>
                    <a:pt x="102" y="133"/>
                    <a:pt x="105" y="129"/>
                  </a:cubicBezTo>
                  <a:cubicBezTo>
                    <a:pt x="107" y="130"/>
                    <a:pt x="109" y="131"/>
                    <a:pt x="111" y="132"/>
                  </a:cubicBezTo>
                  <a:cubicBezTo>
                    <a:pt x="106" y="135"/>
                    <a:pt x="100" y="138"/>
                    <a:pt x="95" y="139"/>
                  </a:cubicBezTo>
                  <a:moveTo>
                    <a:pt x="65" y="142"/>
                  </a:moveTo>
                  <a:cubicBezTo>
                    <a:pt x="58" y="138"/>
                    <a:pt x="52" y="133"/>
                    <a:pt x="47" y="127"/>
                  </a:cubicBezTo>
                  <a:cubicBezTo>
                    <a:pt x="50" y="126"/>
                    <a:pt x="53" y="125"/>
                    <a:pt x="57" y="124"/>
                  </a:cubicBezTo>
                  <a:cubicBezTo>
                    <a:pt x="59" y="130"/>
                    <a:pt x="62" y="136"/>
                    <a:pt x="65" y="142"/>
                  </a:cubicBezTo>
                  <a:moveTo>
                    <a:pt x="82" y="142"/>
                  </a:moveTo>
                  <a:cubicBezTo>
                    <a:pt x="86" y="136"/>
                    <a:pt x="88" y="130"/>
                    <a:pt x="91" y="124"/>
                  </a:cubicBezTo>
                  <a:cubicBezTo>
                    <a:pt x="95" y="125"/>
                    <a:pt x="97" y="126"/>
                    <a:pt x="100" y="127"/>
                  </a:cubicBezTo>
                  <a:cubicBezTo>
                    <a:pt x="95" y="133"/>
                    <a:pt x="89" y="138"/>
                    <a:pt x="82" y="142"/>
                  </a:cubicBezTo>
                  <a:moveTo>
                    <a:pt x="71" y="142"/>
                  </a:moveTo>
                  <a:cubicBezTo>
                    <a:pt x="68" y="137"/>
                    <a:pt x="64" y="129"/>
                    <a:pt x="62" y="123"/>
                  </a:cubicBezTo>
                  <a:cubicBezTo>
                    <a:pt x="65" y="123"/>
                    <a:pt x="68" y="122"/>
                    <a:pt x="71" y="122"/>
                  </a:cubicBezTo>
                  <a:cubicBezTo>
                    <a:pt x="71" y="142"/>
                    <a:pt x="71" y="142"/>
                    <a:pt x="71" y="142"/>
                  </a:cubicBezTo>
                  <a:moveTo>
                    <a:pt x="76" y="142"/>
                  </a:moveTo>
                  <a:cubicBezTo>
                    <a:pt x="76" y="122"/>
                    <a:pt x="76" y="122"/>
                    <a:pt x="76" y="122"/>
                  </a:cubicBezTo>
                  <a:cubicBezTo>
                    <a:pt x="79" y="122"/>
                    <a:pt x="83" y="123"/>
                    <a:pt x="86" y="123"/>
                  </a:cubicBezTo>
                  <a:cubicBezTo>
                    <a:pt x="84" y="129"/>
                    <a:pt x="80" y="137"/>
                    <a:pt x="76" y="142"/>
                  </a:cubicBezTo>
                  <a:moveTo>
                    <a:pt x="32" y="129"/>
                  </a:moveTo>
                  <a:cubicBezTo>
                    <a:pt x="26" y="124"/>
                    <a:pt x="19" y="116"/>
                    <a:pt x="14" y="109"/>
                  </a:cubicBezTo>
                  <a:cubicBezTo>
                    <a:pt x="19" y="107"/>
                    <a:pt x="23" y="105"/>
                    <a:pt x="28" y="104"/>
                  </a:cubicBezTo>
                  <a:cubicBezTo>
                    <a:pt x="31" y="112"/>
                    <a:pt x="35" y="119"/>
                    <a:pt x="39" y="125"/>
                  </a:cubicBezTo>
                  <a:cubicBezTo>
                    <a:pt x="39" y="125"/>
                    <a:pt x="39" y="125"/>
                    <a:pt x="39" y="125"/>
                  </a:cubicBezTo>
                  <a:cubicBezTo>
                    <a:pt x="37" y="126"/>
                    <a:pt x="35" y="128"/>
                    <a:pt x="32" y="129"/>
                  </a:cubicBezTo>
                  <a:moveTo>
                    <a:pt x="108" y="125"/>
                  </a:moveTo>
                  <a:cubicBezTo>
                    <a:pt x="112" y="119"/>
                    <a:pt x="116" y="112"/>
                    <a:pt x="119" y="104"/>
                  </a:cubicBezTo>
                  <a:cubicBezTo>
                    <a:pt x="124" y="105"/>
                    <a:pt x="129" y="107"/>
                    <a:pt x="133" y="109"/>
                  </a:cubicBezTo>
                  <a:cubicBezTo>
                    <a:pt x="129" y="116"/>
                    <a:pt x="122" y="124"/>
                    <a:pt x="115" y="129"/>
                  </a:cubicBezTo>
                  <a:cubicBezTo>
                    <a:pt x="113" y="128"/>
                    <a:pt x="111" y="126"/>
                    <a:pt x="108" y="125"/>
                  </a:cubicBezTo>
                  <a:cubicBezTo>
                    <a:pt x="108" y="125"/>
                    <a:pt x="108" y="125"/>
                    <a:pt x="108" y="125"/>
                  </a:cubicBezTo>
                  <a:moveTo>
                    <a:pt x="44" y="123"/>
                  </a:moveTo>
                  <a:cubicBezTo>
                    <a:pt x="40" y="117"/>
                    <a:pt x="36" y="110"/>
                    <a:pt x="33" y="103"/>
                  </a:cubicBezTo>
                  <a:cubicBezTo>
                    <a:pt x="39" y="101"/>
                    <a:pt x="44" y="100"/>
                    <a:pt x="50" y="100"/>
                  </a:cubicBezTo>
                  <a:cubicBezTo>
                    <a:pt x="51" y="106"/>
                    <a:pt x="53" y="114"/>
                    <a:pt x="55" y="119"/>
                  </a:cubicBezTo>
                  <a:cubicBezTo>
                    <a:pt x="51" y="120"/>
                    <a:pt x="48" y="121"/>
                    <a:pt x="44" y="123"/>
                  </a:cubicBezTo>
                  <a:moveTo>
                    <a:pt x="104" y="123"/>
                  </a:moveTo>
                  <a:cubicBezTo>
                    <a:pt x="100" y="121"/>
                    <a:pt x="96" y="120"/>
                    <a:pt x="93" y="119"/>
                  </a:cubicBezTo>
                  <a:cubicBezTo>
                    <a:pt x="94" y="114"/>
                    <a:pt x="97" y="106"/>
                    <a:pt x="98" y="100"/>
                  </a:cubicBezTo>
                  <a:cubicBezTo>
                    <a:pt x="103" y="100"/>
                    <a:pt x="109" y="101"/>
                    <a:pt x="114" y="103"/>
                  </a:cubicBezTo>
                  <a:cubicBezTo>
                    <a:pt x="112" y="110"/>
                    <a:pt x="108" y="117"/>
                    <a:pt x="104" y="123"/>
                  </a:cubicBezTo>
                  <a:moveTo>
                    <a:pt x="60" y="118"/>
                  </a:moveTo>
                  <a:cubicBezTo>
                    <a:pt x="58" y="113"/>
                    <a:pt x="56" y="105"/>
                    <a:pt x="55" y="99"/>
                  </a:cubicBezTo>
                  <a:cubicBezTo>
                    <a:pt x="59" y="99"/>
                    <a:pt x="67" y="98"/>
                    <a:pt x="71" y="9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68" y="117"/>
                    <a:pt x="63" y="118"/>
                    <a:pt x="60" y="118"/>
                  </a:cubicBezTo>
                  <a:moveTo>
                    <a:pt x="88" y="118"/>
                  </a:moveTo>
                  <a:cubicBezTo>
                    <a:pt x="85" y="118"/>
                    <a:pt x="80" y="117"/>
                    <a:pt x="76" y="117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81" y="98"/>
                    <a:pt x="88" y="99"/>
                    <a:pt x="93" y="99"/>
                  </a:cubicBezTo>
                  <a:cubicBezTo>
                    <a:pt x="92" y="105"/>
                    <a:pt x="90" y="113"/>
                    <a:pt x="88" y="118"/>
                  </a:cubicBezTo>
                  <a:moveTo>
                    <a:pt x="12" y="104"/>
                  </a:moveTo>
                  <a:cubicBezTo>
                    <a:pt x="12" y="104"/>
                    <a:pt x="12" y="104"/>
                    <a:pt x="12" y="104"/>
                  </a:cubicBezTo>
                  <a:cubicBezTo>
                    <a:pt x="8" y="96"/>
                    <a:pt x="5" y="86"/>
                    <a:pt x="5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84"/>
                    <a:pt x="25" y="92"/>
                    <a:pt x="27" y="99"/>
                  </a:cubicBezTo>
                  <a:cubicBezTo>
                    <a:pt x="22" y="101"/>
                    <a:pt x="17" y="102"/>
                    <a:pt x="12" y="104"/>
                  </a:cubicBezTo>
                  <a:moveTo>
                    <a:pt x="32" y="98"/>
                  </a:moveTo>
                  <a:cubicBezTo>
                    <a:pt x="30" y="92"/>
                    <a:pt x="28" y="84"/>
                    <a:pt x="28" y="7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82"/>
                    <a:pt x="48" y="89"/>
                    <a:pt x="49" y="95"/>
                  </a:cubicBezTo>
                  <a:cubicBezTo>
                    <a:pt x="43" y="96"/>
                    <a:pt x="37" y="97"/>
                    <a:pt x="32" y="98"/>
                  </a:cubicBezTo>
                  <a:moveTo>
                    <a:pt x="54" y="94"/>
                  </a:moveTo>
                  <a:cubicBezTo>
                    <a:pt x="53" y="88"/>
                    <a:pt x="53" y="82"/>
                    <a:pt x="53" y="76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65" y="93"/>
                    <a:pt x="60" y="94"/>
                    <a:pt x="54" y="94"/>
                  </a:cubicBezTo>
                  <a:moveTo>
                    <a:pt x="93" y="94"/>
                  </a:moveTo>
                  <a:cubicBezTo>
                    <a:pt x="88" y="94"/>
                    <a:pt x="82" y="93"/>
                    <a:pt x="76" y="93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5" y="82"/>
                    <a:pt x="94" y="88"/>
                    <a:pt x="93" y="94"/>
                  </a:cubicBezTo>
                  <a:moveTo>
                    <a:pt x="116" y="98"/>
                  </a:moveTo>
                  <a:cubicBezTo>
                    <a:pt x="110" y="97"/>
                    <a:pt x="104" y="96"/>
                    <a:pt x="98" y="95"/>
                  </a:cubicBezTo>
                  <a:cubicBezTo>
                    <a:pt x="99" y="89"/>
                    <a:pt x="100" y="82"/>
                    <a:pt x="100" y="76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19" y="84"/>
                    <a:pt x="118" y="92"/>
                    <a:pt x="116" y="98"/>
                  </a:cubicBezTo>
                  <a:moveTo>
                    <a:pt x="136" y="104"/>
                  </a:moveTo>
                  <a:cubicBezTo>
                    <a:pt x="131" y="102"/>
                    <a:pt x="126" y="101"/>
                    <a:pt x="121" y="99"/>
                  </a:cubicBezTo>
                  <a:cubicBezTo>
                    <a:pt x="123" y="92"/>
                    <a:pt x="124" y="84"/>
                    <a:pt x="125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2" y="86"/>
                    <a:pt x="140" y="96"/>
                    <a:pt x="136" y="104"/>
                  </a:cubicBezTo>
                  <a:cubicBezTo>
                    <a:pt x="136" y="104"/>
                    <a:pt x="136" y="104"/>
                    <a:pt x="136" y="104"/>
                  </a:cubicBezTo>
                  <a:moveTo>
                    <a:pt x="53" y="71"/>
                  </a:moveTo>
                  <a:cubicBezTo>
                    <a:pt x="53" y="65"/>
                    <a:pt x="53" y="59"/>
                    <a:pt x="54" y="53"/>
                  </a:cubicBezTo>
                  <a:cubicBezTo>
                    <a:pt x="60" y="54"/>
                    <a:pt x="65" y="54"/>
                    <a:pt x="71" y="54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53" y="71"/>
                    <a:pt x="53" y="71"/>
                    <a:pt x="53" y="71"/>
                  </a:cubicBezTo>
                  <a:moveTo>
                    <a:pt x="76" y="71"/>
                  </a:moveTo>
                  <a:cubicBezTo>
                    <a:pt x="76" y="54"/>
                    <a:pt x="76" y="54"/>
                    <a:pt x="76" y="54"/>
                  </a:cubicBezTo>
                  <a:cubicBezTo>
                    <a:pt x="82" y="54"/>
                    <a:pt x="88" y="54"/>
                    <a:pt x="93" y="53"/>
                  </a:cubicBezTo>
                  <a:cubicBezTo>
                    <a:pt x="94" y="59"/>
                    <a:pt x="95" y="65"/>
                    <a:pt x="95" y="71"/>
                  </a:cubicBezTo>
                  <a:cubicBezTo>
                    <a:pt x="76" y="71"/>
                    <a:pt x="76" y="71"/>
                    <a:pt x="76" y="71"/>
                  </a:cubicBezTo>
                  <a:moveTo>
                    <a:pt x="28" y="71"/>
                  </a:moveTo>
                  <a:cubicBezTo>
                    <a:pt x="28" y="64"/>
                    <a:pt x="30" y="56"/>
                    <a:pt x="32" y="49"/>
                  </a:cubicBezTo>
                  <a:cubicBezTo>
                    <a:pt x="37" y="51"/>
                    <a:pt x="43" y="52"/>
                    <a:pt x="49" y="53"/>
                  </a:cubicBezTo>
                  <a:cubicBezTo>
                    <a:pt x="48" y="59"/>
                    <a:pt x="48" y="65"/>
                    <a:pt x="48" y="71"/>
                  </a:cubicBezTo>
                  <a:cubicBezTo>
                    <a:pt x="28" y="71"/>
                    <a:pt x="28" y="71"/>
                    <a:pt x="28" y="71"/>
                  </a:cubicBezTo>
                  <a:moveTo>
                    <a:pt x="100" y="71"/>
                  </a:moveTo>
                  <a:cubicBezTo>
                    <a:pt x="100" y="65"/>
                    <a:pt x="99" y="59"/>
                    <a:pt x="98" y="53"/>
                  </a:cubicBezTo>
                  <a:cubicBezTo>
                    <a:pt x="104" y="52"/>
                    <a:pt x="110" y="51"/>
                    <a:pt x="116" y="49"/>
                  </a:cubicBezTo>
                  <a:cubicBezTo>
                    <a:pt x="118" y="56"/>
                    <a:pt x="119" y="64"/>
                    <a:pt x="120" y="71"/>
                  </a:cubicBezTo>
                  <a:cubicBezTo>
                    <a:pt x="100" y="71"/>
                    <a:pt x="100" y="71"/>
                    <a:pt x="100" y="71"/>
                  </a:cubicBezTo>
                  <a:moveTo>
                    <a:pt x="5" y="71"/>
                  </a:moveTo>
                  <a:cubicBezTo>
                    <a:pt x="5" y="61"/>
                    <a:pt x="8" y="52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7" y="45"/>
                    <a:pt x="22" y="47"/>
                    <a:pt x="27" y="48"/>
                  </a:cubicBezTo>
                  <a:cubicBezTo>
                    <a:pt x="25" y="55"/>
                    <a:pt x="23" y="63"/>
                    <a:pt x="23" y="71"/>
                  </a:cubicBezTo>
                  <a:cubicBezTo>
                    <a:pt x="5" y="71"/>
                    <a:pt x="5" y="71"/>
                    <a:pt x="5" y="71"/>
                  </a:cubicBezTo>
                  <a:moveTo>
                    <a:pt x="125" y="71"/>
                  </a:moveTo>
                  <a:cubicBezTo>
                    <a:pt x="124" y="63"/>
                    <a:pt x="123" y="55"/>
                    <a:pt x="121" y="48"/>
                  </a:cubicBezTo>
                  <a:cubicBezTo>
                    <a:pt x="126" y="47"/>
                    <a:pt x="131" y="45"/>
                    <a:pt x="136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40" y="52"/>
                    <a:pt x="142" y="61"/>
                    <a:pt x="143" y="71"/>
                  </a:cubicBezTo>
                  <a:cubicBezTo>
                    <a:pt x="125" y="71"/>
                    <a:pt x="125" y="71"/>
                    <a:pt x="125" y="71"/>
                  </a:cubicBezTo>
                  <a:moveTo>
                    <a:pt x="71" y="49"/>
                  </a:moveTo>
                  <a:cubicBezTo>
                    <a:pt x="67" y="49"/>
                    <a:pt x="59" y="49"/>
                    <a:pt x="55" y="48"/>
                  </a:cubicBezTo>
                  <a:cubicBezTo>
                    <a:pt x="56" y="42"/>
                    <a:pt x="58" y="34"/>
                    <a:pt x="60" y="29"/>
                  </a:cubicBezTo>
                  <a:cubicBezTo>
                    <a:pt x="63" y="30"/>
                    <a:pt x="68" y="30"/>
                    <a:pt x="71" y="30"/>
                  </a:cubicBezTo>
                  <a:cubicBezTo>
                    <a:pt x="71" y="49"/>
                    <a:pt x="71" y="49"/>
                    <a:pt x="71" y="49"/>
                  </a:cubicBezTo>
                  <a:moveTo>
                    <a:pt x="76" y="49"/>
                  </a:moveTo>
                  <a:cubicBezTo>
                    <a:pt x="76" y="30"/>
                    <a:pt x="76" y="30"/>
                    <a:pt x="76" y="30"/>
                  </a:cubicBezTo>
                  <a:cubicBezTo>
                    <a:pt x="80" y="30"/>
                    <a:pt x="85" y="30"/>
                    <a:pt x="88" y="29"/>
                  </a:cubicBezTo>
                  <a:cubicBezTo>
                    <a:pt x="90" y="34"/>
                    <a:pt x="92" y="42"/>
                    <a:pt x="93" y="48"/>
                  </a:cubicBezTo>
                  <a:cubicBezTo>
                    <a:pt x="88" y="49"/>
                    <a:pt x="81" y="49"/>
                    <a:pt x="76" y="49"/>
                  </a:cubicBezTo>
                  <a:moveTo>
                    <a:pt x="50" y="48"/>
                  </a:moveTo>
                  <a:cubicBezTo>
                    <a:pt x="44" y="47"/>
                    <a:pt x="39" y="46"/>
                    <a:pt x="33" y="45"/>
                  </a:cubicBezTo>
                  <a:cubicBezTo>
                    <a:pt x="36" y="37"/>
                    <a:pt x="40" y="30"/>
                    <a:pt x="44" y="24"/>
                  </a:cubicBezTo>
                  <a:cubicBezTo>
                    <a:pt x="48" y="26"/>
                    <a:pt x="51" y="27"/>
                    <a:pt x="55" y="28"/>
                  </a:cubicBezTo>
                  <a:cubicBezTo>
                    <a:pt x="53" y="33"/>
                    <a:pt x="51" y="42"/>
                    <a:pt x="50" y="48"/>
                  </a:cubicBezTo>
                  <a:moveTo>
                    <a:pt x="98" y="48"/>
                  </a:moveTo>
                  <a:cubicBezTo>
                    <a:pt x="97" y="42"/>
                    <a:pt x="94" y="33"/>
                    <a:pt x="93" y="28"/>
                  </a:cubicBezTo>
                  <a:cubicBezTo>
                    <a:pt x="96" y="27"/>
                    <a:pt x="100" y="26"/>
                    <a:pt x="104" y="24"/>
                  </a:cubicBezTo>
                  <a:cubicBezTo>
                    <a:pt x="108" y="30"/>
                    <a:pt x="112" y="37"/>
                    <a:pt x="114" y="45"/>
                  </a:cubicBezTo>
                  <a:cubicBezTo>
                    <a:pt x="109" y="46"/>
                    <a:pt x="103" y="47"/>
                    <a:pt x="98" y="48"/>
                  </a:cubicBezTo>
                  <a:moveTo>
                    <a:pt x="28" y="43"/>
                  </a:moveTo>
                  <a:cubicBezTo>
                    <a:pt x="23" y="42"/>
                    <a:pt x="19" y="41"/>
                    <a:pt x="14" y="39"/>
                  </a:cubicBezTo>
                  <a:cubicBezTo>
                    <a:pt x="19" y="31"/>
                    <a:pt x="26" y="23"/>
                    <a:pt x="32" y="18"/>
                  </a:cubicBezTo>
                  <a:cubicBezTo>
                    <a:pt x="35" y="20"/>
                    <a:pt x="37" y="21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5" y="28"/>
                    <a:pt x="31" y="35"/>
                    <a:pt x="28" y="43"/>
                  </a:cubicBezTo>
                  <a:moveTo>
                    <a:pt x="108" y="22"/>
                  </a:moveTo>
                  <a:cubicBezTo>
                    <a:pt x="111" y="21"/>
                    <a:pt x="113" y="20"/>
                    <a:pt x="115" y="18"/>
                  </a:cubicBezTo>
                  <a:cubicBezTo>
                    <a:pt x="122" y="23"/>
                    <a:pt x="129" y="31"/>
                    <a:pt x="133" y="39"/>
                  </a:cubicBezTo>
                  <a:cubicBezTo>
                    <a:pt x="129" y="41"/>
                    <a:pt x="124" y="42"/>
                    <a:pt x="119" y="43"/>
                  </a:cubicBezTo>
                  <a:cubicBezTo>
                    <a:pt x="116" y="35"/>
                    <a:pt x="112" y="28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moveTo>
                    <a:pt x="43" y="18"/>
                  </a:moveTo>
                  <a:cubicBezTo>
                    <a:pt x="41" y="17"/>
                    <a:pt x="39" y="16"/>
                    <a:pt x="37" y="15"/>
                  </a:cubicBezTo>
                  <a:cubicBezTo>
                    <a:pt x="42" y="12"/>
                    <a:pt x="47" y="10"/>
                    <a:pt x="53" y="8"/>
                  </a:cubicBezTo>
                  <a:cubicBezTo>
                    <a:pt x="49" y="11"/>
                    <a:pt x="46" y="14"/>
                    <a:pt x="43" y="18"/>
                  </a:cubicBezTo>
                  <a:moveTo>
                    <a:pt x="105" y="18"/>
                  </a:moveTo>
                  <a:cubicBezTo>
                    <a:pt x="102" y="14"/>
                    <a:pt x="98" y="11"/>
                    <a:pt x="95" y="8"/>
                  </a:cubicBezTo>
                  <a:cubicBezTo>
                    <a:pt x="100" y="10"/>
                    <a:pt x="106" y="12"/>
                    <a:pt x="111" y="15"/>
                  </a:cubicBezTo>
                  <a:cubicBezTo>
                    <a:pt x="109" y="16"/>
                    <a:pt x="107" y="17"/>
                    <a:pt x="105" y="18"/>
                  </a:cubicBezTo>
                  <a:moveTo>
                    <a:pt x="57" y="23"/>
                  </a:moveTo>
                  <a:cubicBezTo>
                    <a:pt x="53" y="22"/>
                    <a:pt x="50" y="22"/>
                    <a:pt x="47" y="20"/>
                  </a:cubicBezTo>
                  <a:cubicBezTo>
                    <a:pt x="52" y="14"/>
                    <a:pt x="58" y="9"/>
                    <a:pt x="65" y="5"/>
                  </a:cubicBezTo>
                  <a:cubicBezTo>
                    <a:pt x="62" y="11"/>
                    <a:pt x="59" y="17"/>
                    <a:pt x="57" y="23"/>
                  </a:cubicBezTo>
                  <a:moveTo>
                    <a:pt x="91" y="23"/>
                  </a:moveTo>
                  <a:cubicBezTo>
                    <a:pt x="88" y="17"/>
                    <a:pt x="86" y="11"/>
                    <a:pt x="82" y="5"/>
                  </a:cubicBezTo>
                  <a:cubicBezTo>
                    <a:pt x="89" y="9"/>
                    <a:pt x="95" y="14"/>
                    <a:pt x="100" y="20"/>
                  </a:cubicBezTo>
                  <a:cubicBezTo>
                    <a:pt x="97" y="22"/>
                    <a:pt x="95" y="22"/>
                    <a:pt x="91" y="23"/>
                  </a:cubicBezTo>
                  <a:moveTo>
                    <a:pt x="71" y="25"/>
                  </a:moveTo>
                  <a:cubicBezTo>
                    <a:pt x="68" y="25"/>
                    <a:pt x="65" y="25"/>
                    <a:pt x="62" y="24"/>
                  </a:cubicBezTo>
                  <a:cubicBezTo>
                    <a:pt x="64" y="18"/>
                    <a:pt x="68" y="11"/>
                    <a:pt x="71" y="5"/>
                  </a:cubicBezTo>
                  <a:cubicBezTo>
                    <a:pt x="71" y="25"/>
                    <a:pt x="71" y="25"/>
                    <a:pt x="71" y="25"/>
                  </a:cubicBezTo>
                  <a:moveTo>
                    <a:pt x="76" y="25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80" y="11"/>
                    <a:pt x="84" y="18"/>
                    <a:pt x="86" y="24"/>
                  </a:cubicBezTo>
                  <a:cubicBezTo>
                    <a:pt x="83" y="25"/>
                    <a:pt x="79" y="25"/>
                    <a:pt x="76" y="25"/>
                  </a:cubicBezTo>
                  <a:moveTo>
                    <a:pt x="74" y="0"/>
                  </a:moveTo>
                  <a:cubicBezTo>
                    <a:pt x="53" y="0"/>
                    <a:pt x="34" y="9"/>
                    <a:pt x="20" y="23"/>
                  </a:cubicBezTo>
                  <a:cubicBezTo>
                    <a:pt x="8" y="36"/>
                    <a:pt x="0" y="54"/>
                    <a:pt x="0" y="74"/>
                  </a:cubicBezTo>
                  <a:cubicBezTo>
                    <a:pt x="0" y="93"/>
                    <a:pt x="8" y="111"/>
                    <a:pt x="20" y="124"/>
                  </a:cubicBezTo>
                  <a:cubicBezTo>
                    <a:pt x="34" y="139"/>
                    <a:pt x="53" y="147"/>
                    <a:pt x="74" y="147"/>
                  </a:cubicBezTo>
                  <a:cubicBezTo>
                    <a:pt x="95" y="147"/>
                    <a:pt x="114" y="139"/>
                    <a:pt x="128" y="124"/>
                  </a:cubicBezTo>
                  <a:cubicBezTo>
                    <a:pt x="140" y="111"/>
                    <a:pt x="148" y="93"/>
                    <a:pt x="148" y="74"/>
                  </a:cubicBezTo>
                  <a:cubicBezTo>
                    <a:pt x="148" y="54"/>
                    <a:pt x="140" y="36"/>
                    <a:pt x="128" y="23"/>
                  </a:cubicBezTo>
                  <a:cubicBezTo>
                    <a:pt x="114" y="9"/>
                    <a:pt x="95" y="0"/>
                    <a:pt x="74" y="0"/>
                  </a:cubicBezTo>
                </a:path>
              </a:pathLst>
            </a:custGeom>
            <a:solidFill>
              <a:srgbClr val="3A7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ïSḻîdê"/>
            <p:cNvSpPr/>
            <p:nvPr/>
          </p:nvSpPr>
          <p:spPr bwMode="auto">
            <a:xfrm>
              <a:off x="4703603" y="1826361"/>
              <a:ext cx="87587" cy="261009"/>
            </a:xfrm>
            <a:custGeom>
              <a:avLst/>
              <a:gdLst>
                <a:gd name="T0" fmla="*/ 33 w 33"/>
                <a:gd name="T1" fmla="*/ 3 h 98"/>
                <a:gd name="T2" fmla="*/ 14 w 33"/>
                <a:gd name="T3" fmla="*/ 98 h 98"/>
                <a:gd name="T4" fmla="*/ 0 w 33"/>
                <a:gd name="T5" fmla="*/ 98 h 98"/>
                <a:gd name="T6" fmla="*/ 31 w 33"/>
                <a:gd name="T7" fmla="*/ 0 h 98"/>
                <a:gd name="T8" fmla="*/ 33 w 33"/>
                <a:gd name="T9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8">
                  <a:moveTo>
                    <a:pt x="33" y="3"/>
                  </a:moveTo>
                  <a:cubicBezTo>
                    <a:pt x="16" y="17"/>
                    <a:pt x="11" y="76"/>
                    <a:pt x="14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68"/>
                    <a:pt x="8" y="22"/>
                    <a:pt x="31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š1îḑè"/>
            <p:cNvSpPr/>
            <p:nvPr/>
          </p:nvSpPr>
          <p:spPr bwMode="auto">
            <a:xfrm>
              <a:off x="4722872" y="1829864"/>
              <a:ext cx="68318" cy="241740"/>
            </a:xfrm>
            <a:custGeom>
              <a:avLst/>
              <a:gdLst>
                <a:gd name="T0" fmla="*/ 26 w 26"/>
                <a:gd name="T1" fmla="*/ 2 h 91"/>
                <a:gd name="T2" fmla="*/ 6 w 26"/>
                <a:gd name="T3" fmla="*/ 91 h 91"/>
                <a:gd name="T4" fmla="*/ 0 w 26"/>
                <a:gd name="T5" fmla="*/ 91 h 91"/>
                <a:gd name="T6" fmla="*/ 24 w 26"/>
                <a:gd name="T7" fmla="*/ 0 h 91"/>
                <a:gd name="T8" fmla="*/ 26 w 26"/>
                <a:gd name="T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1">
                  <a:moveTo>
                    <a:pt x="26" y="2"/>
                  </a:moveTo>
                  <a:cubicBezTo>
                    <a:pt x="11" y="15"/>
                    <a:pt x="5" y="66"/>
                    <a:pt x="6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64"/>
                    <a:pt x="7" y="24"/>
                    <a:pt x="24" y="0"/>
                  </a:cubicBezTo>
                  <a:lnTo>
                    <a:pt x="2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îṣľïḑê"/>
            <p:cNvSpPr/>
            <p:nvPr/>
          </p:nvSpPr>
          <p:spPr bwMode="auto">
            <a:xfrm>
              <a:off x="4577478" y="1677464"/>
              <a:ext cx="366113" cy="345093"/>
            </a:xfrm>
            <a:custGeom>
              <a:avLst/>
              <a:gdLst>
                <a:gd name="T0" fmla="*/ 64 w 137"/>
                <a:gd name="T1" fmla="*/ 60 h 130"/>
                <a:gd name="T2" fmla="*/ 14 w 137"/>
                <a:gd name="T3" fmla="*/ 98 h 130"/>
                <a:gd name="T4" fmla="*/ 73 w 137"/>
                <a:gd name="T5" fmla="*/ 70 h 130"/>
                <a:gd name="T6" fmla="*/ 95 w 137"/>
                <a:gd name="T7" fmla="*/ 130 h 130"/>
                <a:gd name="T8" fmla="*/ 102 w 137"/>
                <a:gd name="T9" fmla="*/ 91 h 130"/>
                <a:gd name="T10" fmla="*/ 84 w 137"/>
                <a:gd name="T11" fmla="*/ 69 h 130"/>
                <a:gd name="T12" fmla="*/ 114 w 137"/>
                <a:gd name="T13" fmla="*/ 81 h 130"/>
                <a:gd name="T14" fmla="*/ 137 w 137"/>
                <a:gd name="T15" fmla="*/ 96 h 130"/>
                <a:gd name="T16" fmla="*/ 84 w 137"/>
                <a:gd name="T17" fmla="*/ 61 h 130"/>
                <a:gd name="T18" fmla="*/ 103 w 137"/>
                <a:gd name="T19" fmla="*/ 50 h 130"/>
                <a:gd name="T20" fmla="*/ 136 w 137"/>
                <a:gd name="T21" fmla="*/ 43 h 130"/>
                <a:gd name="T22" fmla="*/ 77 w 137"/>
                <a:gd name="T23" fmla="*/ 50 h 130"/>
                <a:gd name="T24" fmla="*/ 54 w 137"/>
                <a:gd name="T25" fmla="*/ 0 h 130"/>
                <a:gd name="T26" fmla="*/ 64 w 137"/>
                <a:gd name="T27" fmla="*/ 30 h 130"/>
                <a:gd name="T28" fmla="*/ 68 w 137"/>
                <a:gd name="T29" fmla="*/ 51 h 130"/>
                <a:gd name="T30" fmla="*/ 0 w 137"/>
                <a:gd name="T31" fmla="*/ 34 h 130"/>
                <a:gd name="T32" fmla="*/ 64 w 137"/>
                <a:gd name="T33" fmla="*/ 6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0">
                  <a:moveTo>
                    <a:pt x="64" y="60"/>
                  </a:moveTo>
                  <a:cubicBezTo>
                    <a:pt x="40" y="60"/>
                    <a:pt x="26" y="66"/>
                    <a:pt x="14" y="98"/>
                  </a:cubicBezTo>
                  <a:cubicBezTo>
                    <a:pt x="38" y="80"/>
                    <a:pt x="57" y="76"/>
                    <a:pt x="73" y="70"/>
                  </a:cubicBezTo>
                  <a:cubicBezTo>
                    <a:pt x="76" y="87"/>
                    <a:pt x="84" y="91"/>
                    <a:pt x="95" y="130"/>
                  </a:cubicBezTo>
                  <a:cubicBezTo>
                    <a:pt x="96" y="128"/>
                    <a:pt x="106" y="105"/>
                    <a:pt x="102" y="91"/>
                  </a:cubicBezTo>
                  <a:cubicBezTo>
                    <a:pt x="98" y="77"/>
                    <a:pt x="84" y="69"/>
                    <a:pt x="84" y="69"/>
                  </a:cubicBezTo>
                  <a:cubicBezTo>
                    <a:pt x="84" y="69"/>
                    <a:pt x="96" y="70"/>
                    <a:pt x="114" y="81"/>
                  </a:cubicBezTo>
                  <a:cubicBezTo>
                    <a:pt x="133" y="91"/>
                    <a:pt x="137" y="97"/>
                    <a:pt x="137" y="96"/>
                  </a:cubicBezTo>
                  <a:cubicBezTo>
                    <a:pt x="126" y="69"/>
                    <a:pt x="116" y="57"/>
                    <a:pt x="84" y="61"/>
                  </a:cubicBezTo>
                  <a:cubicBezTo>
                    <a:pt x="84" y="61"/>
                    <a:pt x="86" y="57"/>
                    <a:pt x="103" y="50"/>
                  </a:cubicBezTo>
                  <a:cubicBezTo>
                    <a:pt x="121" y="42"/>
                    <a:pt x="136" y="43"/>
                    <a:pt x="136" y="43"/>
                  </a:cubicBezTo>
                  <a:cubicBezTo>
                    <a:pt x="114" y="32"/>
                    <a:pt x="95" y="30"/>
                    <a:pt x="77" y="50"/>
                  </a:cubicBezTo>
                  <a:cubicBezTo>
                    <a:pt x="92" y="29"/>
                    <a:pt x="71" y="9"/>
                    <a:pt x="54" y="0"/>
                  </a:cubicBezTo>
                  <a:cubicBezTo>
                    <a:pt x="54" y="0"/>
                    <a:pt x="62" y="19"/>
                    <a:pt x="64" y="30"/>
                  </a:cubicBezTo>
                  <a:cubicBezTo>
                    <a:pt x="66" y="42"/>
                    <a:pt x="68" y="51"/>
                    <a:pt x="68" y="51"/>
                  </a:cubicBezTo>
                  <a:cubicBezTo>
                    <a:pt x="57" y="22"/>
                    <a:pt x="0" y="34"/>
                    <a:pt x="0" y="34"/>
                  </a:cubicBezTo>
                  <a:cubicBezTo>
                    <a:pt x="1" y="34"/>
                    <a:pt x="64" y="60"/>
                    <a:pt x="64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íṣliḑê"/>
            <p:cNvSpPr/>
            <p:nvPr/>
          </p:nvSpPr>
          <p:spPr bwMode="auto">
            <a:xfrm>
              <a:off x="4616017" y="1847382"/>
              <a:ext cx="225975" cy="175174"/>
            </a:xfrm>
            <a:custGeom>
              <a:avLst/>
              <a:gdLst>
                <a:gd name="T0" fmla="*/ 59 w 85"/>
                <a:gd name="T1" fmla="*/ 6 h 66"/>
                <a:gd name="T2" fmla="*/ 81 w 85"/>
                <a:gd name="T3" fmla="*/ 66 h 66"/>
                <a:gd name="T4" fmla="*/ 61 w 85"/>
                <a:gd name="T5" fmla="*/ 0 h 66"/>
                <a:gd name="T6" fmla="*/ 0 w 85"/>
                <a:gd name="T7" fmla="*/ 34 h 66"/>
                <a:gd name="T8" fmla="*/ 59 w 85"/>
                <a:gd name="T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59" y="6"/>
                  </a:moveTo>
                  <a:cubicBezTo>
                    <a:pt x="62" y="23"/>
                    <a:pt x="70" y="27"/>
                    <a:pt x="81" y="66"/>
                  </a:cubicBezTo>
                  <a:cubicBezTo>
                    <a:pt x="85" y="48"/>
                    <a:pt x="74" y="15"/>
                    <a:pt x="61" y="0"/>
                  </a:cubicBezTo>
                  <a:cubicBezTo>
                    <a:pt x="41" y="0"/>
                    <a:pt x="7" y="16"/>
                    <a:pt x="0" y="34"/>
                  </a:cubicBezTo>
                  <a:cubicBezTo>
                    <a:pt x="24" y="16"/>
                    <a:pt x="43" y="12"/>
                    <a:pt x="59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îsḷïḓè"/>
            <p:cNvSpPr/>
            <p:nvPr/>
          </p:nvSpPr>
          <p:spPr bwMode="auto">
            <a:xfrm>
              <a:off x="4801701" y="1847382"/>
              <a:ext cx="141891" cy="87587"/>
            </a:xfrm>
            <a:custGeom>
              <a:avLst/>
              <a:gdLst>
                <a:gd name="T0" fmla="*/ 0 w 53"/>
                <a:gd name="T1" fmla="*/ 5 h 33"/>
                <a:gd name="T2" fmla="*/ 30 w 53"/>
                <a:gd name="T3" fmla="*/ 17 h 33"/>
                <a:gd name="T4" fmla="*/ 53 w 53"/>
                <a:gd name="T5" fmla="*/ 32 h 33"/>
                <a:gd name="T6" fmla="*/ 0 w 53"/>
                <a:gd name="T7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0" y="5"/>
                  </a:moveTo>
                  <a:cubicBezTo>
                    <a:pt x="5" y="6"/>
                    <a:pt x="18" y="9"/>
                    <a:pt x="30" y="17"/>
                  </a:cubicBezTo>
                  <a:cubicBezTo>
                    <a:pt x="43" y="24"/>
                    <a:pt x="53" y="33"/>
                    <a:pt x="53" y="32"/>
                  </a:cubicBezTo>
                  <a:cubicBezTo>
                    <a:pt x="45" y="13"/>
                    <a:pt x="21" y="0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îṩlíḑe"/>
            <p:cNvSpPr/>
            <p:nvPr/>
          </p:nvSpPr>
          <p:spPr bwMode="auto">
            <a:xfrm>
              <a:off x="4801701" y="1773809"/>
              <a:ext cx="138388" cy="66566"/>
            </a:xfrm>
            <a:custGeom>
              <a:avLst/>
              <a:gdLst>
                <a:gd name="T0" fmla="*/ 19 w 52"/>
                <a:gd name="T1" fmla="*/ 14 h 25"/>
                <a:gd name="T2" fmla="*/ 52 w 52"/>
                <a:gd name="T3" fmla="*/ 7 h 25"/>
                <a:gd name="T4" fmla="*/ 0 w 52"/>
                <a:gd name="T5" fmla="*/ 25 h 25"/>
                <a:gd name="T6" fmla="*/ 19 w 52"/>
                <a:gd name="T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5">
                  <a:moveTo>
                    <a:pt x="19" y="14"/>
                  </a:moveTo>
                  <a:cubicBezTo>
                    <a:pt x="30" y="9"/>
                    <a:pt x="52" y="7"/>
                    <a:pt x="52" y="7"/>
                  </a:cubicBezTo>
                  <a:cubicBezTo>
                    <a:pt x="39" y="0"/>
                    <a:pt x="9" y="10"/>
                    <a:pt x="0" y="25"/>
                  </a:cubicBezTo>
                  <a:cubicBezTo>
                    <a:pt x="3" y="23"/>
                    <a:pt x="9" y="18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îṥ1îḓe"/>
            <p:cNvSpPr/>
            <p:nvPr/>
          </p:nvSpPr>
          <p:spPr bwMode="auto">
            <a:xfrm>
              <a:off x="4722872" y="1677464"/>
              <a:ext cx="43794" cy="136635"/>
            </a:xfrm>
            <a:custGeom>
              <a:avLst/>
              <a:gdLst>
                <a:gd name="T0" fmla="*/ 0 w 17"/>
                <a:gd name="T1" fmla="*/ 0 h 51"/>
                <a:gd name="T2" fmla="*/ 10 w 17"/>
                <a:gd name="T3" fmla="*/ 30 h 51"/>
                <a:gd name="T4" fmla="*/ 14 w 17"/>
                <a:gd name="T5" fmla="*/ 51 h 51"/>
                <a:gd name="T6" fmla="*/ 0 w 17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1">
                  <a:moveTo>
                    <a:pt x="0" y="0"/>
                  </a:moveTo>
                  <a:cubicBezTo>
                    <a:pt x="0" y="0"/>
                    <a:pt x="9" y="24"/>
                    <a:pt x="10" y="30"/>
                  </a:cubicBezTo>
                  <a:cubicBezTo>
                    <a:pt x="12" y="37"/>
                    <a:pt x="14" y="49"/>
                    <a:pt x="14" y="51"/>
                  </a:cubicBezTo>
                  <a:cubicBezTo>
                    <a:pt x="17" y="39"/>
                    <a:pt x="12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î$ļíḑé"/>
            <p:cNvSpPr/>
            <p:nvPr/>
          </p:nvSpPr>
          <p:spPr bwMode="auto">
            <a:xfrm>
              <a:off x="4577478" y="1768554"/>
              <a:ext cx="171670" cy="68318"/>
            </a:xfrm>
            <a:custGeom>
              <a:avLst/>
              <a:gdLst>
                <a:gd name="T0" fmla="*/ 0 w 64"/>
                <a:gd name="T1" fmla="*/ 0 h 26"/>
                <a:gd name="T2" fmla="*/ 64 w 64"/>
                <a:gd name="T3" fmla="*/ 26 h 26"/>
                <a:gd name="T4" fmla="*/ 0 w 6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6">
                  <a:moveTo>
                    <a:pt x="0" y="0"/>
                  </a:moveTo>
                  <a:cubicBezTo>
                    <a:pt x="1" y="0"/>
                    <a:pt x="46" y="18"/>
                    <a:pt x="64" y="26"/>
                  </a:cubicBezTo>
                  <a:cubicBezTo>
                    <a:pt x="46" y="2"/>
                    <a:pt x="26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íşľïḑê"/>
            <p:cNvSpPr/>
            <p:nvPr/>
          </p:nvSpPr>
          <p:spPr bwMode="auto">
            <a:xfrm>
              <a:off x="4577478" y="2062846"/>
              <a:ext cx="306554" cy="56056"/>
            </a:xfrm>
            <a:custGeom>
              <a:avLst/>
              <a:gdLst>
                <a:gd name="T0" fmla="*/ 58 w 115"/>
                <a:gd name="T1" fmla="*/ 0 h 21"/>
                <a:gd name="T2" fmla="*/ 115 w 115"/>
                <a:gd name="T3" fmla="*/ 21 h 21"/>
                <a:gd name="T4" fmla="*/ 0 w 115"/>
                <a:gd name="T5" fmla="*/ 21 h 21"/>
                <a:gd name="T6" fmla="*/ 58 w 11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21">
                  <a:moveTo>
                    <a:pt x="58" y="0"/>
                  </a:moveTo>
                  <a:cubicBezTo>
                    <a:pt x="85" y="0"/>
                    <a:pt x="109" y="9"/>
                    <a:pt x="11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9"/>
                    <a:pt x="3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ïŝļide"/>
            <p:cNvSpPr/>
            <p:nvPr/>
          </p:nvSpPr>
          <p:spPr bwMode="auto">
            <a:xfrm>
              <a:off x="4577478" y="2062846"/>
              <a:ext cx="290788" cy="56056"/>
            </a:xfrm>
            <a:custGeom>
              <a:avLst/>
              <a:gdLst>
                <a:gd name="T0" fmla="*/ 23 w 109"/>
                <a:gd name="T1" fmla="*/ 21 h 21"/>
                <a:gd name="T2" fmla="*/ 55 w 109"/>
                <a:gd name="T3" fmla="*/ 9 h 21"/>
                <a:gd name="T4" fmla="*/ 61 w 109"/>
                <a:gd name="T5" fmla="*/ 9 h 21"/>
                <a:gd name="T6" fmla="*/ 74 w 109"/>
                <a:gd name="T7" fmla="*/ 8 h 21"/>
                <a:gd name="T8" fmla="*/ 109 w 109"/>
                <a:gd name="T9" fmla="*/ 13 h 21"/>
                <a:gd name="T10" fmla="*/ 60 w 109"/>
                <a:gd name="T11" fmla="*/ 0 h 21"/>
                <a:gd name="T12" fmla="*/ 58 w 109"/>
                <a:gd name="T13" fmla="*/ 0 h 21"/>
                <a:gd name="T14" fmla="*/ 48 w 109"/>
                <a:gd name="T15" fmla="*/ 1 h 21"/>
                <a:gd name="T16" fmla="*/ 0 w 109"/>
                <a:gd name="T17" fmla="*/ 21 h 21"/>
                <a:gd name="T18" fmla="*/ 23 w 10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1">
                  <a:moveTo>
                    <a:pt x="23" y="21"/>
                  </a:moveTo>
                  <a:cubicBezTo>
                    <a:pt x="31" y="15"/>
                    <a:pt x="42" y="11"/>
                    <a:pt x="55" y="9"/>
                  </a:cubicBezTo>
                  <a:cubicBezTo>
                    <a:pt x="57" y="9"/>
                    <a:pt x="59" y="9"/>
                    <a:pt x="61" y="9"/>
                  </a:cubicBezTo>
                  <a:cubicBezTo>
                    <a:pt x="65" y="8"/>
                    <a:pt x="69" y="8"/>
                    <a:pt x="74" y="8"/>
                  </a:cubicBezTo>
                  <a:cubicBezTo>
                    <a:pt x="87" y="8"/>
                    <a:pt x="99" y="10"/>
                    <a:pt x="109" y="13"/>
                  </a:cubicBezTo>
                  <a:cubicBezTo>
                    <a:pt x="99" y="6"/>
                    <a:pt x="81" y="1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4" y="0"/>
                    <a:pt x="51" y="0"/>
                    <a:pt x="48" y="1"/>
                  </a:cubicBezTo>
                  <a:cubicBezTo>
                    <a:pt x="24" y="2"/>
                    <a:pt x="6" y="10"/>
                    <a:pt x="0" y="21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i$lîde"/>
            <p:cNvSpPr/>
            <p:nvPr/>
          </p:nvSpPr>
          <p:spPr bwMode="auto">
            <a:xfrm>
              <a:off x="4703603" y="1826361"/>
              <a:ext cx="87587" cy="261009"/>
            </a:xfrm>
            <a:custGeom>
              <a:avLst/>
              <a:gdLst>
                <a:gd name="T0" fmla="*/ 33 w 33"/>
                <a:gd name="T1" fmla="*/ 3 h 98"/>
                <a:gd name="T2" fmla="*/ 14 w 33"/>
                <a:gd name="T3" fmla="*/ 98 h 98"/>
                <a:gd name="T4" fmla="*/ 0 w 33"/>
                <a:gd name="T5" fmla="*/ 98 h 98"/>
                <a:gd name="T6" fmla="*/ 31 w 33"/>
                <a:gd name="T7" fmla="*/ 0 h 98"/>
                <a:gd name="T8" fmla="*/ 33 w 33"/>
                <a:gd name="T9" fmla="*/ 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98">
                  <a:moveTo>
                    <a:pt x="33" y="3"/>
                  </a:moveTo>
                  <a:cubicBezTo>
                    <a:pt x="16" y="17"/>
                    <a:pt x="11" y="76"/>
                    <a:pt x="14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3" y="68"/>
                    <a:pt x="8" y="22"/>
                    <a:pt x="31" y="0"/>
                  </a:cubicBezTo>
                  <a:lnTo>
                    <a:pt x="33" y="3"/>
                  </a:lnTo>
                  <a:close/>
                </a:path>
              </a:pathLst>
            </a:custGeom>
            <a:solidFill>
              <a:srgbClr val="4E41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iś1íḋe"/>
            <p:cNvSpPr/>
            <p:nvPr/>
          </p:nvSpPr>
          <p:spPr bwMode="auto">
            <a:xfrm>
              <a:off x="4722872" y="1829864"/>
              <a:ext cx="68318" cy="241740"/>
            </a:xfrm>
            <a:custGeom>
              <a:avLst/>
              <a:gdLst>
                <a:gd name="T0" fmla="*/ 26 w 26"/>
                <a:gd name="T1" fmla="*/ 2 h 91"/>
                <a:gd name="T2" fmla="*/ 6 w 26"/>
                <a:gd name="T3" fmla="*/ 91 h 91"/>
                <a:gd name="T4" fmla="*/ 0 w 26"/>
                <a:gd name="T5" fmla="*/ 91 h 91"/>
                <a:gd name="T6" fmla="*/ 24 w 26"/>
                <a:gd name="T7" fmla="*/ 0 h 91"/>
                <a:gd name="T8" fmla="*/ 26 w 26"/>
                <a:gd name="T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1">
                  <a:moveTo>
                    <a:pt x="26" y="2"/>
                  </a:moveTo>
                  <a:cubicBezTo>
                    <a:pt x="11" y="15"/>
                    <a:pt x="5" y="66"/>
                    <a:pt x="6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64"/>
                    <a:pt x="7" y="24"/>
                    <a:pt x="24" y="0"/>
                  </a:cubicBezTo>
                  <a:lnTo>
                    <a:pt x="26" y="2"/>
                  </a:lnTo>
                  <a:close/>
                </a:path>
              </a:pathLst>
            </a:custGeom>
            <a:solidFill>
              <a:srgbClr val="6455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ïŝḻiḍè"/>
            <p:cNvSpPr/>
            <p:nvPr/>
          </p:nvSpPr>
          <p:spPr bwMode="auto">
            <a:xfrm>
              <a:off x="4577478" y="1677464"/>
              <a:ext cx="366113" cy="345093"/>
            </a:xfrm>
            <a:custGeom>
              <a:avLst/>
              <a:gdLst>
                <a:gd name="T0" fmla="*/ 64 w 137"/>
                <a:gd name="T1" fmla="*/ 60 h 130"/>
                <a:gd name="T2" fmla="*/ 14 w 137"/>
                <a:gd name="T3" fmla="*/ 98 h 130"/>
                <a:gd name="T4" fmla="*/ 73 w 137"/>
                <a:gd name="T5" fmla="*/ 70 h 130"/>
                <a:gd name="T6" fmla="*/ 95 w 137"/>
                <a:gd name="T7" fmla="*/ 130 h 130"/>
                <a:gd name="T8" fmla="*/ 102 w 137"/>
                <a:gd name="T9" fmla="*/ 91 h 130"/>
                <a:gd name="T10" fmla="*/ 84 w 137"/>
                <a:gd name="T11" fmla="*/ 69 h 130"/>
                <a:gd name="T12" fmla="*/ 114 w 137"/>
                <a:gd name="T13" fmla="*/ 81 h 130"/>
                <a:gd name="T14" fmla="*/ 137 w 137"/>
                <a:gd name="T15" fmla="*/ 96 h 130"/>
                <a:gd name="T16" fmla="*/ 84 w 137"/>
                <a:gd name="T17" fmla="*/ 61 h 130"/>
                <a:gd name="T18" fmla="*/ 103 w 137"/>
                <a:gd name="T19" fmla="*/ 50 h 130"/>
                <a:gd name="T20" fmla="*/ 136 w 137"/>
                <a:gd name="T21" fmla="*/ 43 h 130"/>
                <a:gd name="T22" fmla="*/ 77 w 137"/>
                <a:gd name="T23" fmla="*/ 50 h 130"/>
                <a:gd name="T24" fmla="*/ 54 w 137"/>
                <a:gd name="T25" fmla="*/ 0 h 130"/>
                <a:gd name="T26" fmla="*/ 64 w 137"/>
                <a:gd name="T27" fmla="*/ 30 h 130"/>
                <a:gd name="T28" fmla="*/ 68 w 137"/>
                <a:gd name="T29" fmla="*/ 51 h 130"/>
                <a:gd name="T30" fmla="*/ 0 w 137"/>
                <a:gd name="T31" fmla="*/ 34 h 130"/>
                <a:gd name="T32" fmla="*/ 64 w 137"/>
                <a:gd name="T33" fmla="*/ 6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130">
                  <a:moveTo>
                    <a:pt x="64" y="60"/>
                  </a:moveTo>
                  <a:cubicBezTo>
                    <a:pt x="40" y="60"/>
                    <a:pt x="26" y="66"/>
                    <a:pt x="14" y="98"/>
                  </a:cubicBezTo>
                  <a:cubicBezTo>
                    <a:pt x="38" y="80"/>
                    <a:pt x="57" y="76"/>
                    <a:pt x="73" y="70"/>
                  </a:cubicBezTo>
                  <a:cubicBezTo>
                    <a:pt x="76" y="87"/>
                    <a:pt x="84" y="91"/>
                    <a:pt x="95" y="130"/>
                  </a:cubicBezTo>
                  <a:cubicBezTo>
                    <a:pt x="96" y="128"/>
                    <a:pt x="106" y="105"/>
                    <a:pt x="102" y="91"/>
                  </a:cubicBezTo>
                  <a:cubicBezTo>
                    <a:pt x="98" y="77"/>
                    <a:pt x="84" y="69"/>
                    <a:pt x="84" y="69"/>
                  </a:cubicBezTo>
                  <a:cubicBezTo>
                    <a:pt x="84" y="69"/>
                    <a:pt x="96" y="70"/>
                    <a:pt x="114" y="81"/>
                  </a:cubicBezTo>
                  <a:cubicBezTo>
                    <a:pt x="133" y="91"/>
                    <a:pt x="137" y="97"/>
                    <a:pt x="137" y="96"/>
                  </a:cubicBezTo>
                  <a:cubicBezTo>
                    <a:pt x="126" y="69"/>
                    <a:pt x="116" y="57"/>
                    <a:pt x="84" y="61"/>
                  </a:cubicBezTo>
                  <a:cubicBezTo>
                    <a:pt x="84" y="61"/>
                    <a:pt x="86" y="57"/>
                    <a:pt x="103" y="50"/>
                  </a:cubicBezTo>
                  <a:cubicBezTo>
                    <a:pt x="121" y="42"/>
                    <a:pt x="136" y="43"/>
                    <a:pt x="136" y="43"/>
                  </a:cubicBezTo>
                  <a:cubicBezTo>
                    <a:pt x="114" y="32"/>
                    <a:pt x="95" y="30"/>
                    <a:pt x="77" y="50"/>
                  </a:cubicBezTo>
                  <a:cubicBezTo>
                    <a:pt x="92" y="29"/>
                    <a:pt x="71" y="9"/>
                    <a:pt x="54" y="0"/>
                  </a:cubicBezTo>
                  <a:cubicBezTo>
                    <a:pt x="54" y="0"/>
                    <a:pt x="62" y="19"/>
                    <a:pt x="64" y="30"/>
                  </a:cubicBezTo>
                  <a:cubicBezTo>
                    <a:pt x="66" y="42"/>
                    <a:pt x="68" y="51"/>
                    <a:pt x="68" y="51"/>
                  </a:cubicBezTo>
                  <a:cubicBezTo>
                    <a:pt x="57" y="22"/>
                    <a:pt x="0" y="34"/>
                    <a:pt x="0" y="34"/>
                  </a:cubicBezTo>
                  <a:cubicBezTo>
                    <a:pt x="1" y="34"/>
                    <a:pt x="64" y="60"/>
                    <a:pt x="64" y="60"/>
                  </a:cubicBezTo>
                  <a:close/>
                </a:path>
              </a:pathLst>
            </a:custGeom>
            <a:solidFill>
              <a:srgbClr val="A5CD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íṡľiḍé"/>
            <p:cNvSpPr/>
            <p:nvPr/>
          </p:nvSpPr>
          <p:spPr bwMode="auto">
            <a:xfrm>
              <a:off x="4616017" y="1847382"/>
              <a:ext cx="225975" cy="175174"/>
            </a:xfrm>
            <a:custGeom>
              <a:avLst/>
              <a:gdLst>
                <a:gd name="T0" fmla="*/ 59 w 85"/>
                <a:gd name="T1" fmla="*/ 6 h 66"/>
                <a:gd name="T2" fmla="*/ 81 w 85"/>
                <a:gd name="T3" fmla="*/ 66 h 66"/>
                <a:gd name="T4" fmla="*/ 61 w 85"/>
                <a:gd name="T5" fmla="*/ 0 h 66"/>
                <a:gd name="T6" fmla="*/ 0 w 85"/>
                <a:gd name="T7" fmla="*/ 34 h 66"/>
                <a:gd name="T8" fmla="*/ 59 w 85"/>
                <a:gd name="T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6">
                  <a:moveTo>
                    <a:pt x="59" y="6"/>
                  </a:moveTo>
                  <a:cubicBezTo>
                    <a:pt x="62" y="23"/>
                    <a:pt x="70" y="27"/>
                    <a:pt x="81" y="66"/>
                  </a:cubicBezTo>
                  <a:cubicBezTo>
                    <a:pt x="85" y="48"/>
                    <a:pt x="74" y="15"/>
                    <a:pt x="61" y="0"/>
                  </a:cubicBezTo>
                  <a:cubicBezTo>
                    <a:pt x="41" y="0"/>
                    <a:pt x="7" y="16"/>
                    <a:pt x="0" y="34"/>
                  </a:cubicBezTo>
                  <a:cubicBezTo>
                    <a:pt x="24" y="16"/>
                    <a:pt x="43" y="12"/>
                    <a:pt x="59" y="6"/>
                  </a:cubicBezTo>
                  <a:close/>
                </a:path>
              </a:pathLst>
            </a:custGeom>
            <a:solidFill>
              <a:srgbClr val="8C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iṣḻíḍê"/>
            <p:cNvSpPr/>
            <p:nvPr/>
          </p:nvSpPr>
          <p:spPr bwMode="auto">
            <a:xfrm>
              <a:off x="4801701" y="1847382"/>
              <a:ext cx="141891" cy="87587"/>
            </a:xfrm>
            <a:custGeom>
              <a:avLst/>
              <a:gdLst>
                <a:gd name="T0" fmla="*/ 0 w 53"/>
                <a:gd name="T1" fmla="*/ 5 h 33"/>
                <a:gd name="T2" fmla="*/ 30 w 53"/>
                <a:gd name="T3" fmla="*/ 17 h 33"/>
                <a:gd name="T4" fmla="*/ 53 w 53"/>
                <a:gd name="T5" fmla="*/ 32 h 33"/>
                <a:gd name="T6" fmla="*/ 0 w 53"/>
                <a:gd name="T7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0" y="5"/>
                  </a:moveTo>
                  <a:cubicBezTo>
                    <a:pt x="5" y="6"/>
                    <a:pt x="18" y="9"/>
                    <a:pt x="30" y="17"/>
                  </a:cubicBezTo>
                  <a:cubicBezTo>
                    <a:pt x="43" y="24"/>
                    <a:pt x="53" y="33"/>
                    <a:pt x="53" y="32"/>
                  </a:cubicBezTo>
                  <a:cubicBezTo>
                    <a:pt x="45" y="13"/>
                    <a:pt x="21" y="0"/>
                    <a:pt x="0" y="5"/>
                  </a:cubicBezTo>
                  <a:close/>
                </a:path>
              </a:pathLst>
            </a:custGeom>
            <a:solidFill>
              <a:srgbClr val="8C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îṥļïḑé"/>
            <p:cNvSpPr/>
            <p:nvPr/>
          </p:nvSpPr>
          <p:spPr bwMode="auto">
            <a:xfrm>
              <a:off x="4801701" y="1773809"/>
              <a:ext cx="138388" cy="66566"/>
            </a:xfrm>
            <a:custGeom>
              <a:avLst/>
              <a:gdLst>
                <a:gd name="T0" fmla="*/ 19 w 52"/>
                <a:gd name="T1" fmla="*/ 14 h 25"/>
                <a:gd name="T2" fmla="*/ 52 w 52"/>
                <a:gd name="T3" fmla="*/ 7 h 25"/>
                <a:gd name="T4" fmla="*/ 0 w 52"/>
                <a:gd name="T5" fmla="*/ 25 h 25"/>
                <a:gd name="T6" fmla="*/ 19 w 52"/>
                <a:gd name="T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25">
                  <a:moveTo>
                    <a:pt x="19" y="14"/>
                  </a:moveTo>
                  <a:cubicBezTo>
                    <a:pt x="30" y="9"/>
                    <a:pt x="52" y="7"/>
                    <a:pt x="52" y="7"/>
                  </a:cubicBezTo>
                  <a:cubicBezTo>
                    <a:pt x="39" y="0"/>
                    <a:pt x="9" y="10"/>
                    <a:pt x="0" y="25"/>
                  </a:cubicBezTo>
                  <a:cubicBezTo>
                    <a:pt x="3" y="23"/>
                    <a:pt x="9" y="18"/>
                    <a:pt x="19" y="14"/>
                  </a:cubicBezTo>
                  <a:close/>
                </a:path>
              </a:pathLst>
            </a:custGeom>
            <a:solidFill>
              <a:srgbClr val="8C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is1îdè"/>
            <p:cNvSpPr/>
            <p:nvPr/>
          </p:nvSpPr>
          <p:spPr bwMode="auto">
            <a:xfrm>
              <a:off x="4722872" y="1677464"/>
              <a:ext cx="43794" cy="136635"/>
            </a:xfrm>
            <a:custGeom>
              <a:avLst/>
              <a:gdLst>
                <a:gd name="T0" fmla="*/ 0 w 17"/>
                <a:gd name="T1" fmla="*/ 0 h 51"/>
                <a:gd name="T2" fmla="*/ 10 w 17"/>
                <a:gd name="T3" fmla="*/ 30 h 51"/>
                <a:gd name="T4" fmla="*/ 14 w 17"/>
                <a:gd name="T5" fmla="*/ 51 h 51"/>
                <a:gd name="T6" fmla="*/ 0 w 17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1">
                  <a:moveTo>
                    <a:pt x="0" y="0"/>
                  </a:moveTo>
                  <a:cubicBezTo>
                    <a:pt x="0" y="0"/>
                    <a:pt x="9" y="24"/>
                    <a:pt x="10" y="30"/>
                  </a:cubicBezTo>
                  <a:cubicBezTo>
                    <a:pt x="12" y="37"/>
                    <a:pt x="14" y="49"/>
                    <a:pt x="14" y="51"/>
                  </a:cubicBezTo>
                  <a:cubicBezTo>
                    <a:pt x="17" y="39"/>
                    <a:pt x="12" y="6"/>
                    <a:pt x="0" y="0"/>
                  </a:cubicBezTo>
                  <a:close/>
                </a:path>
              </a:pathLst>
            </a:custGeom>
            <a:solidFill>
              <a:srgbClr val="8C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î$ļidê"/>
            <p:cNvSpPr/>
            <p:nvPr/>
          </p:nvSpPr>
          <p:spPr bwMode="auto">
            <a:xfrm>
              <a:off x="4577478" y="1768554"/>
              <a:ext cx="171670" cy="68318"/>
            </a:xfrm>
            <a:custGeom>
              <a:avLst/>
              <a:gdLst>
                <a:gd name="T0" fmla="*/ 0 w 64"/>
                <a:gd name="T1" fmla="*/ 0 h 26"/>
                <a:gd name="T2" fmla="*/ 64 w 64"/>
                <a:gd name="T3" fmla="*/ 26 h 26"/>
                <a:gd name="T4" fmla="*/ 0 w 6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26">
                  <a:moveTo>
                    <a:pt x="0" y="0"/>
                  </a:moveTo>
                  <a:cubicBezTo>
                    <a:pt x="1" y="0"/>
                    <a:pt x="46" y="18"/>
                    <a:pt x="64" y="26"/>
                  </a:cubicBezTo>
                  <a:cubicBezTo>
                    <a:pt x="46" y="2"/>
                    <a:pt x="26" y="2"/>
                    <a:pt x="0" y="0"/>
                  </a:cubicBezTo>
                  <a:close/>
                </a:path>
              </a:pathLst>
            </a:custGeom>
            <a:solidFill>
              <a:srgbClr val="8CB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ïšliḓé"/>
            <p:cNvSpPr/>
            <p:nvPr/>
          </p:nvSpPr>
          <p:spPr bwMode="auto">
            <a:xfrm>
              <a:off x="4577478" y="2062846"/>
              <a:ext cx="306554" cy="56056"/>
            </a:xfrm>
            <a:custGeom>
              <a:avLst/>
              <a:gdLst>
                <a:gd name="T0" fmla="*/ 58 w 115"/>
                <a:gd name="T1" fmla="*/ 0 h 21"/>
                <a:gd name="T2" fmla="*/ 115 w 115"/>
                <a:gd name="T3" fmla="*/ 21 h 21"/>
                <a:gd name="T4" fmla="*/ 0 w 115"/>
                <a:gd name="T5" fmla="*/ 21 h 21"/>
                <a:gd name="T6" fmla="*/ 58 w 11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21">
                  <a:moveTo>
                    <a:pt x="58" y="0"/>
                  </a:moveTo>
                  <a:cubicBezTo>
                    <a:pt x="85" y="0"/>
                    <a:pt x="109" y="9"/>
                    <a:pt x="115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9"/>
                    <a:pt x="30" y="0"/>
                    <a:pt x="58" y="0"/>
                  </a:cubicBezTo>
                  <a:close/>
                </a:path>
              </a:pathLst>
            </a:custGeom>
            <a:solidFill>
              <a:srgbClr val="EBA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îsḷíḑè"/>
            <p:cNvSpPr/>
            <p:nvPr/>
          </p:nvSpPr>
          <p:spPr bwMode="auto">
            <a:xfrm>
              <a:off x="4577478" y="2062846"/>
              <a:ext cx="290788" cy="56056"/>
            </a:xfrm>
            <a:custGeom>
              <a:avLst/>
              <a:gdLst>
                <a:gd name="T0" fmla="*/ 23 w 109"/>
                <a:gd name="T1" fmla="*/ 21 h 21"/>
                <a:gd name="T2" fmla="*/ 55 w 109"/>
                <a:gd name="T3" fmla="*/ 9 h 21"/>
                <a:gd name="T4" fmla="*/ 61 w 109"/>
                <a:gd name="T5" fmla="*/ 9 h 21"/>
                <a:gd name="T6" fmla="*/ 74 w 109"/>
                <a:gd name="T7" fmla="*/ 8 h 21"/>
                <a:gd name="T8" fmla="*/ 109 w 109"/>
                <a:gd name="T9" fmla="*/ 13 h 21"/>
                <a:gd name="T10" fmla="*/ 60 w 109"/>
                <a:gd name="T11" fmla="*/ 0 h 21"/>
                <a:gd name="T12" fmla="*/ 58 w 109"/>
                <a:gd name="T13" fmla="*/ 0 h 21"/>
                <a:gd name="T14" fmla="*/ 48 w 109"/>
                <a:gd name="T15" fmla="*/ 1 h 21"/>
                <a:gd name="T16" fmla="*/ 0 w 109"/>
                <a:gd name="T17" fmla="*/ 21 h 21"/>
                <a:gd name="T18" fmla="*/ 23 w 109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21">
                  <a:moveTo>
                    <a:pt x="23" y="21"/>
                  </a:moveTo>
                  <a:cubicBezTo>
                    <a:pt x="31" y="15"/>
                    <a:pt x="42" y="11"/>
                    <a:pt x="55" y="9"/>
                  </a:cubicBezTo>
                  <a:cubicBezTo>
                    <a:pt x="57" y="9"/>
                    <a:pt x="59" y="9"/>
                    <a:pt x="61" y="9"/>
                  </a:cubicBezTo>
                  <a:cubicBezTo>
                    <a:pt x="65" y="8"/>
                    <a:pt x="69" y="8"/>
                    <a:pt x="74" y="8"/>
                  </a:cubicBezTo>
                  <a:cubicBezTo>
                    <a:pt x="87" y="8"/>
                    <a:pt x="99" y="10"/>
                    <a:pt x="109" y="13"/>
                  </a:cubicBezTo>
                  <a:cubicBezTo>
                    <a:pt x="99" y="6"/>
                    <a:pt x="81" y="1"/>
                    <a:pt x="60" y="0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4" y="0"/>
                    <a:pt x="51" y="0"/>
                    <a:pt x="48" y="1"/>
                  </a:cubicBezTo>
                  <a:cubicBezTo>
                    <a:pt x="24" y="2"/>
                    <a:pt x="6" y="10"/>
                    <a:pt x="0" y="21"/>
                  </a:cubicBezTo>
                  <a:lnTo>
                    <a:pt x="23" y="21"/>
                  </a:ln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1" name="ïsļíḍè"/>
            <p:cNvGrpSpPr/>
            <p:nvPr/>
          </p:nvGrpSpPr>
          <p:grpSpPr>
            <a:xfrm>
              <a:off x="7136765" y="2406186"/>
              <a:ext cx="418666" cy="409907"/>
              <a:chOff x="7136765" y="2406186"/>
              <a:chExt cx="418666" cy="409907"/>
            </a:xfrm>
          </p:grpSpPr>
          <p:sp>
            <p:nvSpPr>
              <p:cNvPr id="172" name="iŝḻiḑê"/>
              <p:cNvSpPr/>
              <p:nvPr/>
            </p:nvSpPr>
            <p:spPr bwMode="auto">
              <a:xfrm>
                <a:off x="7196324" y="2427207"/>
                <a:ext cx="176926" cy="282030"/>
              </a:xfrm>
              <a:custGeom>
                <a:avLst/>
                <a:gdLst>
                  <a:gd name="T0" fmla="*/ 0 w 101"/>
                  <a:gd name="T1" fmla="*/ 147 h 161"/>
                  <a:gd name="T2" fmla="*/ 22 w 101"/>
                  <a:gd name="T3" fmla="*/ 0 h 161"/>
                  <a:gd name="T4" fmla="*/ 101 w 101"/>
                  <a:gd name="T5" fmla="*/ 14 h 161"/>
                  <a:gd name="T6" fmla="*/ 77 w 101"/>
                  <a:gd name="T7" fmla="*/ 161 h 161"/>
                  <a:gd name="T8" fmla="*/ 0 w 101"/>
                  <a:gd name="T9" fmla="*/ 14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61">
                    <a:moveTo>
                      <a:pt x="0" y="147"/>
                    </a:moveTo>
                    <a:lnTo>
                      <a:pt x="22" y="0"/>
                    </a:lnTo>
                    <a:lnTo>
                      <a:pt x="101" y="14"/>
                    </a:lnTo>
                    <a:lnTo>
                      <a:pt x="77" y="161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3" name="îš1íďè"/>
              <p:cNvSpPr/>
              <p:nvPr/>
            </p:nvSpPr>
            <p:spPr bwMode="auto">
              <a:xfrm>
                <a:off x="7206834" y="2441221"/>
                <a:ext cx="155905" cy="254002"/>
              </a:xfrm>
              <a:custGeom>
                <a:avLst/>
                <a:gdLst>
                  <a:gd name="T0" fmla="*/ 0 w 89"/>
                  <a:gd name="T1" fmla="*/ 135 h 145"/>
                  <a:gd name="T2" fmla="*/ 67 w 89"/>
                  <a:gd name="T3" fmla="*/ 145 h 145"/>
                  <a:gd name="T4" fmla="*/ 89 w 89"/>
                  <a:gd name="T5" fmla="*/ 10 h 145"/>
                  <a:gd name="T6" fmla="*/ 22 w 89"/>
                  <a:gd name="T7" fmla="*/ 0 h 145"/>
                  <a:gd name="T8" fmla="*/ 0 w 89"/>
                  <a:gd name="T9" fmla="*/ 13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45">
                    <a:moveTo>
                      <a:pt x="0" y="135"/>
                    </a:moveTo>
                    <a:lnTo>
                      <a:pt x="67" y="145"/>
                    </a:lnTo>
                    <a:lnTo>
                      <a:pt x="89" y="10"/>
                    </a:lnTo>
                    <a:lnTo>
                      <a:pt x="22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4" name="iṧliḍe"/>
              <p:cNvSpPr/>
              <p:nvPr/>
            </p:nvSpPr>
            <p:spPr bwMode="auto">
              <a:xfrm>
                <a:off x="7227855" y="2513041"/>
                <a:ext cx="113863" cy="110360"/>
              </a:xfrm>
              <a:custGeom>
                <a:avLst/>
                <a:gdLst>
                  <a:gd name="T0" fmla="*/ 2 w 43"/>
                  <a:gd name="T1" fmla="*/ 18 h 42"/>
                  <a:gd name="T2" fmla="*/ 25 w 43"/>
                  <a:gd name="T3" fmla="*/ 2 h 42"/>
                  <a:gd name="T4" fmla="*/ 41 w 43"/>
                  <a:gd name="T5" fmla="*/ 24 h 42"/>
                  <a:gd name="T6" fmla="*/ 18 w 43"/>
                  <a:gd name="T7" fmla="*/ 41 h 42"/>
                  <a:gd name="T8" fmla="*/ 2 w 43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2" y="18"/>
                    </a:moveTo>
                    <a:cubicBezTo>
                      <a:pt x="4" y="7"/>
                      <a:pt x="14" y="0"/>
                      <a:pt x="25" y="2"/>
                    </a:cubicBezTo>
                    <a:cubicBezTo>
                      <a:pt x="35" y="3"/>
                      <a:pt x="43" y="13"/>
                      <a:pt x="41" y="24"/>
                    </a:cubicBezTo>
                    <a:cubicBezTo>
                      <a:pt x="39" y="35"/>
                      <a:pt x="29" y="42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5" name="išľiḑé"/>
              <p:cNvSpPr/>
              <p:nvPr/>
            </p:nvSpPr>
            <p:spPr bwMode="auto">
              <a:xfrm>
                <a:off x="7243621" y="2541069"/>
                <a:ext cx="85836" cy="50801"/>
              </a:xfrm>
              <a:custGeom>
                <a:avLst/>
                <a:gdLst>
                  <a:gd name="T0" fmla="*/ 32 w 32"/>
                  <a:gd name="T1" fmla="*/ 13 h 19"/>
                  <a:gd name="T2" fmla="*/ 29 w 32"/>
                  <a:gd name="T3" fmla="*/ 12 h 19"/>
                  <a:gd name="T4" fmla="*/ 27 w 32"/>
                  <a:gd name="T5" fmla="*/ 16 h 19"/>
                  <a:gd name="T6" fmla="*/ 24 w 32"/>
                  <a:gd name="T7" fmla="*/ 18 h 19"/>
                  <a:gd name="T8" fmla="*/ 20 w 32"/>
                  <a:gd name="T9" fmla="*/ 19 h 19"/>
                  <a:gd name="T10" fmla="*/ 20 w 32"/>
                  <a:gd name="T11" fmla="*/ 15 h 19"/>
                  <a:gd name="T12" fmla="*/ 24 w 32"/>
                  <a:gd name="T13" fmla="*/ 15 h 19"/>
                  <a:gd name="T14" fmla="*/ 26 w 32"/>
                  <a:gd name="T15" fmla="*/ 12 h 19"/>
                  <a:gd name="T16" fmla="*/ 16 w 32"/>
                  <a:gd name="T17" fmla="*/ 10 h 19"/>
                  <a:gd name="T18" fmla="*/ 14 w 32"/>
                  <a:gd name="T19" fmla="*/ 14 h 19"/>
                  <a:gd name="T20" fmla="*/ 11 w 32"/>
                  <a:gd name="T21" fmla="*/ 16 h 19"/>
                  <a:gd name="T22" fmla="*/ 7 w 32"/>
                  <a:gd name="T23" fmla="*/ 16 h 19"/>
                  <a:gd name="T24" fmla="*/ 2 w 32"/>
                  <a:gd name="T25" fmla="*/ 13 h 19"/>
                  <a:gd name="T26" fmla="*/ 1 w 32"/>
                  <a:gd name="T27" fmla="*/ 8 h 19"/>
                  <a:gd name="T28" fmla="*/ 0 w 32"/>
                  <a:gd name="T29" fmla="*/ 7 h 19"/>
                  <a:gd name="T30" fmla="*/ 0 w 32"/>
                  <a:gd name="T31" fmla="*/ 5 h 19"/>
                  <a:gd name="T32" fmla="*/ 1 w 32"/>
                  <a:gd name="T33" fmla="*/ 6 h 19"/>
                  <a:gd name="T34" fmla="*/ 4 w 32"/>
                  <a:gd name="T35" fmla="*/ 2 h 19"/>
                  <a:gd name="T36" fmla="*/ 9 w 32"/>
                  <a:gd name="T37" fmla="*/ 0 h 19"/>
                  <a:gd name="T38" fmla="*/ 9 w 32"/>
                  <a:gd name="T39" fmla="*/ 3 h 19"/>
                  <a:gd name="T40" fmla="*/ 6 w 32"/>
                  <a:gd name="T41" fmla="*/ 4 h 19"/>
                  <a:gd name="T42" fmla="*/ 4 w 32"/>
                  <a:gd name="T43" fmla="*/ 6 h 19"/>
                  <a:gd name="T44" fmla="*/ 13 w 32"/>
                  <a:gd name="T45" fmla="*/ 8 h 19"/>
                  <a:gd name="T46" fmla="*/ 15 w 32"/>
                  <a:gd name="T47" fmla="*/ 5 h 19"/>
                  <a:gd name="T48" fmla="*/ 17 w 32"/>
                  <a:gd name="T49" fmla="*/ 2 h 19"/>
                  <a:gd name="T50" fmla="*/ 19 w 32"/>
                  <a:gd name="T51" fmla="*/ 1 h 19"/>
                  <a:gd name="T52" fmla="*/ 22 w 32"/>
                  <a:gd name="T53" fmla="*/ 1 h 19"/>
                  <a:gd name="T54" fmla="*/ 28 w 32"/>
                  <a:gd name="T55" fmla="*/ 4 h 19"/>
                  <a:gd name="T56" fmla="*/ 29 w 32"/>
                  <a:gd name="T57" fmla="*/ 10 h 19"/>
                  <a:gd name="T58" fmla="*/ 32 w 32"/>
                  <a:gd name="T59" fmla="*/ 11 h 19"/>
                  <a:gd name="T60" fmla="*/ 32 w 32"/>
                  <a:gd name="T61" fmla="*/ 13 h 19"/>
                  <a:gd name="T62" fmla="*/ 4 w 32"/>
                  <a:gd name="T63" fmla="*/ 8 h 19"/>
                  <a:gd name="T64" fmla="*/ 4 w 32"/>
                  <a:gd name="T65" fmla="*/ 8 h 19"/>
                  <a:gd name="T66" fmla="*/ 5 w 32"/>
                  <a:gd name="T67" fmla="*/ 11 h 19"/>
                  <a:gd name="T68" fmla="*/ 7 w 32"/>
                  <a:gd name="T69" fmla="*/ 13 h 19"/>
                  <a:gd name="T70" fmla="*/ 10 w 32"/>
                  <a:gd name="T71" fmla="*/ 12 h 19"/>
                  <a:gd name="T72" fmla="*/ 13 w 32"/>
                  <a:gd name="T73" fmla="*/ 9 h 19"/>
                  <a:gd name="T74" fmla="*/ 4 w 32"/>
                  <a:gd name="T75" fmla="*/ 8 h 19"/>
                  <a:gd name="T76" fmla="*/ 26 w 32"/>
                  <a:gd name="T77" fmla="*/ 10 h 19"/>
                  <a:gd name="T78" fmla="*/ 26 w 32"/>
                  <a:gd name="T79" fmla="*/ 10 h 19"/>
                  <a:gd name="T80" fmla="*/ 25 w 32"/>
                  <a:gd name="T81" fmla="*/ 6 h 19"/>
                  <a:gd name="T82" fmla="*/ 22 w 32"/>
                  <a:gd name="T83" fmla="*/ 5 h 19"/>
                  <a:gd name="T84" fmla="*/ 19 w 32"/>
                  <a:gd name="T85" fmla="*/ 5 h 19"/>
                  <a:gd name="T86" fmla="*/ 17 w 32"/>
                  <a:gd name="T87" fmla="*/ 8 h 19"/>
                  <a:gd name="T88" fmla="*/ 26 w 32"/>
                  <a:gd name="T8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19">
                    <a:moveTo>
                      <a:pt x="32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6" y="17"/>
                      <a:pt x="25" y="18"/>
                      <a:pt x="24" y="18"/>
                    </a:cubicBezTo>
                    <a:cubicBezTo>
                      <a:pt x="23" y="19"/>
                      <a:pt x="21" y="19"/>
                      <a:pt x="20" y="19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3" y="15"/>
                      <a:pt x="24" y="15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3"/>
                      <a:pt x="14" y="14"/>
                    </a:cubicBezTo>
                    <a:cubicBezTo>
                      <a:pt x="13" y="15"/>
                      <a:pt x="12" y="15"/>
                      <a:pt x="11" y="16"/>
                    </a:cubicBezTo>
                    <a:cubicBezTo>
                      <a:pt x="10" y="16"/>
                      <a:pt x="8" y="16"/>
                      <a:pt x="7" y="16"/>
                    </a:cubicBezTo>
                    <a:cubicBezTo>
                      <a:pt x="5" y="16"/>
                      <a:pt x="3" y="15"/>
                      <a:pt x="2" y="13"/>
                    </a:cubicBezTo>
                    <a:cubicBezTo>
                      <a:pt x="1" y="11"/>
                      <a:pt x="1" y="10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5" y="5"/>
                      <a:pt x="15" y="5"/>
                    </a:cubicBezTo>
                    <a:cubicBezTo>
                      <a:pt x="15" y="4"/>
                      <a:pt x="16" y="3"/>
                      <a:pt x="17" y="2"/>
                    </a:cubicBezTo>
                    <a:cubicBezTo>
                      <a:pt x="18" y="2"/>
                      <a:pt x="18" y="2"/>
                      <a:pt x="19" y="1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5" y="2"/>
                      <a:pt x="26" y="3"/>
                      <a:pt x="28" y="4"/>
                    </a:cubicBezTo>
                    <a:cubicBezTo>
                      <a:pt x="29" y="6"/>
                      <a:pt x="29" y="8"/>
                      <a:pt x="29" y="10"/>
                    </a:cubicBezTo>
                    <a:cubicBezTo>
                      <a:pt x="32" y="11"/>
                      <a:pt x="32" y="11"/>
                      <a:pt x="32" y="11"/>
                    </a:cubicBezTo>
                    <a:lnTo>
                      <a:pt x="32" y="13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2"/>
                      <a:pt x="6" y="13"/>
                      <a:pt x="7" y="13"/>
                    </a:cubicBezTo>
                    <a:cubicBezTo>
                      <a:pt x="9" y="13"/>
                      <a:pt x="10" y="13"/>
                      <a:pt x="10" y="12"/>
                    </a:cubicBezTo>
                    <a:cubicBezTo>
                      <a:pt x="11" y="12"/>
                      <a:pt x="12" y="11"/>
                      <a:pt x="13" y="9"/>
                    </a:cubicBezTo>
                    <a:lnTo>
                      <a:pt x="4" y="8"/>
                    </a:ln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4" y="5"/>
                      <a:pt x="23" y="5"/>
                      <a:pt x="22" y="5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8" y="5"/>
                      <a:pt x="17" y="7"/>
                      <a:pt x="17" y="8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6" name="îṡḻïḍé"/>
              <p:cNvSpPr/>
              <p:nvPr/>
            </p:nvSpPr>
            <p:spPr bwMode="auto">
              <a:xfrm>
                <a:off x="7259386" y="2626905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3 w 6"/>
                  <a:gd name="T3" fmla="*/ 0 h 27"/>
                  <a:gd name="T4" fmla="*/ 6 w 6"/>
                  <a:gd name="T5" fmla="*/ 2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7" name="ïṣļîḍè"/>
              <p:cNvSpPr/>
              <p:nvPr/>
            </p:nvSpPr>
            <p:spPr bwMode="auto">
              <a:xfrm>
                <a:off x="7269897" y="2630408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3 w 6"/>
                  <a:gd name="T3" fmla="*/ 0 h 27"/>
                  <a:gd name="T4" fmla="*/ 6 w 6"/>
                  <a:gd name="T5" fmla="*/ 0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8" name="îṡļïḑe"/>
              <p:cNvSpPr/>
              <p:nvPr/>
            </p:nvSpPr>
            <p:spPr bwMode="auto">
              <a:xfrm>
                <a:off x="7285663" y="2456986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5 w 6"/>
                  <a:gd name="T3" fmla="*/ 0 h 27"/>
                  <a:gd name="T4" fmla="*/ 6 w 6"/>
                  <a:gd name="T5" fmla="*/ 1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79" name="îṥḻïdê"/>
              <p:cNvSpPr/>
              <p:nvPr/>
            </p:nvSpPr>
            <p:spPr bwMode="auto">
              <a:xfrm>
                <a:off x="7296174" y="2458738"/>
                <a:ext cx="10510" cy="49049"/>
              </a:xfrm>
              <a:custGeom>
                <a:avLst/>
                <a:gdLst>
                  <a:gd name="T0" fmla="*/ 0 w 6"/>
                  <a:gd name="T1" fmla="*/ 28 h 28"/>
                  <a:gd name="T2" fmla="*/ 3 w 6"/>
                  <a:gd name="T3" fmla="*/ 0 h 28"/>
                  <a:gd name="T4" fmla="*/ 6 w 6"/>
                  <a:gd name="T5" fmla="*/ 0 h 28"/>
                  <a:gd name="T6" fmla="*/ 2 w 6"/>
                  <a:gd name="T7" fmla="*/ 28 h 28"/>
                  <a:gd name="T8" fmla="*/ 0 w 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0" y="28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0" name="íṥḷîḋé"/>
              <p:cNvSpPr/>
              <p:nvPr/>
            </p:nvSpPr>
            <p:spPr bwMode="auto">
              <a:xfrm>
                <a:off x="7208587" y="2420200"/>
                <a:ext cx="197947" cy="289037"/>
              </a:xfrm>
              <a:custGeom>
                <a:avLst/>
                <a:gdLst>
                  <a:gd name="T0" fmla="*/ 0 w 113"/>
                  <a:gd name="T1" fmla="*/ 145 h 165"/>
                  <a:gd name="T2" fmla="*/ 35 w 113"/>
                  <a:gd name="T3" fmla="*/ 0 h 165"/>
                  <a:gd name="T4" fmla="*/ 113 w 113"/>
                  <a:gd name="T5" fmla="*/ 19 h 165"/>
                  <a:gd name="T6" fmla="*/ 78 w 113"/>
                  <a:gd name="T7" fmla="*/ 165 h 165"/>
                  <a:gd name="T8" fmla="*/ 0 w 113"/>
                  <a:gd name="T9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5">
                    <a:moveTo>
                      <a:pt x="0" y="145"/>
                    </a:moveTo>
                    <a:lnTo>
                      <a:pt x="35" y="0"/>
                    </a:lnTo>
                    <a:lnTo>
                      <a:pt x="113" y="19"/>
                    </a:lnTo>
                    <a:lnTo>
                      <a:pt x="78" y="16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1" name="ïS1íḑè"/>
              <p:cNvSpPr/>
              <p:nvPr/>
            </p:nvSpPr>
            <p:spPr bwMode="auto">
              <a:xfrm>
                <a:off x="7219097" y="2432462"/>
                <a:ext cx="176926" cy="262760"/>
              </a:xfrm>
              <a:custGeom>
                <a:avLst/>
                <a:gdLst>
                  <a:gd name="T0" fmla="*/ 0 w 101"/>
                  <a:gd name="T1" fmla="*/ 134 h 150"/>
                  <a:gd name="T2" fmla="*/ 67 w 101"/>
                  <a:gd name="T3" fmla="*/ 150 h 150"/>
                  <a:gd name="T4" fmla="*/ 101 w 101"/>
                  <a:gd name="T5" fmla="*/ 17 h 150"/>
                  <a:gd name="T6" fmla="*/ 34 w 101"/>
                  <a:gd name="T7" fmla="*/ 0 h 150"/>
                  <a:gd name="T8" fmla="*/ 0 w 101"/>
                  <a:gd name="T9" fmla="*/ 1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50">
                    <a:moveTo>
                      <a:pt x="0" y="134"/>
                    </a:moveTo>
                    <a:lnTo>
                      <a:pt x="67" y="150"/>
                    </a:lnTo>
                    <a:lnTo>
                      <a:pt x="101" y="17"/>
                    </a:lnTo>
                    <a:lnTo>
                      <a:pt x="34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2" name="ïŝļîḑè"/>
              <p:cNvSpPr/>
              <p:nvPr/>
            </p:nvSpPr>
            <p:spPr bwMode="auto">
              <a:xfrm>
                <a:off x="7248876" y="2507787"/>
                <a:ext cx="117367" cy="113863"/>
              </a:xfrm>
              <a:custGeom>
                <a:avLst/>
                <a:gdLst>
                  <a:gd name="T0" fmla="*/ 3 w 44"/>
                  <a:gd name="T1" fmla="*/ 17 h 43"/>
                  <a:gd name="T2" fmla="*/ 27 w 44"/>
                  <a:gd name="T3" fmla="*/ 2 h 43"/>
                  <a:gd name="T4" fmla="*/ 41 w 44"/>
                  <a:gd name="T5" fmla="*/ 26 h 43"/>
                  <a:gd name="T6" fmla="*/ 17 w 44"/>
                  <a:gd name="T7" fmla="*/ 41 h 43"/>
                  <a:gd name="T8" fmla="*/ 3 w 44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" y="17"/>
                    </a:moveTo>
                    <a:cubicBezTo>
                      <a:pt x="5" y="6"/>
                      <a:pt x="16" y="0"/>
                      <a:pt x="27" y="2"/>
                    </a:cubicBezTo>
                    <a:cubicBezTo>
                      <a:pt x="37" y="5"/>
                      <a:pt x="44" y="16"/>
                      <a:pt x="41" y="26"/>
                    </a:cubicBezTo>
                    <a:cubicBezTo>
                      <a:pt x="39" y="37"/>
                      <a:pt x="28" y="43"/>
                      <a:pt x="17" y="41"/>
                    </a:cubicBezTo>
                    <a:cubicBezTo>
                      <a:pt x="7" y="38"/>
                      <a:pt x="0" y="27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3" name="ïṥľïḑê"/>
              <p:cNvSpPr/>
              <p:nvPr/>
            </p:nvSpPr>
            <p:spPr bwMode="auto">
              <a:xfrm>
                <a:off x="7264641" y="2535815"/>
                <a:ext cx="87587" cy="54304"/>
              </a:xfrm>
              <a:custGeom>
                <a:avLst/>
                <a:gdLst>
                  <a:gd name="T0" fmla="*/ 32 w 33"/>
                  <a:gd name="T1" fmla="*/ 15 h 20"/>
                  <a:gd name="T2" fmla="*/ 29 w 33"/>
                  <a:gd name="T3" fmla="*/ 14 h 20"/>
                  <a:gd name="T4" fmla="*/ 27 w 33"/>
                  <a:gd name="T5" fmla="*/ 17 h 20"/>
                  <a:gd name="T6" fmla="*/ 24 w 33"/>
                  <a:gd name="T7" fmla="*/ 19 h 20"/>
                  <a:gd name="T8" fmla="*/ 19 w 33"/>
                  <a:gd name="T9" fmla="*/ 20 h 20"/>
                  <a:gd name="T10" fmla="*/ 20 w 33"/>
                  <a:gd name="T11" fmla="*/ 16 h 20"/>
                  <a:gd name="T12" fmla="*/ 24 w 33"/>
                  <a:gd name="T13" fmla="*/ 16 h 20"/>
                  <a:gd name="T14" fmla="*/ 26 w 33"/>
                  <a:gd name="T15" fmla="*/ 13 h 20"/>
                  <a:gd name="T16" fmla="*/ 16 w 33"/>
                  <a:gd name="T17" fmla="*/ 11 h 20"/>
                  <a:gd name="T18" fmla="*/ 14 w 33"/>
                  <a:gd name="T19" fmla="*/ 14 h 20"/>
                  <a:gd name="T20" fmla="*/ 11 w 33"/>
                  <a:gd name="T21" fmla="*/ 16 h 20"/>
                  <a:gd name="T22" fmla="*/ 7 w 33"/>
                  <a:gd name="T23" fmla="*/ 16 h 20"/>
                  <a:gd name="T24" fmla="*/ 2 w 33"/>
                  <a:gd name="T25" fmla="*/ 12 h 20"/>
                  <a:gd name="T26" fmla="*/ 2 w 33"/>
                  <a:gd name="T27" fmla="*/ 7 h 20"/>
                  <a:gd name="T28" fmla="*/ 0 w 33"/>
                  <a:gd name="T29" fmla="*/ 7 h 20"/>
                  <a:gd name="T30" fmla="*/ 1 w 33"/>
                  <a:gd name="T31" fmla="*/ 5 h 20"/>
                  <a:gd name="T32" fmla="*/ 2 w 33"/>
                  <a:gd name="T33" fmla="*/ 5 h 20"/>
                  <a:gd name="T34" fmla="*/ 5 w 33"/>
                  <a:gd name="T35" fmla="*/ 1 h 20"/>
                  <a:gd name="T36" fmla="*/ 10 w 33"/>
                  <a:gd name="T37" fmla="*/ 0 h 20"/>
                  <a:gd name="T38" fmla="*/ 10 w 33"/>
                  <a:gd name="T39" fmla="*/ 3 h 20"/>
                  <a:gd name="T40" fmla="*/ 7 w 33"/>
                  <a:gd name="T41" fmla="*/ 4 h 20"/>
                  <a:gd name="T42" fmla="*/ 5 w 33"/>
                  <a:gd name="T43" fmla="*/ 6 h 20"/>
                  <a:gd name="T44" fmla="*/ 14 w 33"/>
                  <a:gd name="T45" fmla="*/ 8 h 20"/>
                  <a:gd name="T46" fmla="*/ 16 w 33"/>
                  <a:gd name="T47" fmla="*/ 5 h 20"/>
                  <a:gd name="T48" fmla="*/ 18 w 33"/>
                  <a:gd name="T49" fmla="*/ 3 h 20"/>
                  <a:gd name="T50" fmla="*/ 21 w 33"/>
                  <a:gd name="T51" fmla="*/ 2 h 20"/>
                  <a:gd name="T52" fmla="*/ 24 w 33"/>
                  <a:gd name="T53" fmla="*/ 2 h 20"/>
                  <a:gd name="T54" fmla="*/ 28 w 33"/>
                  <a:gd name="T55" fmla="*/ 6 h 20"/>
                  <a:gd name="T56" fmla="*/ 30 w 33"/>
                  <a:gd name="T57" fmla="*/ 12 h 20"/>
                  <a:gd name="T58" fmla="*/ 33 w 33"/>
                  <a:gd name="T59" fmla="*/ 13 h 20"/>
                  <a:gd name="T60" fmla="*/ 32 w 33"/>
                  <a:gd name="T61" fmla="*/ 15 h 20"/>
                  <a:gd name="T62" fmla="*/ 4 w 33"/>
                  <a:gd name="T63" fmla="*/ 8 h 20"/>
                  <a:gd name="T64" fmla="*/ 4 w 33"/>
                  <a:gd name="T65" fmla="*/ 8 h 20"/>
                  <a:gd name="T66" fmla="*/ 5 w 33"/>
                  <a:gd name="T67" fmla="*/ 11 h 20"/>
                  <a:gd name="T68" fmla="*/ 8 w 33"/>
                  <a:gd name="T69" fmla="*/ 13 h 20"/>
                  <a:gd name="T70" fmla="*/ 11 w 33"/>
                  <a:gd name="T71" fmla="*/ 12 h 20"/>
                  <a:gd name="T72" fmla="*/ 13 w 33"/>
                  <a:gd name="T73" fmla="*/ 10 h 20"/>
                  <a:gd name="T74" fmla="*/ 4 w 33"/>
                  <a:gd name="T75" fmla="*/ 8 h 20"/>
                  <a:gd name="T76" fmla="*/ 27 w 33"/>
                  <a:gd name="T77" fmla="*/ 11 h 20"/>
                  <a:gd name="T78" fmla="*/ 27 w 33"/>
                  <a:gd name="T79" fmla="*/ 11 h 20"/>
                  <a:gd name="T80" fmla="*/ 26 w 33"/>
                  <a:gd name="T81" fmla="*/ 8 h 20"/>
                  <a:gd name="T82" fmla="*/ 23 w 33"/>
                  <a:gd name="T83" fmla="*/ 6 h 20"/>
                  <a:gd name="T84" fmla="*/ 20 w 33"/>
                  <a:gd name="T85" fmla="*/ 6 h 20"/>
                  <a:gd name="T86" fmla="*/ 17 w 33"/>
                  <a:gd name="T87" fmla="*/ 9 h 20"/>
                  <a:gd name="T88" fmla="*/ 27 w 33"/>
                  <a:gd name="T8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32" y="15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5"/>
                      <a:pt x="28" y="16"/>
                      <a:pt x="27" y="17"/>
                    </a:cubicBezTo>
                    <a:cubicBezTo>
                      <a:pt x="26" y="18"/>
                      <a:pt x="25" y="19"/>
                      <a:pt x="24" y="19"/>
                    </a:cubicBezTo>
                    <a:cubicBezTo>
                      <a:pt x="23" y="20"/>
                      <a:pt x="21" y="20"/>
                      <a:pt x="19" y="2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6"/>
                      <a:pt x="23" y="16"/>
                      <a:pt x="24" y="16"/>
                    </a:cubicBezTo>
                    <a:cubicBezTo>
                      <a:pt x="25" y="15"/>
                      <a:pt x="26" y="14"/>
                      <a:pt x="26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7" y="16"/>
                    </a:cubicBezTo>
                    <a:cubicBezTo>
                      <a:pt x="5" y="15"/>
                      <a:pt x="3" y="14"/>
                      <a:pt x="2" y="12"/>
                    </a:cubicBezTo>
                    <a:cubicBezTo>
                      <a:pt x="2" y="11"/>
                      <a:pt x="2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5" y="6"/>
                      <a:pt x="16" y="5"/>
                    </a:cubicBezTo>
                    <a:cubicBezTo>
                      <a:pt x="17" y="4"/>
                      <a:pt x="17" y="4"/>
                      <a:pt x="18" y="3"/>
                    </a:cubicBezTo>
                    <a:cubicBezTo>
                      <a:pt x="19" y="3"/>
                      <a:pt x="20" y="2"/>
                      <a:pt x="21" y="2"/>
                    </a:cubicBezTo>
                    <a:cubicBezTo>
                      <a:pt x="22" y="2"/>
                      <a:pt x="22" y="2"/>
                      <a:pt x="24" y="2"/>
                    </a:cubicBezTo>
                    <a:cubicBezTo>
                      <a:pt x="26" y="3"/>
                      <a:pt x="27" y="4"/>
                      <a:pt x="28" y="6"/>
                    </a:cubicBezTo>
                    <a:cubicBezTo>
                      <a:pt x="30" y="8"/>
                      <a:pt x="30" y="10"/>
                      <a:pt x="30" y="12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32" y="15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2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2"/>
                      <a:pt x="12" y="11"/>
                      <a:pt x="13" y="10"/>
                    </a:cubicBezTo>
                    <a:lnTo>
                      <a:pt x="4" y="8"/>
                    </a:lnTo>
                    <a:close/>
                    <a:moveTo>
                      <a:pt x="27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9"/>
                      <a:pt x="26" y="8"/>
                    </a:cubicBezTo>
                    <a:cubicBezTo>
                      <a:pt x="25" y="7"/>
                      <a:pt x="24" y="6"/>
                      <a:pt x="23" y="6"/>
                    </a:cubicBezTo>
                    <a:cubicBezTo>
                      <a:pt x="22" y="5"/>
                      <a:pt x="21" y="5"/>
                      <a:pt x="20" y="6"/>
                    </a:cubicBezTo>
                    <a:cubicBezTo>
                      <a:pt x="19" y="6"/>
                      <a:pt x="18" y="7"/>
                      <a:pt x="17" y="9"/>
                    </a:cubicBez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4" name="îślíḍe"/>
              <p:cNvSpPr/>
              <p:nvPr/>
            </p:nvSpPr>
            <p:spPr bwMode="auto">
              <a:xfrm>
                <a:off x="7273400" y="2621649"/>
                <a:ext cx="15766" cy="47297"/>
              </a:xfrm>
              <a:custGeom>
                <a:avLst/>
                <a:gdLst>
                  <a:gd name="T0" fmla="*/ 0 w 9"/>
                  <a:gd name="T1" fmla="*/ 27 h 27"/>
                  <a:gd name="T2" fmla="*/ 6 w 9"/>
                  <a:gd name="T3" fmla="*/ 0 h 27"/>
                  <a:gd name="T4" fmla="*/ 9 w 9"/>
                  <a:gd name="T5" fmla="*/ 1 h 27"/>
                  <a:gd name="T6" fmla="*/ 1 w 9"/>
                  <a:gd name="T7" fmla="*/ 27 h 27"/>
                  <a:gd name="T8" fmla="*/ 0 w 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5" name="îṧľïḑê"/>
              <p:cNvSpPr/>
              <p:nvPr/>
            </p:nvSpPr>
            <p:spPr bwMode="auto">
              <a:xfrm>
                <a:off x="7283911" y="2623401"/>
                <a:ext cx="15766" cy="49049"/>
              </a:xfrm>
              <a:custGeom>
                <a:avLst/>
                <a:gdLst>
                  <a:gd name="T0" fmla="*/ 0 w 9"/>
                  <a:gd name="T1" fmla="*/ 28 h 28"/>
                  <a:gd name="T2" fmla="*/ 6 w 9"/>
                  <a:gd name="T3" fmla="*/ 0 h 28"/>
                  <a:gd name="T4" fmla="*/ 9 w 9"/>
                  <a:gd name="T5" fmla="*/ 2 h 28"/>
                  <a:gd name="T6" fmla="*/ 1 w 9"/>
                  <a:gd name="T7" fmla="*/ 28 h 28"/>
                  <a:gd name="T8" fmla="*/ 0 w 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6" name="ï$ľïḑè"/>
              <p:cNvSpPr/>
              <p:nvPr/>
            </p:nvSpPr>
            <p:spPr bwMode="auto">
              <a:xfrm>
                <a:off x="7311939" y="2453482"/>
                <a:ext cx="17517" cy="49049"/>
              </a:xfrm>
              <a:custGeom>
                <a:avLst/>
                <a:gdLst>
                  <a:gd name="T0" fmla="*/ 0 w 10"/>
                  <a:gd name="T1" fmla="*/ 28 h 28"/>
                  <a:gd name="T2" fmla="*/ 7 w 10"/>
                  <a:gd name="T3" fmla="*/ 0 h 28"/>
                  <a:gd name="T4" fmla="*/ 10 w 10"/>
                  <a:gd name="T5" fmla="*/ 2 h 28"/>
                  <a:gd name="T6" fmla="*/ 3 w 10"/>
                  <a:gd name="T7" fmla="*/ 28 h 28"/>
                  <a:gd name="T8" fmla="*/ 0 w 1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0" y="28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7" name="i$ḷíďê"/>
              <p:cNvSpPr/>
              <p:nvPr/>
            </p:nvSpPr>
            <p:spPr bwMode="auto">
              <a:xfrm>
                <a:off x="7324200" y="2456986"/>
                <a:ext cx="15766" cy="47297"/>
              </a:xfrm>
              <a:custGeom>
                <a:avLst/>
                <a:gdLst>
                  <a:gd name="T0" fmla="*/ 0 w 9"/>
                  <a:gd name="T1" fmla="*/ 27 h 27"/>
                  <a:gd name="T2" fmla="*/ 6 w 9"/>
                  <a:gd name="T3" fmla="*/ 0 h 27"/>
                  <a:gd name="T4" fmla="*/ 9 w 9"/>
                  <a:gd name="T5" fmla="*/ 1 h 27"/>
                  <a:gd name="T6" fmla="*/ 1 w 9"/>
                  <a:gd name="T7" fmla="*/ 27 h 27"/>
                  <a:gd name="T8" fmla="*/ 0 w 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8" name="îsḻídè"/>
              <p:cNvSpPr/>
              <p:nvPr/>
            </p:nvSpPr>
            <p:spPr bwMode="auto">
              <a:xfrm>
                <a:off x="7240117" y="2406186"/>
                <a:ext cx="199698" cy="289037"/>
              </a:xfrm>
              <a:custGeom>
                <a:avLst/>
                <a:gdLst>
                  <a:gd name="T0" fmla="*/ 0 w 114"/>
                  <a:gd name="T1" fmla="*/ 146 h 165"/>
                  <a:gd name="T2" fmla="*/ 37 w 114"/>
                  <a:gd name="T3" fmla="*/ 0 h 165"/>
                  <a:gd name="T4" fmla="*/ 114 w 114"/>
                  <a:gd name="T5" fmla="*/ 20 h 165"/>
                  <a:gd name="T6" fmla="*/ 78 w 114"/>
                  <a:gd name="T7" fmla="*/ 165 h 165"/>
                  <a:gd name="T8" fmla="*/ 0 w 114"/>
                  <a:gd name="T9" fmla="*/ 14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0" y="146"/>
                    </a:moveTo>
                    <a:lnTo>
                      <a:pt x="37" y="0"/>
                    </a:lnTo>
                    <a:lnTo>
                      <a:pt x="114" y="20"/>
                    </a:lnTo>
                    <a:lnTo>
                      <a:pt x="78" y="16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9" name="íṡḻïďê"/>
              <p:cNvSpPr/>
              <p:nvPr/>
            </p:nvSpPr>
            <p:spPr bwMode="auto">
              <a:xfrm>
                <a:off x="7254131" y="2420200"/>
                <a:ext cx="175174" cy="262760"/>
              </a:xfrm>
              <a:custGeom>
                <a:avLst/>
                <a:gdLst>
                  <a:gd name="T0" fmla="*/ 0 w 100"/>
                  <a:gd name="T1" fmla="*/ 133 h 150"/>
                  <a:gd name="T2" fmla="*/ 65 w 100"/>
                  <a:gd name="T3" fmla="*/ 150 h 150"/>
                  <a:gd name="T4" fmla="*/ 100 w 100"/>
                  <a:gd name="T5" fmla="*/ 16 h 150"/>
                  <a:gd name="T6" fmla="*/ 33 w 100"/>
                  <a:gd name="T7" fmla="*/ 0 h 150"/>
                  <a:gd name="T8" fmla="*/ 0 w 100"/>
                  <a:gd name="T9" fmla="*/ 13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50">
                    <a:moveTo>
                      <a:pt x="0" y="133"/>
                    </a:moveTo>
                    <a:lnTo>
                      <a:pt x="65" y="150"/>
                    </a:lnTo>
                    <a:lnTo>
                      <a:pt x="100" y="16"/>
                    </a:lnTo>
                    <a:lnTo>
                      <a:pt x="33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0" name="íŝḷiḑê"/>
              <p:cNvSpPr/>
              <p:nvPr/>
            </p:nvSpPr>
            <p:spPr bwMode="auto">
              <a:xfrm>
                <a:off x="7283911" y="2493773"/>
                <a:ext cx="117367" cy="113863"/>
              </a:xfrm>
              <a:custGeom>
                <a:avLst/>
                <a:gdLst>
                  <a:gd name="T0" fmla="*/ 3 w 44"/>
                  <a:gd name="T1" fmla="*/ 17 h 43"/>
                  <a:gd name="T2" fmla="*/ 27 w 44"/>
                  <a:gd name="T3" fmla="*/ 2 h 43"/>
                  <a:gd name="T4" fmla="*/ 41 w 44"/>
                  <a:gd name="T5" fmla="*/ 26 h 43"/>
                  <a:gd name="T6" fmla="*/ 17 w 44"/>
                  <a:gd name="T7" fmla="*/ 41 h 43"/>
                  <a:gd name="T8" fmla="*/ 3 w 44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" y="17"/>
                    </a:moveTo>
                    <a:cubicBezTo>
                      <a:pt x="5" y="6"/>
                      <a:pt x="16" y="0"/>
                      <a:pt x="27" y="2"/>
                    </a:cubicBezTo>
                    <a:cubicBezTo>
                      <a:pt x="37" y="5"/>
                      <a:pt x="44" y="16"/>
                      <a:pt x="41" y="26"/>
                    </a:cubicBezTo>
                    <a:cubicBezTo>
                      <a:pt x="38" y="37"/>
                      <a:pt x="28" y="43"/>
                      <a:pt x="17" y="41"/>
                    </a:cubicBezTo>
                    <a:cubicBezTo>
                      <a:pt x="6" y="38"/>
                      <a:pt x="0" y="27"/>
                      <a:pt x="3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1" name="ïş1îďè"/>
              <p:cNvSpPr/>
              <p:nvPr/>
            </p:nvSpPr>
            <p:spPr bwMode="auto">
              <a:xfrm>
                <a:off x="7299676" y="2520048"/>
                <a:ext cx="87587" cy="56056"/>
              </a:xfrm>
              <a:custGeom>
                <a:avLst/>
                <a:gdLst>
                  <a:gd name="T0" fmla="*/ 32 w 33"/>
                  <a:gd name="T1" fmla="*/ 15 h 21"/>
                  <a:gd name="T2" fmla="*/ 29 w 33"/>
                  <a:gd name="T3" fmla="*/ 15 h 21"/>
                  <a:gd name="T4" fmla="*/ 27 w 33"/>
                  <a:gd name="T5" fmla="*/ 18 h 21"/>
                  <a:gd name="T6" fmla="*/ 24 w 33"/>
                  <a:gd name="T7" fmla="*/ 20 h 21"/>
                  <a:gd name="T8" fmla="*/ 19 w 33"/>
                  <a:gd name="T9" fmla="*/ 20 h 21"/>
                  <a:gd name="T10" fmla="*/ 19 w 33"/>
                  <a:gd name="T11" fmla="*/ 17 h 21"/>
                  <a:gd name="T12" fmla="*/ 24 w 33"/>
                  <a:gd name="T13" fmla="*/ 17 h 21"/>
                  <a:gd name="T14" fmla="*/ 26 w 33"/>
                  <a:gd name="T15" fmla="*/ 14 h 21"/>
                  <a:gd name="T16" fmla="*/ 16 w 33"/>
                  <a:gd name="T17" fmla="*/ 11 h 21"/>
                  <a:gd name="T18" fmla="*/ 14 w 33"/>
                  <a:gd name="T19" fmla="*/ 15 h 21"/>
                  <a:gd name="T20" fmla="*/ 11 w 33"/>
                  <a:gd name="T21" fmla="*/ 17 h 21"/>
                  <a:gd name="T22" fmla="*/ 7 w 33"/>
                  <a:gd name="T23" fmla="*/ 17 h 21"/>
                  <a:gd name="T24" fmla="*/ 2 w 33"/>
                  <a:gd name="T25" fmla="*/ 13 h 21"/>
                  <a:gd name="T26" fmla="*/ 2 w 33"/>
                  <a:gd name="T27" fmla="*/ 8 h 21"/>
                  <a:gd name="T28" fmla="*/ 0 w 33"/>
                  <a:gd name="T29" fmla="*/ 7 h 21"/>
                  <a:gd name="T30" fmla="*/ 1 w 33"/>
                  <a:gd name="T31" fmla="*/ 5 h 21"/>
                  <a:gd name="T32" fmla="*/ 2 w 33"/>
                  <a:gd name="T33" fmla="*/ 6 h 21"/>
                  <a:gd name="T34" fmla="*/ 5 w 33"/>
                  <a:gd name="T35" fmla="*/ 2 h 21"/>
                  <a:gd name="T36" fmla="*/ 10 w 33"/>
                  <a:gd name="T37" fmla="*/ 1 h 21"/>
                  <a:gd name="T38" fmla="*/ 10 w 33"/>
                  <a:gd name="T39" fmla="*/ 4 h 21"/>
                  <a:gd name="T40" fmla="*/ 7 w 33"/>
                  <a:gd name="T41" fmla="*/ 4 h 21"/>
                  <a:gd name="T42" fmla="*/ 5 w 33"/>
                  <a:gd name="T43" fmla="*/ 6 h 21"/>
                  <a:gd name="T44" fmla="*/ 14 w 33"/>
                  <a:gd name="T45" fmla="*/ 9 h 21"/>
                  <a:gd name="T46" fmla="*/ 16 w 33"/>
                  <a:gd name="T47" fmla="*/ 6 h 21"/>
                  <a:gd name="T48" fmla="*/ 18 w 33"/>
                  <a:gd name="T49" fmla="*/ 4 h 21"/>
                  <a:gd name="T50" fmla="*/ 20 w 33"/>
                  <a:gd name="T51" fmla="*/ 3 h 21"/>
                  <a:gd name="T52" fmla="*/ 23 w 33"/>
                  <a:gd name="T53" fmla="*/ 3 h 21"/>
                  <a:gd name="T54" fmla="*/ 28 w 33"/>
                  <a:gd name="T55" fmla="*/ 7 h 21"/>
                  <a:gd name="T56" fmla="*/ 29 w 33"/>
                  <a:gd name="T57" fmla="*/ 13 h 21"/>
                  <a:gd name="T58" fmla="*/ 33 w 33"/>
                  <a:gd name="T59" fmla="*/ 14 h 21"/>
                  <a:gd name="T60" fmla="*/ 32 w 33"/>
                  <a:gd name="T61" fmla="*/ 15 h 21"/>
                  <a:gd name="T62" fmla="*/ 4 w 33"/>
                  <a:gd name="T63" fmla="*/ 8 h 21"/>
                  <a:gd name="T64" fmla="*/ 4 w 33"/>
                  <a:gd name="T65" fmla="*/ 8 h 21"/>
                  <a:gd name="T66" fmla="*/ 5 w 33"/>
                  <a:gd name="T67" fmla="*/ 12 h 21"/>
                  <a:gd name="T68" fmla="*/ 8 w 33"/>
                  <a:gd name="T69" fmla="*/ 13 h 21"/>
                  <a:gd name="T70" fmla="*/ 11 w 33"/>
                  <a:gd name="T71" fmla="*/ 13 h 21"/>
                  <a:gd name="T72" fmla="*/ 13 w 33"/>
                  <a:gd name="T73" fmla="*/ 11 h 21"/>
                  <a:gd name="T74" fmla="*/ 4 w 33"/>
                  <a:gd name="T75" fmla="*/ 8 h 21"/>
                  <a:gd name="T76" fmla="*/ 27 w 33"/>
                  <a:gd name="T77" fmla="*/ 12 h 21"/>
                  <a:gd name="T78" fmla="*/ 27 w 33"/>
                  <a:gd name="T79" fmla="*/ 12 h 21"/>
                  <a:gd name="T80" fmla="*/ 26 w 33"/>
                  <a:gd name="T81" fmla="*/ 9 h 21"/>
                  <a:gd name="T82" fmla="*/ 23 w 33"/>
                  <a:gd name="T83" fmla="*/ 7 h 21"/>
                  <a:gd name="T84" fmla="*/ 20 w 33"/>
                  <a:gd name="T85" fmla="*/ 7 h 21"/>
                  <a:gd name="T86" fmla="*/ 17 w 33"/>
                  <a:gd name="T87" fmla="*/ 10 h 21"/>
                  <a:gd name="T88" fmla="*/ 27 w 33"/>
                  <a:gd name="T8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1">
                    <a:moveTo>
                      <a:pt x="32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6"/>
                      <a:pt x="28" y="17"/>
                      <a:pt x="27" y="18"/>
                    </a:cubicBezTo>
                    <a:cubicBezTo>
                      <a:pt x="26" y="19"/>
                      <a:pt x="25" y="20"/>
                      <a:pt x="24" y="20"/>
                    </a:cubicBezTo>
                    <a:cubicBezTo>
                      <a:pt x="22" y="21"/>
                      <a:pt x="21" y="21"/>
                      <a:pt x="19" y="2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6" y="1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3" y="16"/>
                      <a:pt x="12" y="16"/>
                      <a:pt x="11" y="17"/>
                    </a:cubicBezTo>
                    <a:cubicBezTo>
                      <a:pt x="10" y="17"/>
                      <a:pt x="8" y="17"/>
                      <a:pt x="7" y="17"/>
                    </a:cubicBezTo>
                    <a:cubicBezTo>
                      <a:pt x="5" y="16"/>
                      <a:pt x="3" y="15"/>
                      <a:pt x="2" y="13"/>
                    </a:cubicBezTo>
                    <a:cubicBezTo>
                      <a:pt x="2" y="12"/>
                      <a:pt x="1" y="10"/>
                      <a:pt x="2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6" y="4"/>
                      <a:pt x="27" y="5"/>
                      <a:pt x="28" y="7"/>
                    </a:cubicBezTo>
                    <a:cubicBezTo>
                      <a:pt x="29" y="8"/>
                      <a:pt x="30" y="10"/>
                      <a:pt x="29" y="13"/>
                    </a:cubicBezTo>
                    <a:cubicBezTo>
                      <a:pt x="33" y="14"/>
                      <a:pt x="33" y="14"/>
                      <a:pt x="33" y="14"/>
                    </a:cubicBezTo>
                    <a:lnTo>
                      <a:pt x="32" y="15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10"/>
                      <a:pt x="4" y="11"/>
                      <a:pt x="5" y="12"/>
                    </a:cubicBezTo>
                    <a:cubicBezTo>
                      <a:pt x="6" y="13"/>
                      <a:pt x="7" y="13"/>
                      <a:pt x="8" y="13"/>
                    </a:cubicBezTo>
                    <a:cubicBezTo>
                      <a:pt x="9" y="14"/>
                      <a:pt x="10" y="14"/>
                      <a:pt x="11" y="13"/>
                    </a:cubicBezTo>
                    <a:cubicBezTo>
                      <a:pt x="11" y="13"/>
                      <a:pt x="12" y="12"/>
                      <a:pt x="13" y="11"/>
                    </a:cubicBezTo>
                    <a:lnTo>
                      <a:pt x="4" y="8"/>
                    </a:lnTo>
                    <a:close/>
                    <a:moveTo>
                      <a:pt x="27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6" y="9"/>
                    </a:cubicBezTo>
                    <a:cubicBezTo>
                      <a:pt x="25" y="8"/>
                      <a:pt x="24" y="7"/>
                      <a:pt x="23" y="7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19" y="7"/>
                      <a:pt x="18" y="8"/>
                      <a:pt x="17" y="10"/>
                    </a:cubicBez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2" name="iṧḻiḓè"/>
              <p:cNvSpPr/>
              <p:nvPr/>
            </p:nvSpPr>
            <p:spPr bwMode="auto">
              <a:xfrm>
                <a:off x="7304932" y="2607635"/>
                <a:ext cx="15766" cy="49049"/>
              </a:xfrm>
              <a:custGeom>
                <a:avLst/>
                <a:gdLst>
                  <a:gd name="T0" fmla="*/ 0 w 9"/>
                  <a:gd name="T1" fmla="*/ 26 h 28"/>
                  <a:gd name="T2" fmla="*/ 7 w 9"/>
                  <a:gd name="T3" fmla="*/ 0 h 28"/>
                  <a:gd name="T4" fmla="*/ 9 w 9"/>
                  <a:gd name="T5" fmla="*/ 0 h 28"/>
                  <a:gd name="T6" fmla="*/ 3 w 9"/>
                  <a:gd name="T7" fmla="*/ 28 h 28"/>
                  <a:gd name="T8" fmla="*/ 0 w 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6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3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3" name="iśľíḑè"/>
              <p:cNvSpPr/>
              <p:nvPr/>
            </p:nvSpPr>
            <p:spPr bwMode="auto">
              <a:xfrm>
                <a:off x="7315442" y="2611139"/>
                <a:ext cx="15766" cy="47297"/>
              </a:xfrm>
              <a:custGeom>
                <a:avLst/>
                <a:gdLst>
                  <a:gd name="T0" fmla="*/ 0 w 9"/>
                  <a:gd name="T1" fmla="*/ 26 h 27"/>
                  <a:gd name="T2" fmla="*/ 8 w 9"/>
                  <a:gd name="T3" fmla="*/ 0 h 27"/>
                  <a:gd name="T4" fmla="*/ 9 w 9"/>
                  <a:gd name="T5" fmla="*/ 0 h 27"/>
                  <a:gd name="T6" fmla="*/ 3 w 9"/>
                  <a:gd name="T7" fmla="*/ 27 h 27"/>
                  <a:gd name="T8" fmla="*/ 0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6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3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" name="i$ḷïḑe"/>
              <p:cNvSpPr/>
              <p:nvPr/>
            </p:nvSpPr>
            <p:spPr bwMode="auto">
              <a:xfrm>
                <a:off x="7346973" y="2441221"/>
                <a:ext cx="15766" cy="47297"/>
              </a:xfrm>
              <a:custGeom>
                <a:avLst/>
                <a:gdLst>
                  <a:gd name="T0" fmla="*/ 0 w 9"/>
                  <a:gd name="T1" fmla="*/ 26 h 27"/>
                  <a:gd name="T2" fmla="*/ 6 w 9"/>
                  <a:gd name="T3" fmla="*/ 0 h 27"/>
                  <a:gd name="T4" fmla="*/ 9 w 9"/>
                  <a:gd name="T5" fmla="*/ 1 h 27"/>
                  <a:gd name="T6" fmla="*/ 3 w 9"/>
                  <a:gd name="T7" fmla="*/ 27 h 27"/>
                  <a:gd name="T8" fmla="*/ 0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6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3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" name="ïşlíḑê"/>
              <p:cNvSpPr/>
              <p:nvPr/>
            </p:nvSpPr>
            <p:spPr bwMode="auto">
              <a:xfrm>
                <a:off x="7357484" y="2442972"/>
                <a:ext cx="15766" cy="49049"/>
              </a:xfrm>
              <a:custGeom>
                <a:avLst/>
                <a:gdLst>
                  <a:gd name="T0" fmla="*/ 0 w 9"/>
                  <a:gd name="T1" fmla="*/ 26 h 28"/>
                  <a:gd name="T2" fmla="*/ 6 w 9"/>
                  <a:gd name="T3" fmla="*/ 0 h 28"/>
                  <a:gd name="T4" fmla="*/ 9 w 9"/>
                  <a:gd name="T5" fmla="*/ 0 h 28"/>
                  <a:gd name="T6" fmla="*/ 2 w 9"/>
                  <a:gd name="T7" fmla="*/ 28 h 28"/>
                  <a:gd name="T8" fmla="*/ 0 w 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6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2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" name="î$ļiḍê"/>
              <p:cNvSpPr/>
              <p:nvPr/>
            </p:nvSpPr>
            <p:spPr bwMode="auto">
              <a:xfrm>
                <a:off x="7136765" y="2456986"/>
                <a:ext cx="418666" cy="359107"/>
              </a:xfrm>
              <a:custGeom>
                <a:avLst/>
                <a:gdLst>
                  <a:gd name="T0" fmla="*/ 9 w 157"/>
                  <a:gd name="T1" fmla="*/ 36 h 135"/>
                  <a:gd name="T2" fmla="*/ 117 w 157"/>
                  <a:gd name="T3" fmla="*/ 1 h 135"/>
                  <a:gd name="T4" fmla="*/ 130 w 157"/>
                  <a:gd name="T5" fmla="*/ 8 h 135"/>
                  <a:gd name="T6" fmla="*/ 155 w 157"/>
                  <a:gd name="T7" fmla="*/ 86 h 135"/>
                  <a:gd name="T8" fmla="*/ 149 w 157"/>
                  <a:gd name="T9" fmla="*/ 99 h 135"/>
                  <a:gd name="T10" fmla="*/ 40 w 157"/>
                  <a:gd name="T11" fmla="*/ 134 h 135"/>
                  <a:gd name="T12" fmla="*/ 27 w 157"/>
                  <a:gd name="T13" fmla="*/ 127 h 135"/>
                  <a:gd name="T14" fmla="*/ 2 w 157"/>
                  <a:gd name="T15" fmla="*/ 49 h 135"/>
                  <a:gd name="T16" fmla="*/ 9 w 157"/>
                  <a:gd name="T1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35">
                    <a:moveTo>
                      <a:pt x="9" y="36"/>
                    </a:moveTo>
                    <a:cubicBezTo>
                      <a:pt x="117" y="1"/>
                      <a:pt x="117" y="1"/>
                      <a:pt x="117" y="1"/>
                    </a:cubicBezTo>
                    <a:cubicBezTo>
                      <a:pt x="122" y="0"/>
                      <a:pt x="128" y="3"/>
                      <a:pt x="130" y="8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7" y="91"/>
                      <a:pt x="154" y="97"/>
                      <a:pt x="149" y="99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35" y="135"/>
                      <a:pt x="29" y="132"/>
                      <a:pt x="27" y="12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44"/>
                      <a:pt x="3" y="38"/>
                      <a:pt x="9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" name="îşlîḍè"/>
              <p:cNvSpPr/>
              <p:nvPr/>
            </p:nvSpPr>
            <p:spPr bwMode="auto">
              <a:xfrm>
                <a:off x="7152530" y="2472752"/>
                <a:ext cx="387134" cy="327575"/>
              </a:xfrm>
              <a:custGeom>
                <a:avLst/>
                <a:gdLst>
                  <a:gd name="T0" fmla="*/ 4 w 145"/>
                  <a:gd name="T1" fmla="*/ 36 h 123"/>
                  <a:gd name="T2" fmla="*/ 2 w 145"/>
                  <a:gd name="T3" fmla="*/ 38 h 123"/>
                  <a:gd name="T4" fmla="*/ 2 w 145"/>
                  <a:gd name="T5" fmla="*/ 41 h 123"/>
                  <a:gd name="T6" fmla="*/ 27 w 145"/>
                  <a:gd name="T7" fmla="*/ 119 h 123"/>
                  <a:gd name="T8" fmla="*/ 27 w 145"/>
                  <a:gd name="T9" fmla="*/ 119 h 123"/>
                  <a:gd name="T10" fmla="*/ 29 w 145"/>
                  <a:gd name="T11" fmla="*/ 122 h 123"/>
                  <a:gd name="T12" fmla="*/ 32 w 145"/>
                  <a:gd name="T13" fmla="*/ 122 h 123"/>
                  <a:gd name="T14" fmla="*/ 141 w 145"/>
                  <a:gd name="T15" fmla="*/ 87 h 123"/>
                  <a:gd name="T16" fmla="*/ 143 w 145"/>
                  <a:gd name="T17" fmla="*/ 85 h 123"/>
                  <a:gd name="T18" fmla="*/ 143 w 145"/>
                  <a:gd name="T19" fmla="*/ 85 h 123"/>
                  <a:gd name="T20" fmla="*/ 144 w 145"/>
                  <a:gd name="T21" fmla="*/ 82 h 123"/>
                  <a:gd name="T22" fmla="*/ 144 w 145"/>
                  <a:gd name="T23" fmla="*/ 82 h 123"/>
                  <a:gd name="T24" fmla="*/ 118 w 145"/>
                  <a:gd name="T25" fmla="*/ 4 h 123"/>
                  <a:gd name="T26" fmla="*/ 116 w 145"/>
                  <a:gd name="T27" fmla="*/ 1 h 123"/>
                  <a:gd name="T28" fmla="*/ 113 w 145"/>
                  <a:gd name="T29" fmla="*/ 1 h 123"/>
                  <a:gd name="T30" fmla="*/ 4 w 145"/>
                  <a:gd name="T31" fmla="*/ 36 h 123"/>
                  <a:gd name="T32" fmla="*/ 1 w 145"/>
                  <a:gd name="T33" fmla="*/ 38 h 123"/>
                  <a:gd name="T34" fmla="*/ 4 w 145"/>
                  <a:gd name="T35" fmla="*/ 35 h 123"/>
                  <a:gd name="T36" fmla="*/ 113 w 145"/>
                  <a:gd name="T37" fmla="*/ 0 h 123"/>
                  <a:gd name="T38" fmla="*/ 117 w 145"/>
                  <a:gd name="T39" fmla="*/ 0 h 123"/>
                  <a:gd name="T40" fmla="*/ 119 w 145"/>
                  <a:gd name="T41" fmla="*/ 3 h 123"/>
                  <a:gd name="T42" fmla="*/ 144 w 145"/>
                  <a:gd name="T43" fmla="*/ 81 h 123"/>
                  <a:gd name="T44" fmla="*/ 144 w 145"/>
                  <a:gd name="T45" fmla="*/ 85 h 123"/>
                  <a:gd name="T46" fmla="*/ 141 w 145"/>
                  <a:gd name="T47" fmla="*/ 88 h 123"/>
                  <a:gd name="T48" fmla="*/ 33 w 145"/>
                  <a:gd name="T49" fmla="*/ 123 h 123"/>
                  <a:gd name="T50" fmla="*/ 33 w 145"/>
                  <a:gd name="T51" fmla="*/ 123 h 123"/>
                  <a:gd name="T52" fmla="*/ 29 w 145"/>
                  <a:gd name="T53" fmla="*/ 123 h 123"/>
                  <a:gd name="T54" fmla="*/ 26 w 145"/>
                  <a:gd name="T55" fmla="*/ 120 h 123"/>
                  <a:gd name="T56" fmla="*/ 26 w 145"/>
                  <a:gd name="T57" fmla="*/ 120 h 123"/>
                  <a:gd name="T58" fmla="*/ 1 w 145"/>
                  <a:gd name="T59" fmla="*/ 42 h 123"/>
                  <a:gd name="T60" fmla="*/ 1 w 145"/>
                  <a:gd name="T61" fmla="*/ 38 h 123"/>
                  <a:gd name="T62" fmla="*/ 26 w 145"/>
                  <a:gd name="T63" fmla="*/ 120 h 123"/>
                  <a:gd name="T64" fmla="*/ 26 w 145"/>
                  <a:gd name="T65" fmla="*/ 120 h 123"/>
                  <a:gd name="T66" fmla="*/ 27 w 145"/>
                  <a:gd name="T67" fmla="*/ 119 h 123"/>
                  <a:gd name="T68" fmla="*/ 27 w 145"/>
                  <a:gd name="T69" fmla="*/ 119 h 123"/>
                  <a:gd name="T70" fmla="*/ 33 w 145"/>
                  <a:gd name="T71" fmla="*/ 123 h 123"/>
                  <a:gd name="T72" fmla="*/ 33 w 145"/>
                  <a:gd name="T73" fmla="*/ 123 h 123"/>
                  <a:gd name="T74" fmla="*/ 32 w 145"/>
                  <a:gd name="T75" fmla="*/ 122 h 123"/>
                  <a:gd name="T76" fmla="*/ 32 w 145"/>
                  <a:gd name="T77" fmla="*/ 122 h 123"/>
                  <a:gd name="T78" fmla="*/ 141 w 145"/>
                  <a:gd name="T79" fmla="*/ 88 h 123"/>
                  <a:gd name="T80" fmla="*/ 141 w 145"/>
                  <a:gd name="T81" fmla="*/ 88 h 123"/>
                  <a:gd name="T82" fmla="*/ 141 w 145"/>
                  <a:gd name="T83" fmla="*/ 87 h 123"/>
                  <a:gd name="T84" fmla="*/ 141 w 145"/>
                  <a:gd name="T85" fmla="*/ 87 h 123"/>
                  <a:gd name="T86" fmla="*/ 144 w 145"/>
                  <a:gd name="T87" fmla="*/ 81 h 123"/>
                  <a:gd name="T88" fmla="*/ 144 w 145"/>
                  <a:gd name="T89" fmla="*/ 81 h 123"/>
                  <a:gd name="T90" fmla="*/ 144 w 145"/>
                  <a:gd name="T91" fmla="*/ 82 h 123"/>
                  <a:gd name="T92" fmla="*/ 144 w 145"/>
                  <a:gd name="T93" fmla="*/ 8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5" h="123">
                    <a:moveTo>
                      <a:pt x="4" y="36"/>
                    </a:moveTo>
                    <a:cubicBezTo>
                      <a:pt x="3" y="36"/>
                      <a:pt x="2" y="37"/>
                      <a:pt x="2" y="38"/>
                    </a:cubicBezTo>
                    <a:cubicBezTo>
                      <a:pt x="1" y="39"/>
                      <a:pt x="1" y="40"/>
                      <a:pt x="2" y="41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7" y="120"/>
                      <a:pt x="28" y="121"/>
                      <a:pt x="29" y="122"/>
                    </a:cubicBezTo>
                    <a:cubicBezTo>
                      <a:pt x="30" y="122"/>
                      <a:pt x="31" y="122"/>
                      <a:pt x="32" y="122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7"/>
                      <a:pt x="143" y="86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4" y="84"/>
                      <a:pt x="144" y="83"/>
                      <a:pt x="144" y="8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3"/>
                      <a:pt x="117" y="2"/>
                      <a:pt x="116" y="1"/>
                    </a:cubicBezTo>
                    <a:cubicBezTo>
                      <a:pt x="115" y="1"/>
                      <a:pt x="114" y="0"/>
                      <a:pt x="113" y="1"/>
                    </a:cubicBezTo>
                    <a:lnTo>
                      <a:pt x="4" y="36"/>
                    </a:lnTo>
                    <a:close/>
                    <a:moveTo>
                      <a:pt x="1" y="38"/>
                    </a:moveTo>
                    <a:cubicBezTo>
                      <a:pt x="2" y="37"/>
                      <a:pt x="3" y="36"/>
                      <a:pt x="4" y="35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5" y="0"/>
                      <a:pt x="117" y="0"/>
                    </a:cubicBezTo>
                    <a:cubicBezTo>
                      <a:pt x="118" y="1"/>
                      <a:pt x="119" y="2"/>
                      <a:pt x="119" y="3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5" y="83"/>
                      <a:pt x="145" y="84"/>
                      <a:pt x="144" y="85"/>
                    </a:cubicBezTo>
                    <a:cubicBezTo>
                      <a:pt x="143" y="86"/>
                      <a:pt x="142" y="87"/>
                      <a:pt x="141" y="88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1" y="123"/>
                      <a:pt x="30" y="123"/>
                      <a:pt x="29" y="123"/>
                    </a:cubicBezTo>
                    <a:cubicBezTo>
                      <a:pt x="27" y="122"/>
                      <a:pt x="26" y="121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0"/>
                      <a:pt x="1" y="39"/>
                      <a:pt x="1" y="38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lose/>
                    <a:moveTo>
                      <a:pt x="27" y="119"/>
                    </a:moveTo>
                    <a:cubicBezTo>
                      <a:pt x="27" y="119"/>
                      <a:pt x="27" y="119"/>
                      <a:pt x="27" y="119"/>
                    </a:cubicBezTo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moveTo>
                      <a:pt x="141" y="88"/>
                    </a:moveTo>
                    <a:cubicBezTo>
                      <a:pt x="141" y="88"/>
                      <a:pt x="141" y="88"/>
                      <a:pt x="141" y="88"/>
                    </a:cubicBezTo>
                    <a:moveTo>
                      <a:pt x="141" y="87"/>
                    </a:moveTo>
                    <a:cubicBezTo>
                      <a:pt x="141" y="87"/>
                      <a:pt x="141" y="87"/>
                      <a:pt x="141" y="87"/>
                    </a:cubicBezTo>
                    <a:moveTo>
                      <a:pt x="144" y="81"/>
                    </a:moveTo>
                    <a:cubicBezTo>
                      <a:pt x="144" y="81"/>
                      <a:pt x="144" y="81"/>
                      <a:pt x="144" y="81"/>
                    </a:cubicBezTo>
                    <a:moveTo>
                      <a:pt x="144" y="82"/>
                    </a:moveTo>
                    <a:cubicBezTo>
                      <a:pt x="144" y="82"/>
                      <a:pt x="144" y="82"/>
                      <a:pt x="144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" name="îṩļîḑé"/>
              <p:cNvSpPr/>
              <p:nvPr/>
            </p:nvSpPr>
            <p:spPr bwMode="auto">
              <a:xfrm>
                <a:off x="7371498" y="2546325"/>
                <a:ext cx="164663" cy="106856"/>
              </a:xfrm>
              <a:custGeom>
                <a:avLst/>
                <a:gdLst>
                  <a:gd name="T0" fmla="*/ 54 w 62"/>
                  <a:gd name="T1" fmla="*/ 0 h 40"/>
                  <a:gd name="T2" fmla="*/ 4 w 62"/>
                  <a:gd name="T3" fmla="*/ 17 h 40"/>
                  <a:gd name="T4" fmla="*/ 1 w 62"/>
                  <a:gd name="T5" fmla="*/ 22 h 40"/>
                  <a:gd name="T6" fmla="*/ 6 w 62"/>
                  <a:gd name="T7" fmla="*/ 37 h 40"/>
                  <a:gd name="T8" fmla="*/ 11 w 62"/>
                  <a:gd name="T9" fmla="*/ 39 h 40"/>
                  <a:gd name="T10" fmla="*/ 61 w 62"/>
                  <a:gd name="T11" fmla="*/ 23 h 40"/>
                  <a:gd name="T12" fmla="*/ 62 w 62"/>
                  <a:gd name="T13" fmla="*/ 23 h 40"/>
                  <a:gd name="T14" fmla="*/ 55 w 62"/>
                  <a:gd name="T15" fmla="*/ 0 h 40"/>
                  <a:gd name="T16" fmla="*/ 54 w 6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0">
                    <a:moveTo>
                      <a:pt x="54" y="0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1" y="17"/>
                      <a:pt x="0" y="20"/>
                      <a:pt x="1" y="22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9"/>
                      <a:pt x="9" y="40"/>
                      <a:pt x="11" y="39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" name="îS1íďè"/>
              <p:cNvSpPr/>
              <p:nvPr/>
            </p:nvSpPr>
            <p:spPr bwMode="auto">
              <a:xfrm>
                <a:off x="7397773" y="2597125"/>
                <a:ext cx="31531" cy="35035"/>
              </a:xfrm>
              <a:custGeom>
                <a:avLst/>
                <a:gdLst>
                  <a:gd name="T0" fmla="*/ 8 w 12"/>
                  <a:gd name="T1" fmla="*/ 12 h 13"/>
                  <a:gd name="T2" fmla="*/ 11 w 12"/>
                  <a:gd name="T3" fmla="*/ 5 h 13"/>
                  <a:gd name="T4" fmla="*/ 4 w 12"/>
                  <a:gd name="T5" fmla="*/ 1 h 13"/>
                  <a:gd name="T6" fmla="*/ 1 w 12"/>
                  <a:gd name="T7" fmla="*/ 8 h 13"/>
                  <a:gd name="T8" fmla="*/ 8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8" y="12"/>
                    </a:moveTo>
                    <a:cubicBezTo>
                      <a:pt x="11" y="11"/>
                      <a:pt x="12" y="8"/>
                      <a:pt x="11" y="5"/>
                    </a:cubicBezTo>
                    <a:cubicBezTo>
                      <a:pt x="10" y="2"/>
                      <a:pt x="7" y="0"/>
                      <a:pt x="4" y="1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11"/>
                      <a:pt x="5" y="13"/>
                      <a:pt x="8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" name="iSľïḓê"/>
              <p:cNvSpPr/>
              <p:nvPr/>
            </p:nvSpPr>
            <p:spPr bwMode="auto">
              <a:xfrm>
                <a:off x="7196324" y="2427207"/>
                <a:ext cx="176926" cy="282030"/>
              </a:xfrm>
              <a:custGeom>
                <a:avLst/>
                <a:gdLst>
                  <a:gd name="T0" fmla="*/ 0 w 101"/>
                  <a:gd name="T1" fmla="*/ 147 h 161"/>
                  <a:gd name="T2" fmla="*/ 22 w 101"/>
                  <a:gd name="T3" fmla="*/ 0 h 161"/>
                  <a:gd name="T4" fmla="*/ 101 w 101"/>
                  <a:gd name="T5" fmla="*/ 14 h 161"/>
                  <a:gd name="T6" fmla="*/ 77 w 101"/>
                  <a:gd name="T7" fmla="*/ 161 h 161"/>
                  <a:gd name="T8" fmla="*/ 0 w 101"/>
                  <a:gd name="T9" fmla="*/ 14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61">
                    <a:moveTo>
                      <a:pt x="0" y="147"/>
                    </a:moveTo>
                    <a:lnTo>
                      <a:pt x="22" y="0"/>
                    </a:lnTo>
                    <a:lnTo>
                      <a:pt x="101" y="14"/>
                    </a:lnTo>
                    <a:lnTo>
                      <a:pt x="77" y="161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" name="ïṣlïḍé"/>
              <p:cNvSpPr/>
              <p:nvPr/>
            </p:nvSpPr>
            <p:spPr bwMode="auto">
              <a:xfrm>
                <a:off x="7206834" y="2441221"/>
                <a:ext cx="155905" cy="254002"/>
              </a:xfrm>
              <a:custGeom>
                <a:avLst/>
                <a:gdLst>
                  <a:gd name="T0" fmla="*/ 0 w 89"/>
                  <a:gd name="T1" fmla="*/ 135 h 145"/>
                  <a:gd name="T2" fmla="*/ 67 w 89"/>
                  <a:gd name="T3" fmla="*/ 145 h 145"/>
                  <a:gd name="T4" fmla="*/ 89 w 89"/>
                  <a:gd name="T5" fmla="*/ 10 h 145"/>
                  <a:gd name="T6" fmla="*/ 22 w 89"/>
                  <a:gd name="T7" fmla="*/ 0 h 145"/>
                  <a:gd name="T8" fmla="*/ 0 w 89"/>
                  <a:gd name="T9" fmla="*/ 13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45">
                    <a:moveTo>
                      <a:pt x="0" y="135"/>
                    </a:moveTo>
                    <a:lnTo>
                      <a:pt x="67" y="145"/>
                    </a:lnTo>
                    <a:lnTo>
                      <a:pt x="89" y="10"/>
                    </a:lnTo>
                    <a:lnTo>
                      <a:pt x="22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" name="îsḻíḓé"/>
              <p:cNvSpPr/>
              <p:nvPr/>
            </p:nvSpPr>
            <p:spPr bwMode="auto">
              <a:xfrm>
                <a:off x="7227855" y="2513041"/>
                <a:ext cx="113863" cy="110360"/>
              </a:xfrm>
              <a:custGeom>
                <a:avLst/>
                <a:gdLst>
                  <a:gd name="T0" fmla="*/ 2 w 43"/>
                  <a:gd name="T1" fmla="*/ 18 h 42"/>
                  <a:gd name="T2" fmla="*/ 25 w 43"/>
                  <a:gd name="T3" fmla="*/ 2 h 42"/>
                  <a:gd name="T4" fmla="*/ 41 w 43"/>
                  <a:gd name="T5" fmla="*/ 24 h 42"/>
                  <a:gd name="T6" fmla="*/ 18 w 43"/>
                  <a:gd name="T7" fmla="*/ 41 h 42"/>
                  <a:gd name="T8" fmla="*/ 2 w 43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2">
                    <a:moveTo>
                      <a:pt x="2" y="18"/>
                    </a:moveTo>
                    <a:cubicBezTo>
                      <a:pt x="4" y="7"/>
                      <a:pt x="14" y="0"/>
                      <a:pt x="25" y="2"/>
                    </a:cubicBezTo>
                    <a:cubicBezTo>
                      <a:pt x="35" y="3"/>
                      <a:pt x="43" y="13"/>
                      <a:pt x="41" y="24"/>
                    </a:cubicBezTo>
                    <a:cubicBezTo>
                      <a:pt x="39" y="35"/>
                      <a:pt x="29" y="42"/>
                      <a:pt x="18" y="41"/>
                    </a:cubicBezTo>
                    <a:cubicBezTo>
                      <a:pt x="7" y="39"/>
                      <a:pt x="0" y="29"/>
                      <a:pt x="2" y="18"/>
                    </a:cubicBez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" name="ïṩḷíḋe"/>
              <p:cNvSpPr/>
              <p:nvPr/>
            </p:nvSpPr>
            <p:spPr bwMode="auto">
              <a:xfrm>
                <a:off x="7243620" y="2541069"/>
                <a:ext cx="85836" cy="50801"/>
              </a:xfrm>
              <a:custGeom>
                <a:avLst/>
                <a:gdLst>
                  <a:gd name="T0" fmla="*/ 32 w 32"/>
                  <a:gd name="T1" fmla="*/ 13 h 19"/>
                  <a:gd name="T2" fmla="*/ 29 w 32"/>
                  <a:gd name="T3" fmla="*/ 12 h 19"/>
                  <a:gd name="T4" fmla="*/ 27 w 32"/>
                  <a:gd name="T5" fmla="*/ 16 h 19"/>
                  <a:gd name="T6" fmla="*/ 24 w 32"/>
                  <a:gd name="T7" fmla="*/ 18 h 19"/>
                  <a:gd name="T8" fmla="*/ 20 w 32"/>
                  <a:gd name="T9" fmla="*/ 19 h 19"/>
                  <a:gd name="T10" fmla="*/ 20 w 32"/>
                  <a:gd name="T11" fmla="*/ 15 h 19"/>
                  <a:gd name="T12" fmla="*/ 24 w 32"/>
                  <a:gd name="T13" fmla="*/ 15 h 19"/>
                  <a:gd name="T14" fmla="*/ 26 w 32"/>
                  <a:gd name="T15" fmla="*/ 12 h 19"/>
                  <a:gd name="T16" fmla="*/ 16 w 32"/>
                  <a:gd name="T17" fmla="*/ 10 h 19"/>
                  <a:gd name="T18" fmla="*/ 14 w 32"/>
                  <a:gd name="T19" fmla="*/ 14 h 19"/>
                  <a:gd name="T20" fmla="*/ 11 w 32"/>
                  <a:gd name="T21" fmla="*/ 16 h 19"/>
                  <a:gd name="T22" fmla="*/ 7 w 32"/>
                  <a:gd name="T23" fmla="*/ 16 h 19"/>
                  <a:gd name="T24" fmla="*/ 2 w 32"/>
                  <a:gd name="T25" fmla="*/ 13 h 19"/>
                  <a:gd name="T26" fmla="*/ 1 w 32"/>
                  <a:gd name="T27" fmla="*/ 8 h 19"/>
                  <a:gd name="T28" fmla="*/ 0 w 32"/>
                  <a:gd name="T29" fmla="*/ 7 h 19"/>
                  <a:gd name="T30" fmla="*/ 0 w 32"/>
                  <a:gd name="T31" fmla="*/ 5 h 19"/>
                  <a:gd name="T32" fmla="*/ 1 w 32"/>
                  <a:gd name="T33" fmla="*/ 6 h 19"/>
                  <a:gd name="T34" fmla="*/ 4 w 32"/>
                  <a:gd name="T35" fmla="*/ 2 h 19"/>
                  <a:gd name="T36" fmla="*/ 9 w 32"/>
                  <a:gd name="T37" fmla="*/ 0 h 19"/>
                  <a:gd name="T38" fmla="*/ 9 w 32"/>
                  <a:gd name="T39" fmla="*/ 3 h 19"/>
                  <a:gd name="T40" fmla="*/ 6 w 32"/>
                  <a:gd name="T41" fmla="*/ 4 h 19"/>
                  <a:gd name="T42" fmla="*/ 4 w 32"/>
                  <a:gd name="T43" fmla="*/ 6 h 19"/>
                  <a:gd name="T44" fmla="*/ 13 w 32"/>
                  <a:gd name="T45" fmla="*/ 8 h 19"/>
                  <a:gd name="T46" fmla="*/ 15 w 32"/>
                  <a:gd name="T47" fmla="*/ 5 h 19"/>
                  <a:gd name="T48" fmla="*/ 17 w 32"/>
                  <a:gd name="T49" fmla="*/ 2 h 19"/>
                  <a:gd name="T50" fmla="*/ 19 w 32"/>
                  <a:gd name="T51" fmla="*/ 1 h 19"/>
                  <a:gd name="T52" fmla="*/ 22 w 32"/>
                  <a:gd name="T53" fmla="*/ 1 h 19"/>
                  <a:gd name="T54" fmla="*/ 28 w 32"/>
                  <a:gd name="T55" fmla="*/ 4 h 19"/>
                  <a:gd name="T56" fmla="*/ 29 w 32"/>
                  <a:gd name="T57" fmla="*/ 10 h 19"/>
                  <a:gd name="T58" fmla="*/ 32 w 32"/>
                  <a:gd name="T59" fmla="*/ 11 h 19"/>
                  <a:gd name="T60" fmla="*/ 32 w 32"/>
                  <a:gd name="T61" fmla="*/ 13 h 19"/>
                  <a:gd name="T62" fmla="*/ 4 w 32"/>
                  <a:gd name="T63" fmla="*/ 8 h 19"/>
                  <a:gd name="T64" fmla="*/ 4 w 32"/>
                  <a:gd name="T65" fmla="*/ 8 h 19"/>
                  <a:gd name="T66" fmla="*/ 5 w 32"/>
                  <a:gd name="T67" fmla="*/ 11 h 19"/>
                  <a:gd name="T68" fmla="*/ 7 w 32"/>
                  <a:gd name="T69" fmla="*/ 13 h 19"/>
                  <a:gd name="T70" fmla="*/ 10 w 32"/>
                  <a:gd name="T71" fmla="*/ 12 h 19"/>
                  <a:gd name="T72" fmla="*/ 13 w 32"/>
                  <a:gd name="T73" fmla="*/ 9 h 19"/>
                  <a:gd name="T74" fmla="*/ 4 w 32"/>
                  <a:gd name="T75" fmla="*/ 8 h 19"/>
                  <a:gd name="T76" fmla="*/ 26 w 32"/>
                  <a:gd name="T77" fmla="*/ 10 h 19"/>
                  <a:gd name="T78" fmla="*/ 26 w 32"/>
                  <a:gd name="T79" fmla="*/ 10 h 19"/>
                  <a:gd name="T80" fmla="*/ 25 w 32"/>
                  <a:gd name="T81" fmla="*/ 6 h 19"/>
                  <a:gd name="T82" fmla="*/ 22 w 32"/>
                  <a:gd name="T83" fmla="*/ 5 h 19"/>
                  <a:gd name="T84" fmla="*/ 19 w 32"/>
                  <a:gd name="T85" fmla="*/ 5 h 19"/>
                  <a:gd name="T86" fmla="*/ 17 w 32"/>
                  <a:gd name="T87" fmla="*/ 8 h 19"/>
                  <a:gd name="T88" fmla="*/ 26 w 32"/>
                  <a:gd name="T8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19">
                    <a:moveTo>
                      <a:pt x="32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4"/>
                      <a:pt x="28" y="15"/>
                      <a:pt x="27" y="16"/>
                    </a:cubicBezTo>
                    <a:cubicBezTo>
                      <a:pt x="26" y="17"/>
                      <a:pt x="25" y="18"/>
                      <a:pt x="24" y="18"/>
                    </a:cubicBezTo>
                    <a:cubicBezTo>
                      <a:pt x="23" y="19"/>
                      <a:pt x="21" y="19"/>
                      <a:pt x="20" y="19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1" y="15"/>
                      <a:pt x="23" y="15"/>
                      <a:pt x="24" y="15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1"/>
                      <a:pt x="15" y="13"/>
                      <a:pt x="14" y="14"/>
                    </a:cubicBezTo>
                    <a:cubicBezTo>
                      <a:pt x="13" y="15"/>
                      <a:pt x="12" y="15"/>
                      <a:pt x="11" y="16"/>
                    </a:cubicBezTo>
                    <a:cubicBezTo>
                      <a:pt x="10" y="16"/>
                      <a:pt x="8" y="16"/>
                      <a:pt x="7" y="16"/>
                    </a:cubicBezTo>
                    <a:cubicBezTo>
                      <a:pt x="5" y="16"/>
                      <a:pt x="3" y="15"/>
                      <a:pt x="2" y="13"/>
                    </a:cubicBezTo>
                    <a:cubicBezTo>
                      <a:pt x="1" y="11"/>
                      <a:pt x="1" y="10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5" y="0"/>
                      <a:pt x="7" y="0"/>
                      <a:pt x="9" y="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5" y="4"/>
                      <a:pt x="4" y="5"/>
                      <a:pt x="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6"/>
                      <a:pt x="15" y="5"/>
                      <a:pt x="15" y="5"/>
                    </a:cubicBezTo>
                    <a:cubicBezTo>
                      <a:pt x="15" y="4"/>
                      <a:pt x="16" y="3"/>
                      <a:pt x="17" y="2"/>
                    </a:cubicBezTo>
                    <a:cubicBezTo>
                      <a:pt x="18" y="2"/>
                      <a:pt x="18" y="2"/>
                      <a:pt x="19" y="1"/>
                    </a:cubicBezTo>
                    <a:cubicBezTo>
                      <a:pt x="20" y="1"/>
                      <a:pt x="21" y="1"/>
                      <a:pt x="22" y="1"/>
                    </a:cubicBezTo>
                    <a:cubicBezTo>
                      <a:pt x="25" y="2"/>
                      <a:pt x="26" y="3"/>
                      <a:pt x="28" y="4"/>
                    </a:cubicBezTo>
                    <a:cubicBezTo>
                      <a:pt x="29" y="6"/>
                      <a:pt x="29" y="8"/>
                      <a:pt x="29" y="10"/>
                    </a:cubicBezTo>
                    <a:cubicBezTo>
                      <a:pt x="32" y="11"/>
                      <a:pt x="32" y="11"/>
                      <a:pt x="32" y="11"/>
                    </a:cubicBezTo>
                    <a:lnTo>
                      <a:pt x="32" y="13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2"/>
                      <a:pt x="6" y="13"/>
                      <a:pt x="7" y="13"/>
                    </a:cubicBezTo>
                    <a:cubicBezTo>
                      <a:pt x="9" y="13"/>
                      <a:pt x="10" y="13"/>
                      <a:pt x="10" y="12"/>
                    </a:cubicBezTo>
                    <a:cubicBezTo>
                      <a:pt x="11" y="12"/>
                      <a:pt x="12" y="11"/>
                      <a:pt x="13" y="9"/>
                    </a:cubicBezTo>
                    <a:lnTo>
                      <a:pt x="4" y="8"/>
                    </a:lnTo>
                    <a:close/>
                    <a:moveTo>
                      <a:pt x="26" y="10"/>
                    </a:move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8"/>
                      <a:pt x="26" y="7"/>
                      <a:pt x="25" y="6"/>
                    </a:cubicBezTo>
                    <a:cubicBezTo>
                      <a:pt x="24" y="5"/>
                      <a:pt x="23" y="5"/>
                      <a:pt x="22" y="5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8" y="5"/>
                      <a:pt x="17" y="7"/>
                      <a:pt x="17" y="8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" name="îśľîďé"/>
              <p:cNvSpPr/>
              <p:nvPr/>
            </p:nvSpPr>
            <p:spPr bwMode="auto">
              <a:xfrm>
                <a:off x="7259386" y="2626905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3 w 6"/>
                  <a:gd name="T3" fmla="*/ 0 h 27"/>
                  <a:gd name="T4" fmla="*/ 6 w 6"/>
                  <a:gd name="T5" fmla="*/ 2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" name="ï$líďè"/>
              <p:cNvSpPr/>
              <p:nvPr/>
            </p:nvSpPr>
            <p:spPr bwMode="auto">
              <a:xfrm>
                <a:off x="7269897" y="2630408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3 w 6"/>
                  <a:gd name="T3" fmla="*/ 0 h 27"/>
                  <a:gd name="T4" fmla="*/ 6 w 6"/>
                  <a:gd name="T5" fmla="*/ 0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" name="îṧ1íḑê"/>
              <p:cNvSpPr/>
              <p:nvPr/>
            </p:nvSpPr>
            <p:spPr bwMode="auto">
              <a:xfrm>
                <a:off x="7285662" y="2456986"/>
                <a:ext cx="10510" cy="47297"/>
              </a:xfrm>
              <a:custGeom>
                <a:avLst/>
                <a:gdLst>
                  <a:gd name="T0" fmla="*/ 0 w 6"/>
                  <a:gd name="T1" fmla="*/ 27 h 27"/>
                  <a:gd name="T2" fmla="*/ 5 w 6"/>
                  <a:gd name="T3" fmla="*/ 0 h 27"/>
                  <a:gd name="T4" fmla="*/ 6 w 6"/>
                  <a:gd name="T5" fmla="*/ 1 h 27"/>
                  <a:gd name="T6" fmla="*/ 2 w 6"/>
                  <a:gd name="T7" fmla="*/ 27 h 27"/>
                  <a:gd name="T8" fmla="*/ 0 w 6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7">
                    <a:moveTo>
                      <a:pt x="0" y="27"/>
                    </a:moveTo>
                    <a:lnTo>
                      <a:pt x="5" y="0"/>
                    </a:lnTo>
                    <a:lnTo>
                      <a:pt x="6" y="1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" name="ïŝ1iďé"/>
              <p:cNvSpPr/>
              <p:nvPr/>
            </p:nvSpPr>
            <p:spPr bwMode="auto">
              <a:xfrm>
                <a:off x="7296172" y="2458738"/>
                <a:ext cx="10510" cy="49049"/>
              </a:xfrm>
              <a:custGeom>
                <a:avLst/>
                <a:gdLst>
                  <a:gd name="T0" fmla="*/ 0 w 6"/>
                  <a:gd name="T1" fmla="*/ 28 h 28"/>
                  <a:gd name="T2" fmla="*/ 3 w 6"/>
                  <a:gd name="T3" fmla="*/ 0 h 28"/>
                  <a:gd name="T4" fmla="*/ 6 w 6"/>
                  <a:gd name="T5" fmla="*/ 0 h 28"/>
                  <a:gd name="T6" fmla="*/ 2 w 6"/>
                  <a:gd name="T7" fmla="*/ 28 h 28"/>
                  <a:gd name="T8" fmla="*/ 0 w 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0" y="28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2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" name="îSlíḍè"/>
              <p:cNvSpPr/>
              <p:nvPr/>
            </p:nvSpPr>
            <p:spPr bwMode="auto">
              <a:xfrm>
                <a:off x="7208586" y="2420200"/>
                <a:ext cx="197947" cy="289037"/>
              </a:xfrm>
              <a:custGeom>
                <a:avLst/>
                <a:gdLst>
                  <a:gd name="T0" fmla="*/ 0 w 113"/>
                  <a:gd name="T1" fmla="*/ 145 h 165"/>
                  <a:gd name="T2" fmla="*/ 35 w 113"/>
                  <a:gd name="T3" fmla="*/ 0 h 165"/>
                  <a:gd name="T4" fmla="*/ 113 w 113"/>
                  <a:gd name="T5" fmla="*/ 19 h 165"/>
                  <a:gd name="T6" fmla="*/ 78 w 113"/>
                  <a:gd name="T7" fmla="*/ 165 h 165"/>
                  <a:gd name="T8" fmla="*/ 0 w 113"/>
                  <a:gd name="T9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65">
                    <a:moveTo>
                      <a:pt x="0" y="145"/>
                    </a:moveTo>
                    <a:lnTo>
                      <a:pt x="35" y="0"/>
                    </a:lnTo>
                    <a:lnTo>
                      <a:pt x="113" y="19"/>
                    </a:lnTo>
                    <a:lnTo>
                      <a:pt x="78" y="165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" name="îṣḷíḍé"/>
              <p:cNvSpPr/>
              <p:nvPr/>
            </p:nvSpPr>
            <p:spPr bwMode="auto">
              <a:xfrm>
                <a:off x="7219096" y="2432462"/>
                <a:ext cx="176926" cy="262760"/>
              </a:xfrm>
              <a:custGeom>
                <a:avLst/>
                <a:gdLst>
                  <a:gd name="T0" fmla="*/ 0 w 101"/>
                  <a:gd name="T1" fmla="*/ 134 h 150"/>
                  <a:gd name="T2" fmla="*/ 67 w 101"/>
                  <a:gd name="T3" fmla="*/ 150 h 150"/>
                  <a:gd name="T4" fmla="*/ 101 w 101"/>
                  <a:gd name="T5" fmla="*/ 17 h 150"/>
                  <a:gd name="T6" fmla="*/ 34 w 101"/>
                  <a:gd name="T7" fmla="*/ 0 h 150"/>
                  <a:gd name="T8" fmla="*/ 0 w 101"/>
                  <a:gd name="T9" fmla="*/ 13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50">
                    <a:moveTo>
                      <a:pt x="0" y="134"/>
                    </a:moveTo>
                    <a:lnTo>
                      <a:pt x="67" y="150"/>
                    </a:lnTo>
                    <a:lnTo>
                      <a:pt x="101" y="17"/>
                    </a:lnTo>
                    <a:lnTo>
                      <a:pt x="34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" name="íśḷïde"/>
              <p:cNvSpPr/>
              <p:nvPr/>
            </p:nvSpPr>
            <p:spPr bwMode="auto">
              <a:xfrm>
                <a:off x="7248876" y="2507787"/>
                <a:ext cx="117367" cy="113863"/>
              </a:xfrm>
              <a:custGeom>
                <a:avLst/>
                <a:gdLst>
                  <a:gd name="T0" fmla="*/ 3 w 44"/>
                  <a:gd name="T1" fmla="*/ 17 h 43"/>
                  <a:gd name="T2" fmla="*/ 27 w 44"/>
                  <a:gd name="T3" fmla="*/ 2 h 43"/>
                  <a:gd name="T4" fmla="*/ 41 w 44"/>
                  <a:gd name="T5" fmla="*/ 26 h 43"/>
                  <a:gd name="T6" fmla="*/ 17 w 44"/>
                  <a:gd name="T7" fmla="*/ 41 h 43"/>
                  <a:gd name="T8" fmla="*/ 3 w 44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" y="17"/>
                    </a:moveTo>
                    <a:cubicBezTo>
                      <a:pt x="5" y="6"/>
                      <a:pt x="16" y="0"/>
                      <a:pt x="27" y="2"/>
                    </a:cubicBezTo>
                    <a:cubicBezTo>
                      <a:pt x="37" y="5"/>
                      <a:pt x="44" y="16"/>
                      <a:pt x="41" y="26"/>
                    </a:cubicBezTo>
                    <a:cubicBezTo>
                      <a:pt x="39" y="37"/>
                      <a:pt x="28" y="43"/>
                      <a:pt x="17" y="41"/>
                    </a:cubicBezTo>
                    <a:cubicBezTo>
                      <a:pt x="7" y="38"/>
                      <a:pt x="0" y="27"/>
                      <a:pt x="3" y="17"/>
                    </a:cubicBez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" name="iṡ1îďê"/>
              <p:cNvSpPr/>
              <p:nvPr/>
            </p:nvSpPr>
            <p:spPr bwMode="auto">
              <a:xfrm>
                <a:off x="7264641" y="2535815"/>
                <a:ext cx="87587" cy="54304"/>
              </a:xfrm>
              <a:custGeom>
                <a:avLst/>
                <a:gdLst>
                  <a:gd name="T0" fmla="*/ 32 w 33"/>
                  <a:gd name="T1" fmla="*/ 15 h 20"/>
                  <a:gd name="T2" fmla="*/ 29 w 33"/>
                  <a:gd name="T3" fmla="*/ 14 h 20"/>
                  <a:gd name="T4" fmla="*/ 27 w 33"/>
                  <a:gd name="T5" fmla="*/ 17 h 20"/>
                  <a:gd name="T6" fmla="*/ 24 w 33"/>
                  <a:gd name="T7" fmla="*/ 19 h 20"/>
                  <a:gd name="T8" fmla="*/ 19 w 33"/>
                  <a:gd name="T9" fmla="*/ 20 h 20"/>
                  <a:gd name="T10" fmla="*/ 20 w 33"/>
                  <a:gd name="T11" fmla="*/ 16 h 20"/>
                  <a:gd name="T12" fmla="*/ 24 w 33"/>
                  <a:gd name="T13" fmla="*/ 16 h 20"/>
                  <a:gd name="T14" fmla="*/ 26 w 33"/>
                  <a:gd name="T15" fmla="*/ 13 h 20"/>
                  <a:gd name="T16" fmla="*/ 16 w 33"/>
                  <a:gd name="T17" fmla="*/ 11 h 20"/>
                  <a:gd name="T18" fmla="*/ 14 w 33"/>
                  <a:gd name="T19" fmla="*/ 14 h 20"/>
                  <a:gd name="T20" fmla="*/ 11 w 33"/>
                  <a:gd name="T21" fmla="*/ 16 h 20"/>
                  <a:gd name="T22" fmla="*/ 7 w 33"/>
                  <a:gd name="T23" fmla="*/ 16 h 20"/>
                  <a:gd name="T24" fmla="*/ 2 w 33"/>
                  <a:gd name="T25" fmla="*/ 12 h 20"/>
                  <a:gd name="T26" fmla="*/ 2 w 33"/>
                  <a:gd name="T27" fmla="*/ 7 h 20"/>
                  <a:gd name="T28" fmla="*/ 0 w 33"/>
                  <a:gd name="T29" fmla="*/ 7 h 20"/>
                  <a:gd name="T30" fmla="*/ 1 w 33"/>
                  <a:gd name="T31" fmla="*/ 5 h 20"/>
                  <a:gd name="T32" fmla="*/ 2 w 33"/>
                  <a:gd name="T33" fmla="*/ 5 h 20"/>
                  <a:gd name="T34" fmla="*/ 5 w 33"/>
                  <a:gd name="T35" fmla="*/ 1 h 20"/>
                  <a:gd name="T36" fmla="*/ 10 w 33"/>
                  <a:gd name="T37" fmla="*/ 0 h 20"/>
                  <a:gd name="T38" fmla="*/ 10 w 33"/>
                  <a:gd name="T39" fmla="*/ 3 h 20"/>
                  <a:gd name="T40" fmla="*/ 7 w 33"/>
                  <a:gd name="T41" fmla="*/ 4 h 20"/>
                  <a:gd name="T42" fmla="*/ 5 w 33"/>
                  <a:gd name="T43" fmla="*/ 6 h 20"/>
                  <a:gd name="T44" fmla="*/ 14 w 33"/>
                  <a:gd name="T45" fmla="*/ 8 h 20"/>
                  <a:gd name="T46" fmla="*/ 16 w 33"/>
                  <a:gd name="T47" fmla="*/ 5 h 20"/>
                  <a:gd name="T48" fmla="*/ 18 w 33"/>
                  <a:gd name="T49" fmla="*/ 3 h 20"/>
                  <a:gd name="T50" fmla="*/ 21 w 33"/>
                  <a:gd name="T51" fmla="*/ 2 h 20"/>
                  <a:gd name="T52" fmla="*/ 24 w 33"/>
                  <a:gd name="T53" fmla="*/ 2 h 20"/>
                  <a:gd name="T54" fmla="*/ 28 w 33"/>
                  <a:gd name="T55" fmla="*/ 6 h 20"/>
                  <a:gd name="T56" fmla="*/ 30 w 33"/>
                  <a:gd name="T57" fmla="*/ 12 h 20"/>
                  <a:gd name="T58" fmla="*/ 33 w 33"/>
                  <a:gd name="T59" fmla="*/ 13 h 20"/>
                  <a:gd name="T60" fmla="*/ 32 w 33"/>
                  <a:gd name="T61" fmla="*/ 15 h 20"/>
                  <a:gd name="T62" fmla="*/ 4 w 33"/>
                  <a:gd name="T63" fmla="*/ 8 h 20"/>
                  <a:gd name="T64" fmla="*/ 4 w 33"/>
                  <a:gd name="T65" fmla="*/ 8 h 20"/>
                  <a:gd name="T66" fmla="*/ 5 w 33"/>
                  <a:gd name="T67" fmla="*/ 11 h 20"/>
                  <a:gd name="T68" fmla="*/ 8 w 33"/>
                  <a:gd name="T69" fmla="*/ 13 h 20"/>
                  <a:gd name="T70" fmla="*/ 11 w 33"/>
                  <a:gd name="T71" fmla="*/ 12 h 20"/>
                  <a:gd name="T72" fmla="*/ 13 w 33"/>
                  <a:gd name="T73" fmla="*/ 10 h 20"/>
                  <a:gd name="T74" fmla="*/ 4 w 33"/>
                  <a:gd name="T75" fmla="*/ 8 h 20"/>
                  <a:gd name="T76" fmla="*/ 27 w 33"/>
                  <a:gd name="T77" fmla="*/ 11 h 20"/>
                  <a:gd name="T78" fmla="*/ 27 w 33"/>
                  <a:gd name="T79" fmla="*/ 11 h 20"/>
                  <a:gd name="T80" fmla="*/ 26 w 33"/>
                  <a:gd name="T81" fmla="*/ 8 h 20"/>
                  <a:gd name="T82" fmla="*/ 23 w 33"/>
                  <a:gd name="T83" fmla="*/ 6 h 20"/>
                  <a:gd name="T84" fmla="*/ 20 w 33"/>
                  <a:gd name="T85" fmla="*/ 6 h 20"/>
                  <a:gd name="T86" fmla="*/ 17 w 33"/>
                  <a:gd name="T87" fmla="*/ 9 h 20"/>
                  <a:gd name="T88" fmla="*/ 27 w 33"/>
                  <a:gd name="T8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32" y="15"/>
                    </a:move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5"/>
                      <a:pt x="28" y="16"/>
                      <a:pt x="27" y="17"/>
                    </a:cubicBezTo>
                    <a:cubicBezTo>
                      <a:pt x="26" y="18"/>
                      <a:pt x="25" y="19"/>
                      <a:pt x="24" y="19"/>
                    </a:cubicBezTo>
                    <a:cubicBezTo>
                      <a:pt x="23" y="20"/>
                      <a:pt x="21" y="20"/>
                      <a:pt x="19" y="20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6"/>
                      <a:pt x="23" y="16"/>
                      <a:pt x="24" y="16"/>
                    </a:cubicBezTo>
                    <a:cubicBezTo>
                      <a:pt x="25" y="15"/>
                      <a:pt x="26" y="14"/>
                      <a:pt x="26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5" y="13"/>
                      <a:pt x="14" y="14"/>
                    </a:cubicBezTo>
                    <a:cubicBezTo>
                      <a:pt x="13" y="15"/>
                      <a:pt x="12" y="16"/>
                      <a:pt x="11" y="16"/>
                    </a:cubicBezTo>
                    <a:cubicBezTo>
                      <a:pt x="10" y="16"/>
                      <a:pt x="9" y="16"/>
                      <a:pt x="7" y="16"/>
                    </a:cubicBezTo>
                    <a:cubicBezTo>
                      <a:pt x="5" y="15"/>
                      <a:pt x="3" y="14"/>
                      <a:pt x="2" y="12"/>
                    </a:cubicBezTo>
                    <a:cubicBezTo>
                      <a:pt x="2" y="11"/>
                      <a:pt x="2" y="9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3"/>
                      <a:pt x="4" y="2"/>
                      <a:pt x="5" y="1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7" y="4"/>
                    </a:cubicBezTo>
                    <a:cubicBezTo>
                      <a:pt x="6" y="4"/>
                      <a:pt x="5" y="5"/>
                      <a:pt x="5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7"/>
                      <a:pt x="15" y="6"/>
                      <a:pt x="16" y="5"/>
                    </a:cubicBezTo>
                    <a:cubicBezTo>
                      <a:pt x="17" y="4"/>
                      <a:pt x="17" y="4"/>
                      <a:pt x="18" y="3"/>
                    </a:cubicBezTo>
                    <a:cubicBezTo>
                      <a:pt x="19" y="3"/>
                      <a:pt x="20" y="2"/>
                      <a:pt x="21" y="2"/>
                    </a:cubicBezTo>
                    <a:cubicBezTo>
                      <a:pt x="22" y="2"/>
                      <a:pt x="22" y="2"/>
                      <a:pt x="24" y="2"/>
                    </a:cubicBezTo>
                    <a:cubicBezTo>
                      <a:pt x="26" y="3"/>
                      <a:pt x="27" y="4"/>
                      <a:pt x="28" y="6"/>
                    </a:cubicBezTo>
                    <a:cubicBezTo>
                      <a:pt x="30" y="8"/>
                      <a:pt x="30" y="10"/>
                      <a:pt x="30" y="12"/>
                    </a:cubicBezTo>
                    <a:cubicBezTo>
                      <a:pt x="33" y="13"/>
                      <a:pt x="33" y="13"/>
                      <a:pt x="33" y="13"/>
                    </a:cubicBezTo>
                    <a:lnTo>
                      <a:pt x="32" y="15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5" y="10"/>
                      <a:pt x="5" y="11"/>
                    </a:cubicBezTo>
                    <a:cubicBezTo>
                      <a:pt x="6" y="12"/>
                      <a:pt x="7" y="12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2" y="12"/>
                      <a:pt x="12" y="11"/>
                      <a:pt x="13" y="10"/>
                    </a:cubicBezTo>
                    <a:lnTo>
                      <a:pt x="4" y="8"/>
                    </a:lnTo>
                    <a:close/>
                    <a:moveTo>
                      <a:pt x="27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9"/>
                      <a:pt x="26" y="8"/>
                    </a:cubicBezTo>
                    <a:cubicBezTo>
                      <a:pt x="25" y="7"/>
                      <a:pt x="24" y="6"/>
                      <a:pt x="23" y="6"/>
                    </a:cubicBezTo>
                    <a:cubicBezTo>
                      <a:pt x="22" y="5"/>
                      <a:pt x="21" y="5"/>
                      <a:pt x="20" y="6"/>
                    </a:cubicBezTo>
                    <a:cubicBezTo>
                      <a:pt x="19" y="6"/>
                      <a:pt x="18" y="7"/>
                      <a:pt x="17" y="9"/>
                    </a:cubicBez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" name="îṣḷïḑé"/>
              <p:cNvSpPr/>
              <p:nvPr/>
            </p:nvSpPr>
            <p:spPr bwMode="auto">
              <a:xfrm>
                <a:off x="7273400" y="2621649"/>
                <a:ext cx="15766" cy="47297"/>
              </a:xfrm>
              <a:custGeom>
                <a:avLst/>
                <a:gdLst>
                  <a:gd name="T0" fmla="*/ 0 w 9"/>
                  <a:gd name="T1" fmla="*/ 27 h 27"/>
                  <a:gd name="T2" fmla="*/ 6 w 9"/>
                  <a:gd name="T3" fmla="*/ 0 h 27"/>
                  <a:gd name="T4" fmla="*/ 9 w 9"/>
                  <a:gd name="T5" fmla="*/ 1 h 27"/>
                  <a:gd name="T6" fmla="*/ 1 w 9"/>
                  <a:gd name="T7" fmla="*/ 27 h 27"/>
                  <a:gd name="T8" fmla="*/ 0 w 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" name="iṩlïďê"/>
              <p:cNvSpPr/>
              <p:nvPr/>
            </p:nvSpPr>
            <p:spPr bwMode="auto">
              <a:xfrm>
                <a:off x="7283911" y="2623401"/>
                <a:ext cx="15766" cy="49049"/>
              </a:xfrm>
              <a:custGeom>
                <a:avLst/>
                <a:gdLst>
                  <a:gd name="T0" fmla="*/ 0 w 9"/>
                  <a:gd name="T1" fmla="*/ 28 h 28"/>
                  <a:gd name="T2" fmla="*/ 6 w 9"/>
                  <a:gd name="T3" fmla="*/ 0 h 28"/>
                  <a:gd name="T4" fmla="*/ 9 w 9"/>
                  <a:gd name="T5" fmla="*/ 2 h 28"/>
                  <a:gd name="T6" fmla="*/ 1 w 9"/>
                  <a:gd name="T7" fmla="*/ 28 h 28"/>
                  <a:gd name="T8" fmla="*/ 0 w 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" name="iṥḷïḑè"/>
              <p:cNvSpPr/>
              <p:nvPr/>
            </p:nvSpPr>
            <p:spPr bwMode="auto">
              <a:xfrm>
                <a:off x="7311939" y="2453482"/>
                <a:ext cx="17517" cy="49049"/>
              </a:xfrm>
              <a:custGeom>
                <a:avLst/>
                <a:gdLst>
                  <a:gd name="T0" fmla="*/ 0 w 10"/>
                  <a:gd name="T1" fmla="*/ 28 h 28"/>
                  <a:gd name="T2" fmla="*/ 7 w 10"/>
                  <a:gd name="T3" fmla="*/ 0 h 28"/>
                  <a:gd name="T4" fmla="*/ 10 w 10"/>
                  <a:gd name="T5" fmla="*/ 2 h 28"/>
                  <a:gd name="T6" fmla="*/ 3 w 10"/>
                  <a:gd name="T7" fmla="*/ 28 h 28"/>
                  <a:gd name="T8" fmla="*/ 0 w 10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0" y="28"/>
                    </a:moveTo>
                    <a:lnTo>
                      <a:pt x="7" y="0"/>
                    </a:lnTo>
                    <a:lnTo>
                      <a:pt x="10" y="2"/>
                    </a:lnTo>
                    <a:lnTo>
                      <a:pt x="3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" name="î$ľîďè"/>
              <p:cNvSpPr/>
              <p:nvPr/>
            </p:nvSpPr>
            <p:spPr bwMode="auto">
              <a:xfrm>
                <a:off x="7324200" y="2456986"/>
                <a:ext cx="15766" cy="47297"/>
              </a:xfrm>
              <a:custGeom>
                <a:avLst/>
                <a:gdLst>
                  <a:gd name="T0" fmla="*/ 0 w 9"/>
                  <a:gd name="T1" fmla="*/ 27 h 27"/>
                  <a:gd name="T2" fmla="*/ 6 w 9"/>
                  <a:gd name="T3" fmla="*/ 0 h 27"/>
                  <a:gd name="T4" fmla="*/ 9 w 9"/>
                  <a:gd name="T5" fmla="*/ 1 h 27"/>
                  <a:gd name="T6" fmla="*/ 1 w 9"/>
                  <a:gd name="T7" fmla="*/ 27 h 27"/>
                  <a:gd name="T8" fmla="*/ 0 w 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1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" name="i$ḷïďé"/>
              <p:cNvSpPr/>
              <p:nvPr/>
            </p:nvSpPr>
            <p:spPr bwMode="auto">
              <a:xfrm>
                <a:off x="7240117" y="2406186"/>
                <a:ext cx="199698" cy="289037"/>
              </a:xfrm>
              <a:custGeom>
                <a:avLst/>
                <a:gdLst>
                  <a:gd name="T0" fmla="*/ 0 w 114"/>
                  <a:gd name="T1" fmla="*/ 146 h 165"/>
                  <a:gd name="T2" fmla="*/ 37 w 114"/>
                  <a:gd name="T3" fmla="*/ 0 h 165"/>
                  <a:gd name="T4" fmla="*/ 114 w 114"/>
                  <a:gd name="T5" fmla="*/ 20 h 165"/>
                  <a:gd name="T6" fmla="*/ 78 w 114"/>
                  <a:gd name="T7" fmla="*/ 165 h 165"/>
                  <a:gd name="T8" fmla="*/ 0 w 114"/>
                  <a:gd name="T9" fmla="*/ 14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5">
                    <a:moveTo>
                      <a:pt x="0" y="146"/>
                    </a:moveTo>
                    <a:lnTo>
                      <a:pt x="37" y="0"/>
                    </a:lnTo>
                    <a:lnTo>
                      <a:pt x="114" y="20"/>
                    </a:lnTo>
                    <a:lnTo>
                      <a:pt x="78" y="165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" name="í$1íďê"/>
              <p:cNvSpPr/>
              <p:nvPr/>
            </p:nvSpPr>
            <p:spPr bwMode="auto">
              <a:xfrm>
                <a:off x="7254131" y="2420200"/>
                <a:ext cx="175174" cy="262760"/>
              </a:xfrm>
              <a:custGeom>
                <a:avLst/>
                <a:gdLst>
                  <a:gd name="T0" fmla="*/ 0 w 100"/>
                  <a:gd name="T1" fmla="*/ 133 h 150"/>
                  <a:gd name="T2" fmla="*/ 65 w 100"/>
                  <a:gd name="T3" fmla="*/ 150 h 150"/>
                  <a:gd name="T4" fmla="*/ 100 w 100"/>
                  <a:gd name="T5" fmla="*/ 16 h 150"/>
                  <a:gd name="T6" fmla="*/ 33 w 100"/>
                  <a:gd name="T7" fmla="*/ 0 h 150"/>
                  <a:gd name="T8" fmla="*/ 0 w 100"/>
                  <a:gd name="T9" fmla="*/ 13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150">
                    <a:moveTo>
                      <a:pt x="0" y="133"/>
                    </a:moveTo>
                    <a:lnTo>
                      <a:pt x="65" y="150"/>
                    </a:lnTo>
                    <a:lnTo>
                      <a:pt x="100" y="16"/>
                    </a:lnTo>
                    <a:lnTo>
                      <a:pt x="33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" name="îṧ1iḋê"/>
              <p:cNvSpPr/>
              <p:nvPr/>
            </p:nvSpPr>
            <p:spPr bwMode="auto">
              <a:xfrm>
                <a:off x="7283911" y="2493773"/>
                <a:ext cx="117367" cy="113863"/>
              </a:xfrm>
              <a:custGeom>
                <a:avLst/>
                <a:gdLst>
                  <a:gd name="T0" fmla="*/ 3 w 44"/>
                  <a:gd name="T1" fmla="*/ 17 h 43"/>
                  <a:gd name="T2" fmla="*/ 27 w 44"/>
                  <a:gd name="T3" fmla="*/ 2 h 43"/>
                  <a:gd name="T4" fmla="*/ 41 w 44"/>
                  <a:gd name="T5" fmla="*/ 26 h 43"/>
                  <a:gd name="T6" fmla="*/ 17 w 44"/>
                  <a:gd name="T7" fmla="*/ 41 h 43"/>
                  <a:gd name="T8" fmla="*/ 3 w 44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3" y="17"/>
                    </a:moveTo>
                    <a:cubicBezTo>
                      <a:pt x="5" y="6"/>
                      <a:pt x="16" y="0"/>
                      <a:pt x="27" y="2"/>
                    </a:cubicBezTo>
                    <a:cubicBezTo>
                      <a:pt x="37" y="5"/>
                      <a:pt x="44" y="16"/>
                      <a:pt x="41" y="26"/>
                    </a:cubicBezTo>
                    <a:cubicBezTo>
                      <a:pt x="38" y="37"/>
                      <a:pt x="28" y="43"/>
                      <a:pt x="17" y="41"/>
                    </a:cubicBezTo>
                    <a:cubicBezTo>
                      <a:pt x="6" y="38"/>
                      <a:pt x="0" y="27"/>
                      <a:pt x="3" y="17"/>
                    </a:cubicBez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" name="iṣlïḑè"/>
              <p:cNvSpPr/>
              <p:nvPr/>
            </p:nvSpPr>
            <p:spPr bwMode="auto">
              <a:xfrm>
                <a:off x="7299676" y="2520048"/>
                <a:ext cx="87587" cy="56056"/>
              </a:xfrm>
              <a:custGeom>
                <a:avLst/>
                <a:gdLst>
                  <a:gd name="T0" fmla="*/ 32 w 33"/>
                  <a:gd name="T1" fmla="*/ 15 h 21"/>
                  <a:gd name="T2" fmla="*/ 29 w 33"/>
                  <a:gd name="T3" fmla="*/ 15 h 21"/>
                  <a:gd name="T4" fmla="*/ 27 w 33"/>
                  <a:gd name="T5" fmla="*/ 18 h 21"/>
                  <a:gd name="T6" fmla="*/ 24 w 33"/>
                  <a:gd name="T7" fmla="*/ 20 h 21"/>
                  <a:gd name="T8" fmla="*/ 19 w 33"/>
                  <a:gd name="T9" fmla="*/ 20 h 21"/>
                  <a:gd name="T10" fmla="*/ 19 w 33"/>
                  <a:gd name="T11" fmla="*/ 17 h 21"/>
                  <a:gd name="T12" fmla="*/ 24 w 33"/>
                  <a:gd name="T13" fmla="*/ 17 h 21"/>
                  <a:gd name="T14" fmla="*/ 26 w 33"/>
                  <a:gd name="T15" fmla="*/ 14 h 21"/>
                  <a:gd name="T16" fmla="*/ 16 w 33"/>
                  <a:gd name="T17" fmla="*/ 11 h 21"/>
                  <a:gd name="T18" fmla="*/ 14 w 33"/>
                  <a:gd name="T19" fmla="*/ 15 h 21"/>
                  <a:gd name="T20" fmla="*/ 11 w 33"/>
                  <a:gd name="T21" fmla="*/ 17 h 21"/>
                  <a:gd name="T22" fmla="*/ 7 w 33"/>
                  <a:gd name="T23" fmla="*/ 17 h 21"/>
                  <a:gd name="T24" fmla="*/ 2 w 33"/>
                  <a:gd name="T25" fmla="*/ 13 h 21"/>
                  <a:gd name="T26" fmla="*/ 2 w 33"/>
                  <a:gd name="T27" fmla="*/ 8 h 21"/>
                  <a:gd name="T28" fmla="*/ 0 w 33"/>
                  <a:gd name="T29" fmla="*/ 7 h 21"/>
                  <a:gd name="T30" fmla="*/ 1 w 33"/>
                  <a:gd name="T31" fmla="*/ 5 h 21"/>
                  <a:gd name="T32" fmla="*/ 2 w 33"/>
                  <a:gd name="T33" fmla="*/ 6 h 21"/>
                  <a:gd name="T34" fmla="*/ 5 w 33"/>
                  <a:gd name="T35" fmla="*/ 2 h 21"/>
                  <a:gd name="T36" fmla="*/ 10 w 33"/>
                  <a:gd name="T37" fmla="*/ 1 h 21"/>
                  <a:gd name="T38" fmla="*/ 10 w 33"/>
                  <a:gd name="T39" fmla="*/ 4 h 21"/>
                  <a:gd name="T40" fmla="*/ 7 w 33"/>
                  <a:gd name="T41" fmla="*/ 4 h 21"/>
                  <a:gd name="T42" fmla="*/ 5 w 33"/>
                  <a:gd name="T43" fmla="*/ 6 h 21"/>
                  <a:gd name="T44" fmla="*/ 14 w 33"/>
                  <a:gd name="T45" fmla="*/ 9 h 21"/>
                  <a:gd name="T46" fmla="*/ 16 w 33"/>
                  <a:gd name="T47" fmla="*/ 6 h 21"/>
                  <a:gd name="T48" fmla="*/ 18 w 33"/>
                  <a:gd name="T49" fmla="*/ 4 h 21"/>
                  <a:gd name="T50" fmla="*/ 20 w 33"/>
                  <a:gd name="T51" fmla="*/ 3 h 21"/>
                  <a:gd name="T52" fmla="*/ 23 w 33"/>
                  <a:gd name="T53" fmla="*/ 3 h 21"/>
                  <a:gd name="T54" fmla="*/ 28 w 33"/>
                  <a:gd name="T55" fmla="*/ 7 h 21"/>
                  <a:gd name="T56" fmla="*/ 29 w 33"/>
                  <a:gd name="T57" fmla="*/ 13 h 21"/>
                  <a:gd name="T58" fmla="*/ 33 w 33"/>
                  <a:gd name="T59" fmla="*/ 14 h 21"/>
                  <a:gd name="T60" fmla="*/ 32 w 33"/>
                  <a:gd name="T61" fmla="*/ 15 h 21"/>
                  <a:gd name="T62" fmla="*/ 4 w 33"/>
                  <a:gd name="T63" fmla="*/ 8 h 21"/>
                  <a:gd name="T64" fmla="*/ 4 w 33"/>
                  <a:gd name="T65" fmla="*/ 8 h 21"/>
                  <a:gd name="T66" fmla="*/ 5 w 33"/>
                  <a:gd name="T67" fmla="*/ 12 h 21"/>
                  <a:gd name="T68" fmla="*/ 8 w 33"/>
                  <a:gd name="T69" fmla="*/ 13 h 21"/>
                  <a:gd name="T70" fmla="*/ 11 w 33"/>
                  <a:gd name="T71" fmla="*/ 13 h 21"/>
                  <a:gd name="T72" fmla="*/ 13 w 33"/>
                  <a:gd name="T73" fmla="*/ 11 h 21"/>
                  <a:gd name="T74" fmla="*/ 4 w 33"/>
                  <a:gd name="T75" fmla="*/ 8 h 21"/>
                  <a:gd name="T76" fmla="*/ 27 w 33"/>
                  <a:gd name="T77" fmla="*/ 12 h 21"/>
                  <a:gd name="T78" fmla="*/ 27 w 33"/>
                  <a:gd name="T79" fmla="*/ 12 h 21"/>
                  <a:gd name="T80" fmla="*/ 26 w 33"/>
                  <a:gd name="T81" fmla="*/ 9 h 21"/>
                  <a:gd name="T82" fmla="*/ 23 w 33"/>
                  <a:gd name="T83" fmla="*/ 7 h 21"/>
                  <a:gd name="T84" fmla="*/ 20 w 33"/>
                  <a:gd name="T85" fmla="*/ 7 h 21"/>
                  <a:gd name="T86" fmla="*/ 17 w 33"/>
                  <a:gd name="T87" fmla="*/ 10 h 21"/>
                  <a:gd name="T88" fmla="*/ 27 w 33"/>
                  <a:gd name="T8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1">
                    <a:moveTo>
                      <a:pt x="32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6"/>
                      <a:pt x="28" y="17"/>
                      <a:pt x="27" y="18"/>
                    </a:cubicBezTo>
                    <a:cubicBezTo>
                      <a:pt x="26" y="19"/>
                      <a:pt x="25" y="20"/>
                      <a:pt x="24" y="20"/>
                    </a:cubicBezTo>
                    <a:cubicBezTo>
                      <a:pt x="22" y="21"/>
                      <a:pt x="21" y="21"/>
                      <a:pt x="19" y="2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1" y="17"/>
                      <a:pt x="23" y="17"/>
                      <a:pt x="24" y="17"/>
                    </a:cubicBezTo>
                    <a:cubicBezTo>
                      <a:pt x="25" y="16"/>
                      <a:pt x="26" y="15"/>
                      <a:pt x="26" y="14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3"/>
                      <a:pt x="15" y="14"/>
                      <a:pt x="14" y="15"/>
                    </a:cubicBezTo>
                    <a:cubicBezTo>
                      <a:pt x="13" y="16"/>
                      <a:pt x="12" y="16"/>
                      <a:pt x="11" y="17"/>
                    </a:cubicBezTo>
                    <a:cubicBezTo>
                      <a:pt x="10" y="17"/>
                      <a:pt x="8" y="17"/>
                      <a:pt x="7" y="17"/>
                    </a:cubicBezTo>
                    <a:cubicBezTo>
                      <a:pt x="5" y="16"/>
                      <a:pt x="3" y="15"/>
                      <a:pt x="2" y="13"/>
                    </a:cubicBezTo>
                    <a:cubicBezTo>
                      <a:pt x="2" y="12"/>
                      <a:pt x="1" y="10"/>
                      <a:pt x="2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6" y="1"/>
                      <a:pt x="8" y="0"/>
                      <a:pt x="10" y="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6" y="5"/>
                      <a:pt x="5" y="6"/>
                      <a:pt x="5" y="6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7"/>
                      <a:pt x="15" y="6"/>
                      <a:pt x="16" y="6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9" y="3"/>
                      <a:pt x="20" y="3"/>
                      <a:pt x="20" y="3"/>
                    </a:cubicBezTo>
                    <a:cubicBezTo>
                      <a:pt x="21" y="3"/>
                      <a:pt x="22" y="3"/>
                      <a:pt x="23" y="3"/>
                    </a:cubicBezTo>
                    <a:cubicBezTo>
                      <a:pt x="26" y="4"/>
                      <a:pt x="27" y="5"/>
                      <a:pt x="28" y="7"/>
                    </a:cubicBezTo>
                    <a:cubicBezTo>
                      <a:pt x="29" y="8"/>
                      <a:pt x="30" y="10"/>
                      <a:pt x="29" y="13"/>
                    </a:cubicBezTo>
                    <a:cubicBezTo>
                      <a:pt x="33" y="14"/>
                      <a:pt x="33" y="14"/>
                      <a:pt x="33" y="14"/>
                    </a:cubicBezTo>
                    <a:lnTo>
                      <a:pt x="32" y="15"/>
                    </a:lnTo>
                    <a:close/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10"/>
                      <a:pt x="4" y="11"/>
                      <a:pt x="5" y="12"/>
                    </a:cubicBezTo>
                    <a:cubicBezTo>
                      <a:pt x="6" y="13"/>
                      <a:pt x="7" y="13"/>
                      <a:pt x="8" y="13"/>
                    </a:cubicBezTo>
                    <a:cubicBezTo>
                      <a:pt x="9" y="14"/>
                      <a:pt x="10" y="14"/>
                      <a:pt x="11" y="13"/>
                    </a:cubicBezTo>
                    <a:cubicBezTo>
                      <a:pt x="11" y="13"/>
                      <a:pt x="12" y="12"/>
                      <a:pt x="13" y="11"/>
                    </a:cubicBezTo>
                    <a:lnTo>
                      <a:pt x="4" y="8"/>
                    </a:lnTo>
                    <a:close/>
                    <a:moveTo>
                      <a:pt x="27" y="12"/>
                    </a:move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6" y="9"/>
                    </a:cubicBezTo>
                    <a:cubicBezTo>
                      <a:pt x="25" y="8"/>
                      <a:pt x="24" y="7"/>
                      <a:pt x="23" y="7"/>
                    </a:cubicBezTo>
                    <a:cubicBezTo>
                      <a:pt x="22" y="6"/>
                      <a:pt x="21" y="6"/>
                      <a:pt x="20" y="7"/>
                    </a:cubicBezTo>
                    <a:cubicBezTo>
                      <a:pt x="19" y="7"/>
                      <a:pt x="18" y="8"/>
                      <a:pt x="17" y="10"/>
                    </a:cubicBezTo>
                    <a:lnTo>
                      <a:pt x="2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" name="íṩḷïďê"/>
              <p:cNvSpPr/>
              <p:nvPr/>
            </p:nvSpPr>
            <p:spPr bwMode="auto">
              <a:xfrm>
                <a:off x="7304932" y="2607635"/>
                <a:ext cx="15766" cy="49049"/>
              </a:xfrm>
              <a:custGeom>
                <a:avLst/>
                <a:gdLst>
                  <a:gd name="T0" fmla="*/ 0 w 9"/>
                  <a:gd name="T1" fmla="*/ 26 h 28"/>
                  <a:gd name="T2" fmla="*/ 7 w 9"/>
                  <a:gd name="T3" fmla="*/ 0 h 28"/>
                  <a:gd name="T4" fmla="*/ 9 w 9"/>
                  <a:gd name="T5" fmla="*/ 0 h 28"/>
                  <a:gd name="T6" fmla="*/ 3 w 9"/>
                  <a:gd name="T7" fmla="*/ 28 h 28"/>
                  <a:gd name="T8" fmla="*/ 0 w 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6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3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" name="îšļíḓè"/>
              <p:cNvSpPr/>
              <p:nvPr/>
            </p:nvSpPr>
            <p:spPr bwMode="auto">
              <a:xfrm>
                <a:off x="7315442" y="2611139"/>
                <a:ext cx="15766" cy="47297"/>
              </a:xfrm>
              <a:custGeom>
                <a:avLst/>
                <a:gdLst>
                  <a:gd name="T0" fmla="*/ 0 w 9"/>
                  <a:gd name="T1" fmla="*/ 26 h 27"/>
                  <a:gd name="T2" fmla="*/ 8 w 9"/>
                  <a:gd name="T3" fmla="*/ 0 h 27"/>
                  <a:gd name="T4" fmla="*/ 9 w 9"/>
                  <a:gd name="T5" fmla="*/ 0 h 27"/>
                  <a:gd name="T6" fmla="*/ 3 w 9"/>
                  <a:gd name="T7" fmla="*/ 27 h 27"/>
                  <a:gd name="T8" fmla="*/ 0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6"/>
                    </a:moveTo>
                    <a:lnTo>
                      <a:pt x="8" y="0"/>
                    </a:lnTo>
                    <a:lnTo>
                      <a:pt x="9" y="0"/>
                    </a:lnTo>
                    <a:lnTo>
                      <a:pt x="3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" name="ïsļîḑê"/>
              <p:cNvSpPr/>
              <p:nvPr/>
            </p:nvSpPr>
            <p:spPr bwMode="auto">
              <a:xfrm>
                <a:off x="7346973" y="2441221"/>
                <a:ext cx="15766" cy="47297"/>
              </a:xfrm>
              <a:custGeom>
                <a:avLst/>
                <a:gdLst>
                  <a:gd name="T0" fmla="*/ 0 w 9"/>
                  <a:gd name="T1" fmla="*/ 26 h 27"/>
                  <a:gd name="T2" fmla="*/ 6 w 9"/>
                  <a:gd name="T3" fmla="*/ 0 h 27"/>
                  <a:gd name="T4" fmla="*/ 9 w 9"/>
                  <a:gd name="T5" fmla="*/ 1 h 27"/>
                  <a:gd name="T6" fmla="*/ 3 w 9"/>
                  <a:gd name="T7" fmla="*/ 27 h 27"/>
                  <a:gd name="T8" fmla="*/ 0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0" y="26"/>
                    </a:moveTo>
                    <a:lnTo>
                      <a:pt x="6" y="0"/>
                    </a:lnTo>
                    <a:lnTo>
                      <a:pt x="9" y="1"/>
                    </a:lnTo>
                    <a:lnTo>
                      <a:pt x="3" y="2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" name="îšļïḋê"/>
              <p:cNvSpPr/>
              <p:nvPr/>
            </p:nvSpPr>
            <p:spPr bwMode="auto">
              <a:xfrm>
                <a:off x="7357484" y="2442972"/>
                <a:ext cx="15766" cy="49049"/>
              </a:xfrm>
              <a:custGeom>
                <a:avLst/>
                <a:gdLst>
                  <a:gd name="T0" fmla="*/ 0 w 9"/>
                  <a:gd name="T1" fmla="*/ 26 h 28"/>
                  <a:gd name="T2" fmla="*/ 6 w 9"/>
                  <a:gd name="T3" fmla="*/ 0 h 28"/>
                  <a:gd name="T4" fmla="*/ 9 w 9"/>
                  <a:gd name="T5" fmla="*/ 0 h 28"/>
                  <a:gd name="T6" fmla="*/ 2 w 9"/>
                  <a:gd name="T7" fmla="*/ 28 h 28"/>
                  <a:gd name="T8" fmla="*/ 0 w 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0" y="26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2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4B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" name="íṩḻíḍè"/>
              <p:cNvSpPr/>
              <p:nvPr/>
            </p:nvSpPr>
            <p:spPr bwMode="auto">
              <a:xfrm>
                <a:off x="7136765" y="2456986"/>
                <a:ext cx="418666" cy="359107"/>
              </a:xfrm>
              <a:custGeom>
                <a:avLst/>
                <a:gdLst>
                  <a:gd name="T0" fmla="*/ 9 w 157"/>
                  <a:gd name="T1" fmla="*/ 36 h 135"/>
                  <a:gd name="T2" fmla="*/ 117 w 157"/>
                  <a:gd name="T3" fmla="*/ 1 h 135"/>
                  <a:gd name="T4" fmla="*/ 130 w 157"/>
                  <a:gd name="T5" fmla="*/ 8 h 135"/>
                  <a:gd name="T6" fmla="*/ 155 w 157"/>
                  <a:gd name="T7" fmla="*/ 86 h 135"/>
                  <a:gd name="T8" fmla="*/ 149 w 157"/>
                  <a:gd name="T9" fmla="*/ 99 h 135"/>
                  <a:gd name="T10" fmla="*/ 40 w 157"/>
                  <a:gd name="T11" fmla="*/ 134 h 135"/>
                  <a:gd name="T12" fmla="*/ 27 w 157"/>
                  <a:gd name="T13" fmla="*/ 127 h 135"/>
                  <a:gd name="T14" fmla="*/ 2 w 157"/>
                  <a:gd name="T15" fmla="*/ 49 h 135"/>
                  <a:gd name="T16" fmla="*/ 9 w 157"/>
                  <a:gd name="T1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35">
                    <a:moveTo>
                      <a:pt x="9" y="36"/>
                    </a:moveTo>
                    <a:cubicBezTo>
                      <a:pt x="117" y="1"/>
                      <a:pt x="117" y="1"/>
                      <a:pt x="117" y="1"/>
                    </a:cubicBezTo>
                    <a:cubicBezTo>
                      <a:pt x="122" y="0"/>
                      <a:pt x="128" y="3"/>
                      <a:pt x="130" y="8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57" y="91"/>
                      <a:pt x="154" y="97"/>
                      <a:pt x="149" y="99"/>
                    </a:cubicBezTo>
                    <a:cubicBezTo>
                      <a:pt x="40" y="134"/>
                      <a:pt x="40" y="134"/>
                      <a:pt x="40" y="134"/>
                    </a:cubicBezTo>
                    <a:cubicBezTo>
                      <a:pt x="35" y="135"/>
                      <a:pt x="29" y="132"/>
                      <a:pt x="27" y="12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44"/>
                      <a:pt x="3" y="38"/>
                      <a:pt x="9" y="36"/>
                    </a:cubicBezTo>
                    <a:close/>
                  </a:path>
                </a:pathLst>
              </a:custGeom>
              <a:solidFill>
                <a:srgbClr val="884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" name="iśļiḑè"/>
              <p:cNvSpPr/>
              <p:nvPr/>
            </p:nvSpPr>
            <p:spPr bwMode="auto">
              <a:xfrm>
                <a:off x="7152530" y="2472752"/>
                <a:ext cx="387134" cy="327575"/>
              </a:xfrm>
              <a:custGeom>
                <a:avLst/>
                <a:gdLst>
                  <a:gd name="T0" fmla="*/ 4 w 145"/>
                  <a:gd name="T1" fmla="*/ 36 h 123"/>
                  <a:gd name="T2" fmla="*/ 2 w 145"/>
                  <a:gd name="T3" fmla="*/ 38 h 123"/>
                  <a:gd name="T4" fmla="*/ 2 w 145"/>
                  <a:gd name="T5" fmla="*/ 41 h 123"/>
                  <a:gd name="T6" fmla="*/ 27 w 145"/>
                  <a:gd name="T7" fmla="*/ 119 h 123"/>
                  <a:gd name="T8" fmla="*/ 27 w 145"/>
                  <a:gd name="T9" fmla="*/ 119 h 123"/>
                  <a:gd name="T10" fmla="*/ 29 w 145"/>
                  <a:gd name="T11" fmla="*/ 122 h 123"/>
                  <a:gd name="T12" fmla="*/ 32 w 145"/>
                  <a:gd name="T13" fmla="*/ 122 h 123"/>
                  <a:gd name="T14" fmla="*/ 141 w 145"/>
                  <a:gd name="T15" fmla="*/ 87 h 123"/>
                  <a:gd name="T16" fmla="*/ 143 w 145"/>
                  <a:gd name="T17" fmla="*/ 85 h 123"/>
                  <a:gd name="T18" fmla="*/ 143 w 145"/>
                  <a:gd name="T19" fmla="*/ 85 h 123"/>
                  <a:gd name="T20" fmla="*/ 144 w 145"/>
                  <a:gd name="T21" fmla="*/ 82 h 123"/>
                  <a:gd name="T22" fmla="*/ 144 w 145"/>
                  <a:gd name="T23" fmla="*/ 82 h 123"/>
                  <a:gd name="T24" fmla="*/ 118 w 145"/>
                  <a:gd name="T25" fmla="*/ 4 h 123"/>
                  <a:gd name="T26" fmla="*/ 116 w 145"/>
                  <a:gd name="T27" fmla="*/ 1 h 123"/>
                  <a:gd name="T28" fmla="*/ 113 w 145"/>
                  <a:gd name="T29" fmla="*/ 1 h 123"/>
                  <a:gd name="T30" fmla="*/ 4 w 145"/>
                  <a:gd name="T31" fmla="*/ 36 h 123"/>
                  <a:gd name="T32" fmla="*/ 1 w 145"/>
                  <a:gd name="T33" fmla="*/ 38 h 123"/>
                  <a:gd name="T34" fmla="*/ 4 w 145"/>
                  <a:gd name="T35" fmla="*/ 35 h 123"/>
                  <a:gd name="T36" fmla="*/ 113 w 145"/>
                  <a:gd name="T37" fmla="*/ 0 h 123"/>
                  <a:gd name="T38" fmla="*/ 117 w 145"/>
                  <a:gd name="T39" fmla="*/ 0 h 123"/>
                  <a:gd name="T40" fmla="*/ 119 w 145"/>
                  <a:gd name="T41" fmla="*/ 3 h 123"/>
                  <a:gd name="T42" fmla="*/ 144 w 145"/>
                  <a:gd name="T43" fmla="*/ 81 h 123"/>
                  <a:gd name="T44" fmla="*/ 144 w 145"/>
                  <a:gd name="T45" fmla="*/ 85 h 123"/>
                  <a:gd name="T46" fmla="*/ 141 w 145"/>
                  <a:gd name="T47" fmla="*/ 88 h 123"/>
                  <a:gd name="T48" fmla="*/ 33 w 145"/>
                  <a:gd name="T49" fmla="*/ 123 h 123"/>
                  <a:gd name="T50" fmla="*/ 33 w 145"/>
                  <a:gd name="T51" fmla="*/ 123 h 123"/>
                  <a:gd name="T52" fmla="*/ 29 w 145"/>
                  <a:gd name="T53" fmla="*/ 123 h 123"/>
                  <a:gd name="T54" fmla="*/ 26 w 145"/>
                  <a:gd name="T55" fmla="*/ 120 h 123"/>
                  <a:gd name="T56" fmla="*/ 26 w 145"/>
                  <a:gd name="T57" fmla="*/ 120 h 123"/>
                  <a:gd name="T58" fmla="*/ 1 w 145"/>
                  <a:gd name="T59" fmla="*/ 42 h 123"/>
                  <a:gd name="T60" fmla="*/ 1 w 145"/>
                  <a:gd name="T61" fmla="*/ 38 h 123"/>
                  <a:gd name="T62" fmla="*/ 26 w 145"/>
                  <a:gd name="T63" fmla="*/ 120 h 123"/>
                  <a:gd name="T64" fmla="*/ 26 w 145"/>
                  <a:gd name="T65" fmla="*/ 120 h 123"/>
                  <a:gd name="T66" fmla="*/ 27 w 145"/>
                  <a:gd name="T67" fmla="*/ 119 h 123"/>
                  <a:gd name="T68" fmla="*/ 27 w 145"/>
                  <a:gd name="T69" fmla="*/ 119 h 123"/>
                  <a:gd name="T70" fmla="*/ 33 w 145"/>
                  <a:gd name="T71" fmla="*/ 123 h 123"/>
                  <a:gd name="T72" fmla="*/ 33 w 145"/>
                  <a:gd name="T73" fmla="*/ 123 h 123"/>
                  <a:gd name="T74" fmla="*/ 32 w 145"/>
                  <a:gd name="T75" fmla="*/ 122 h 123"/>
                  <a:gd name="T76" fmla="*/ 32 w 145"/>
                  <a:gd name="T77" fmla="*/ 122 h 123"/>
                  <a:gd name="T78" fmla="*/ 141 w 145"/>
                  <a:gd name="T79" fmla="*/ 88 h 123"/>
                  <a:gd name="T80" fmla="*/ 141 w 145"/>
                  <a:gd name="T81" fmla="*/ 88 h 123"/>
                  <a:gd name="T82" fmla="*/ 141 w 145"/>
                  <a:gd name="T83" fmla="*/ 87 h 123"/>
                  <a:gd name="T84" fmla="*/ 141 w 145"/>
                  <a:gd name="T85" fmla="*/ 87 h 123"/>
                  <a:gd name="T86" fmla="*/ 144 w 145"/>
                  <a:gd name="T87" fmla="*/ 81 h 123"/>
                  <a:gd name="T88" fmla="*/ 144 w 145"/>
                  <a:gd name="T89" fmla="*/ 81 h 123"/>
                  <a:gd name="T90" fmla="*/ 144 w 145"/>
                  <a:gd name="T91" fmla="*/ 82 h 123"/>
                  <a:gd name="T92" fmla="*/ 144 w 145"/>
                  <a:gd name="T93" fmla="*/ 8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5" h="123">
                    <a:moveTo>
                      <a:pt x="4" y="36"/>
                    </a:moveTo>
                    <a:cubicBezTo>
                      <a:pt x="3" y="36"/>
                      <a:pt x="2" y="37"/>
                      <a:pt x="2" y="38"/>
                    </a:cubicBezTo>
                    <a:cubicBezTo>
                      <a:pt x="1" y="39"/>
                      <a:pt x="1" y="40"/>
                      <a:pt x="2" y="41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7" y="119"/>
                      <a:pt x="27" y="119"/>
                      <a:pt x="27" y="119"/>
                    </a:cubicBezTo>
                    <a:cubicBezTo>
                      <a:pt x="27" y="120"/>
                      <a:pt x="28" y="121"/>
                      <a:pt x="29" y="122"/>
                    </a:cubicBezTo>
                    <a:cubicBezTo>
                      <a:pt x="30" y="122"/>
                      <a:pt x="31" y="122"/>
                      <a:pt x="32" y="122"/>
                    </a:cubicBezTo>
                    <a:cubicBezTo>
                      <a:pt x="141" y="87"/>
                      <a:pt x="141" y="87"/>
                      <a:pt x="141" y="87"/>
                    </a:cubicBezTo>
                    <a:cubicBezTo>
                      <a:pt x="142" y="87"/>
                      <a:pt x="143" y="86"/>
                      <a:pt x="143" y="85"/>
                    </a:cubicBezTo>
                    <a:cubicBezTo>
                      <a:pt x="143" y="85"/>
                      <a:pt x="143" y="85"/>
                      <a:pt x="143" y="85"/>
                    </a:cubicBezTo>
                    <a:cubicBezTo>
                      <a:pt x="144" y="84"/>
                      <a:pt x="144" y="83"/>
                      <a:pt x="144" y="82"/>
                    </a:cubicBezTo>
                    <a:cubicBezTo>
                      <a:pt x="144" y="82"/>
                      <a:pt x="144" y="82"/>
                      <a:pt x="144" y="82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8" y="3"/>
                      <a:pt x="117" y="2"/>
                      <a:pt x="116" y="1"/>
                    </a:cubicBezTo>
                    <a:cubicBezTo>
                      <a:pt x="115" y="1"/>
                      <a:pt x="114" y="0"/>
                      <a:pt x="113" y="1"/>
                    </a:cubicBezTo>
                    <a:lnTo>
                      <a:pt x="4" y="36"/>
                    </a:lnTo>
                    <a:close/>
                    <a:moveTo>
                      <a:pt x="1" y="38"/>
                    </a:moveTo>
                    <a:cubicBezTo>
                      <a:pt x="2" y="37"/>
                      <a:pt x="3" y="36"/>
                      <a:pt x="4" y="35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14" y="0"/>
                      <a:pt x="115" y="0"/>
                      <a:pt x="117" y="0"/>
                    </a:cubicBezTo>
                    <a:cubicBezTo>
                      <a:pt x="118" y="1"/>
                      <a:pt x="119" y="2"/>
                      <a:pt x="119" y="3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5" y="83"/>
                      <a:pt x="145" y="84"/>
                      <a:pt x="144" y="85"/>
                    </a:cubicBezTo>
                    <a:cubicBezTo>
                      <a:pt x="143" y="86"/>
                      <a:pt x="142" y="87"/>
                      <a:pt x="141" y="88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3" y="123"/>
                      <a:pt x="33" y="123"/>
                      <a:pt x="33" y="123"/>
                    </a:cubicBezTo>
                    <a:cubicBezTo>
                      <a:pt x="31" y="123"/>
                      <a:pt x="30" y="123"/>
                      <a:pt x="29" y="123"/>
                    </a:cubicBezTo>
                    <a:cubicBezTo>
                      <a:pt x="27" y="122"/>
                      <a:pt x="26" y="121"/>
                      <a:pt x="26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0"/>
                      <a:pt x="1" y="39"/>
                      <a:pt x="1" y="38"/>
                    </a:cubicBezTo>
                    <a:close/>
                    <a:moveTo>
                      <a:pt x="26" y="120"/>
                    </a:moveTo>
                    <a:cubicBezTo>
                      <a:pt x="26" y="120"/>
                      <a:pt x="26" y="120"/>
                      <a:pt x="26" y="120"/>
                    </a:cubicBezTo>
                    <a:close/>
                    <a:moveTo>
                      <a:pt x="27" y="119"/>
                    </a:moveTo>
                    <a:cubicBezTo>
                      <a:pt x="27" y="119"/>
                      <a:pt x="27" y="119"/>
                      <a:pt x="27" y="119"/>
                    </a:cubicBezTo>
                    <a:moveTo>
                      <a:pt x="33" y="123"/>
                    </a:moveTo>
                    <a:cubicBezTo>
                      <a:pt x="33" y="123"/>
                      <a:pt x="33" y="123"/>
                      <a:pt x="33" y="123"/>
                    </a:cubicBezTo>
                    <a:close/>
                    <a:moveTo>
                      <a:pt x="32" y="122"/>
                    </a:moveTo>
                    <a:cubicBezTo>
                      <a:pt x="32" y="122"/>
                      <a:pt x="32" y="122"/>
                      <a:pt x="32" y="122"/>
                    </a:cubicBezTo>
                    <a:moveTo>
                      <a:pt x="141" y="88"/>
                    </a:moveTo>
                    <a:cubicBezTo>
                      <a:pt x="141" y="88"/>
                      <a:pt x="141" y="88"/>
                      <a:pt x="141" y="88"/>
                    </a:cubicBezTo>
                    <a:moveTo>
                      <a:pt x="141" y="87"/>
                    </a:moveTo>
                    <a:cubicBezTo>
                      <a:pt x="141" y="87"/>
                      <a:pt x="141" y="87"/>
                      <a:pt x="141" y="87"/>
                    </a:cubicBezTo>
                    <a:moveTo>
                      <a:pt x="144" y="81"/>
                    </a:moveTo>
                    <a:cubicBezTo>
                      <a:pt x="144" y="81"/>
                      <a:pt x="144" y="81"/>
                      <a:pt x="144" y="81"/>
                    </a:cubicBezTo>
                    <a:moveTo>
                      <a:pt x="144" y="82"/>
                    </a:moveTo>
                    <a:cubicBezTo>
                      <a:pt x="144" y="82"/>
                      <a:pt x="144" y="82"/>
                      <a:pt x="144" y="82"/>
                    </a:cubicBezTo>
                    <a:close/>
                  </a:path>
                </a:pathLst>
              </a:custGeom>
              <a:solidFill>
                <a:srgbClr val="C96C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" name="ïṥlíḓê"/>
              <p:cNvSpPr/>
              <p:nvPr/>
            </p:nvSpPr>
            <p:spPr bwMode="auto">
              <a:xfrm>
                <a:off x="7371498" y="2546325"/>
                <a:ext cx="164663" cy="106856"/>
              </a:xfrm>
              <a:custGeom>
                <a:avLst/>
                <a:gdLst>
                  <a:gd name="T0" fmla="*/ 54 w 62"/>
                  <a:gd name="T1" fmla="*/ 0 h 40"/>
                  <a:gd name="T2" fmla="*/ 4 w 62"/>
                  <a:gd name="T3" fmla="*/ 17 h 40"/>
                  <a:gd name="T4" fmla="*/ 1 w 62"/>
                  <a:gd name="T5" fmla="*/ 22 h 40"/>
                  <a:gd name="T6" fmla="*/ 6 w 62"/>
                  <a:gd name="T7" fmla="*/ 37 h 40"/>
                  <a:gd name="T8" fmla="*/ 11 w 62"/>
                  <a:gd name="T9" fmla="*/ 39 h 40"/>
                  <a:gd name="T10" fmla="*/ 61 w 62"/>
                  <a:gd name="T11" fmla="*/ 23 h 40"/>
                  <a:gd name="T12" fmla="*/ 62 w 62"/>
                  <a:gd name="T13" fmla="*/ 23 h 40"/>
                  <a:gd name="T14" fmla="*/ 55 w 62"/>
                  <a:gd name="T15" fmla="*/ 0 h 40"/>
                  <a:gd name="T16" fmla="*/ 54 w 62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40">
                    <a:moveTo>
                      <a:pt x="54" y="0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1" y="17"/>
                      <a:pt x="0" y="20"/>
                      <a:pt x="1" y="22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9"/>
                      <a:pt x="9" y="40"/>
                      <a:pt x="11" y="39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5" y="0"/>
                      <a:pt x="55" y="0"/>
                      <a:pt x="55" y="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763C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" name="i$1ïḋe"/>
              <p:cNvSpPr/>
              <p:nvPr/>
            </p:nvSpPr>
            <p:spPr bwMode="auto">
              <a:xfrm>
                <a:off x="7397773" y="2597125"/>
                <a:ext cx="31531" cy="35035"/>
              </a:xfrm>
              <a:custGeom>
                <a:avLst/>
                <a:gdLst>
                  <a:gd name="T0" fmla="*/ 8 w 12"/>
                  <a:gd name="T1" fmla="*/ 12 h 13"/>
                  <a:gd name="T2" fmla="*/ 11 w 12"/>
                  <a:gd name="T3" fmla="*/ 5 h 13"/>
                  <a:gd name="T4" fmla="*/ 4 w 12"/>
                  <a:gd name="T5" fmla="*/ 1 h 13"/>
                  <a:gd name="T6" fmla="*/ 1 w 12"/>
                  <a:gd name="T7" fmla="*/ 8 h 13"/>
                  <a:gd name="T8" fmla="*/ 8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8" y="12"/>
                    </a:moveTo>
                    <a:cubicBezTo>
                      <a:pt x="11" y="11"/>
                      <a:pt x="12" y="8"/>
                      <a:pt x="11" y="5"/>
                    </a:cubicBezTo>
                    <a:cubicBezTo>
                      <a:pt x="10" y="2"/>
                      <a:pt x="7" y="0"/>
                      <a:pt x="4" y="1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11"/>
                      <a:pt x="5" y="13"/>
                      <a:pt x="8" y="12"/>
                    </a:cubicBezTo>
                    <a:close/>
                  </a:path>
                </a:pathLst>
              </a:custGeom>
              <a:solidFill>
                <a:srgbClr val="816B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413225" y="20194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 smtClean="0">
                <a:latin typeface="+mn-ea"/>
                <a:cs typeface="Times New Roman" panose="02020603050405020304" pitchFamily="18" charset="0"/>
              </a:rPr>
              <a:t>XXX     </a:t>
            </a:r>
            <a:endParaRPr lang="zh-CN" altLang="zh-CN" sz="20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XXX     </a:t>
            </a:r>
            <a:endParaRPr lang="zh-CN" altLang="zh-CN" sz="20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XXX    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全程翻译，草拟汇报和新闻</a:t>
            </a:r>
            <a:endParaRPr lang="zh-CN" altLang="zh-CN" sz="2000" kern="100" dirty="0">
              <a:latin typeface="+mn-ea"/>
              <a:cs typeface="Times New Roman" panose="02020603050405020304" pitchFamily="18" charset="0"/>
            </a:endParaRPr>
          </a:p>
          <a:p>
            <a:pPr marL="5715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+mn-ea"/>
                <a:cs typeface="Times New Roman" panose="02020603050405020304" pitchFamily="18" charset="0"/>
              </a:rPr>
              <a:t>XXX    </a:t>
            </a:r>
            <a:r>
              <a:rPr lang="zh-CN" altLang="zh-CN" sz="2000" kern="100" dirty="0">
                <a:latin typeface="+mn-ea"/>
                <a:cs typeface="Times New Roman" panose="02020603050405020304" pitchFamily="18" charset="0"/>
              </a:rPr>
              <a:t>全程拍照</a:t>
            </a:r>
            <a:endParaRPr lang="zh-CN" altLang="zh-CN" sz="20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9" name="文本框 258"/>
          <p:cNvSpPr txBox="1"/>
          <p:nvPr/>
        </p:nvSpPr>
        <p:spPr>
          <a:xfrm>
            <a:off x="522515" y="692992"/>
            <a:ext cx="32251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zh-CN" sz="2800" b="1" kern="100" dirty="0">
                <a:latin typeface="+mn-ea"/>
                <a:cs typeface="Times New Roman" panose="02020603050405020304" pitchFamily="18" charset="0"/>
              </a:rPr>
              <a:t>团组</a:t>
            </a:r>
            <a:r>
              <a:rPr lang="zh-CN" altLang="zh-CN" sz="2800" b="1" kern="100" dirty="0" smtClean="0">
                <a:latin typeface="+mn-ea"/>
                <a:cs typeface="Times New Roman" panose="02020603050405020304" pitchFamily="18" charset="0"/>
              </a:rPr>
              <a:t>分工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5. </a:t>
            </a:r>
            <a:r>
              <a:rPr lang="zh-CN" altLang="en-US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回国提交材料及报销事宜</a:t>
            </a:r>
            <a:endParaRPr lang="en-US" altLang="zh-CN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p"/>
            </a:pPr>
            <a:r>
              <a:rPr lang="zh-CN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因公出国（境）人员归国后，须在归国后</a:t>
            </a:r>
            <a:r>
              <a:rPr lang="en-US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zh-CN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周内递交以下材料：</a:t>
            </a:r>
            <a:endParaRPr lang="zh-CN" altLang="zh-CN" sz="2000" b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1.        </a:t>
            </a:r>
            <a:r>
              <a:rPr lang="zh-CN" altLang="zh-CN" sz="2000" b="1" dirty="0" smtClean="0">
                <a:latin typeface="+mn-lt"/>
                <a:ea typeface="+mn-ea"/>
                <a:cs typeface="+mn-ea"/>
                <a:sym typeface="+mn-lt"/>
              </a:rPr>
              <a:t>因公护照</a:t>
            </a:r>
            <a:r>
              <a:rPr lang="en-US" altLang="zh-CN" sz="2000" b="1" dirty="0" smtClean="0"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zh-CN" sz="2000" b="1" dirty="0" smtClean="0">
                <a:latin typeface="+mn-lt"/>
                <a:ea typeface="+mn-ea"/>
                <a:cs typeface="+mn-ea"/>
                <a:sym typeface="+mn-lt"/>
              </a:rPr>
              <a:t>通行证</a:t>
            </a:r>
            <a:endParaRPr lang="zh-CN" altLang="zh-CN" sz="2000" b="1" dirty="0" smtClean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.  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      出访小结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3.        </a:t>
            </a:r>
            <a:r>
              <a:rPr lang="en-US" altLang="zh-CN" sz="2000" dirty="0" err="1" smtClean="0">
                <a:latin typeface="+mn-lt"/>
                <a:ea typeface="+mn-ea"/>
                <a:cs typeface="+mn-ea"/>
                <a:sym typeface="+mn-lt"/>
              </a:rPr>
              <a:t>出国人员鉴定表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endParaRPr lang="en-US" altLang="zh-CN" sz="2000" u="sng" dirty="0" smtClean="0">
              <a:latin typeface="+mn-lt"/>
              <a:ea typeface="+mn-ea"/>
              <a:cs typeface="+mn-ea"/>
              <a:sym typeface="+mn-lt"/>
            </a:endParaRPr>
          </a:p>
          <a:p>
            <a:pPr>
              <a:buFont typeface="Wingdings" panose="05000000000000000000" pitchFamily="2" charset="2"/>
              <a:buChar char="p"/>
            </a:pPr>
            <a:r>
              <a:rPr lang="zh-CN" altLang="en-US" sz="2000" b="1" dirty="0" smtClean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因</a:t>
            </a:r>
            <a:r>
              <a:rPr lang="zh-CN" altLang="en-US" sz="2000" b="1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公出国（境）人员，归国后财务处报销须提供以下材料：</a:t>
            </a:r>
            <a:endParaRPr lang="zh-CN" altLang="en-US" sz="2000" b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1.       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上海市人民政府出国、赴港澳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任务批件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2.       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校内</a:t>
            </a:r>
            <a:r>
              <a:rPr lang="zh-CN" altLang="en-US" sz="2000" b="1" dirty="0" smtClean="0">
                <a:latin typeface="+mn-lt"/>
                <a:ea typeface="+mn-ea"/>
                <a:cs typeface="+mn-ea"/>
                <a:sym typeface="+mn-lt"/>
              </a:rPr>
              <a:t>申报表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（须有各项签名）</a:t>
            </a:r>
            <a:endParaRPr lang="zh-CN" altLang="en-US" sz="2000" dirty="0" smtClean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en-US" altLang="zh-CN" sz="2000" b="1" dirty="0" smtClean="0">
                <a:latin typeface="+mn-lt"/>
                <a:ea typeface="+mn-ea"/>
                <a:cs typeface="+mn-ea"/>
                <a:sym typeface="+mn-lt"/>
              </a:rPr>
              <a:t>.        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护照首页、签证页、出入境章页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4.       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如报销机票发票，需提供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登机牌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5.        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出国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费用报销说明（涉及外汇部分根据</a:t>
            </a:r>
            <a:r>
              <a:rPr lang="zh-CN" altLang="en-US" sz="20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消费当天中国银行</a:t>
            </a:r>
            <a:r>
              <a:rPr lang="zh-CN" altLang="en-US" sz="2000" b="1" dirty="0" smtClean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外汇现钞卖出价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计算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endParaRPr lang="zh-CN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答疑环节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0" y="0"/>
            <a:ext cx="12192000" cy="8128000"/>
          </a:xfrm>
          <a:prstGeom prst="rect">
            <a:avLst/>
          </a:prstGeom>
          <a:blipFill dpi="0" rotWithShape="1">
            <a:blip r:embed="rId1"/>
            <a:srcRect/>
            <a:stretch>
              <a:fillRect t="-78" b="-7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45971" y="3499757"/>
            <a:ext cx="689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4800" dirty="0"/>
          </a:p>
        </p:txBody>
      </p:sp>
      <p:sp>
        <p:nvSpPr>
          <p:cNvPr id="8" name="矩形 7"/>
          <p:cNvSpPr/>
          <p:nvPr/>
        </p:nvSpPr>
        <p:spPr>
          <a:xfrm>
            <a:off x="8789437" y="0"/>
            <a:ext cx="2811642" cy="812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4000"/>
                </a:schemeClr>
              </a:gs>
              <a:gs pos="68000">
                <a:srgbClr val="6F857D">
                  <a:alpha val="97000"/>
                </a:srgbClr>
              </a:gs>
              <a:gs pos="100000">
                <a:srgbClr val="6F857D">
                  <a:alpha val="94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5400" b="1" spc="600" dirty="0" smtClean="0"/>
              <a:t>出访一切顺利！</a:t>
            </a:r>
            <a:endParaRPr lang="zh-CN" altLang="en-US" sz="5400" b="1" spc="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2214" y="790059"/>
            <a:ext cx="4681536" cy="106680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4400" b="1" dirty="0" smtClean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1" t="25930" r="12944" b="27029"/>
          <a:stretch>
            <a:fillRect/>
          </a:stretch>
        </p:blipFill>
        <p:spPr>
          <a:xfrm>
            <a:off x="1126631" y="4045234"/>
            <a:ext cx="2325982" cy="2336868"/>
          </a:xfrm>
          <a:prstGeom prst="rect">
            <a:avLst/>
          </a:prstGeom>
        </p:spPr>
      </p:pic>
      <p:graphicFrame>
        <p:nvGraphicFramePr>
          <p:cNvPr id="310" name="图示 309"/>
          <p:cNvGraphicFramePr/>
          <p:nvPr/>
        </p:nvGraphicFramePr>
        <p:xfrm>
          <a:off x="4029075" y="1718529"/>
          <a:ext cx="7155142" cy="477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0" name="5741aa41-3485-4099-8f0a-4706125998f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84264" y="985908"/>
            <a:ext cx="2978137" cy="2440264"/>
            <a:chOff x="3540126" y="1444625"/>
            <a:chExt cx="5124450" cy="4198938"/>
          </a:xfrm>
        </p:grpSpPr>
        <p:sp>
          <p:nvSpPr>
            <p:cNvPr id="61" name="íṧḻíḑe"/>
            <p:cNvSpPr/>
            <p:nvPr/>
          </p:nvSpPr>
          <p:spPr bwMode="auto">
            <a:xfrm>
              <a:off x="3756026" y="3455988"/>
              <a:ext cx="4692650" cy="257175"/>
            </a:xfrm>
            <a:custGeom>
              <a:avLst/>
              <a:gdLst>
                <a:gd name="T0" fmla="*/ 338 w 348"/>
                <a:gd name="T1" fmla="*/ 0 h 19"/>
                <a:gd name="T2" fmla="*/ 174 w 348"/>
                <a:gd name="T3" fmla="*/ 0 h 19"/>
                <a:gd name="T4" fmla="*/ 10 w 348"/>
                <a:gd name="T5" fmla="*/ 0 h 19"/>
                <a:gd name="T6" fmla="*/ 0 w 348"/>
                <a:gd name="T7" fmla="*/ 9 h 19"/>
                <a:gd name="T8" fmla="*/ 10 w 348"/>
                <a:gd name="T9" fmla="*/ 19 h 19"/>
                <a:gd name="T10" fmla="*/ 174 w 348"/>
                <a:gd name="T11" fmla="*/ 19 h 19"/>
                <a:gd name="T12" fmla="*/ 338 w 348"/>
                <a:gd name="T13" fmla="*/ 19 h 19"/>
                <a:gd name="T14" fmla="*/ 348 w 348"/>
                <a:gd name="T15" fmla="*/ 9 h 19"/>
                <a:gd name="T16" fmla="*/ 338 w 34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9">
                  <a:moveTo>
                    <a:pt x="338" y="0"/>
                  </a:moveTo>
                  <a:cubicBezTo>
                    <a:pt x="174" y="0"/>
                    <a:pt x="174" y="0"/>
                    <a:pt x="1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44" y="19"/>
                    <a:pt x="348" y="15"/>
                    <a:pt x="348" y="9"/>
                  </a:cubicBezTo>
                  <a:cubicBezTo>
                    <a:pt x="348" y="4"/>
                    <a:pt x="344" y="0"/>
                    <a:pt x="338" y="0"/>
                  </a:cubicBezTo>
                </a:path>
              </a:pathLst>
            </a:custGeom>
            <a:solidFill>
              <a:srgbClr val="B98D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ṡļïḋê"/>
            <p:cNvSpPr/>
            <p:nvPr/>
          </p:nvSpPr>
          <p:spPr bwMode="auto">
            <a:xfrm>
              <a:off x="3783013" y="3536950"/>
              <a:ext cx="4665663" cy="176213"/>
            </a:xfrm>
            <a:custGeom>
              <a:avLst/>
              <a:gdLst>
                <a:gd name="T0" fmla="*/ 0 w 346"/>
                <a:gd name="T1" fmla="*/ 8 h 13"/>
                <a:gd name="T2" fmla="*/ 8 w 346"/>
                <a:gd name="T3" fmla="*/ 13 h 13"/>
                <a:gd name="T4" fmla="*/ 0 w 346"/>
                <a:gd name="T5" fmla="*/ 8 h 13"/>
                <a:gd name="T6" fmla="*/ 345 w 346"/>
                <a:gd name="T7" fmla="*/ 0 h 13"/>
                <a:gd name="T8" fmla="*/ 346 w 346"/>
                <a:gd name="T9" fmla="*/ 3 h 13"/>
                <a:gd name="T10" fmla="*/ 336 w 346"/>
                <a:gd name="T11" fmla="*/ 13 h 13"/>
                <a:gd name="T12" fmla="*/ 336 w 346"/>
                <a:gd name="T13" fmla="*/ 13 h 13"/>
                <a:gd name="T14" fmla="*/ 346 w 346"/>
                <a:gd name="T15" fmla="*/ 3 h 13"/>
                <a:gd name="T16" fmla="*/ 345 w 346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13">
                  <a:moveTo>
                    <a:pt x="0" y="8"/>
                  </a:moveTo>
                  <a:cubicBezTo>
                    <a:pt x="1" y="11"/>
                    <a:pt x="4" y="13"/>
                    <a:pt x="8" y="13"/>
                  </a:cubicBezTo>
                  <a:cubicBezTo>
                    <a:pt x="4" y="13"/>
                    <a:pt x="1" y="11"/>
                    <a:pt x="0" y="8"/>
                  </a:cubicBezTo>
                  <a:moveTo>
                    <a:pt x="345" y="0"/>
                  </a:moveTo>
                  <a:cubicBezTo>
                    <a:pt x="346" y="1"/>
                    <a:pt x="346" y="2"/>
                    <a:pt x="346" y="3"/>
                  </a:cubicBezTo>
                  <a:cubicBezTo>
                    <a:pt x="346" y="9"/>
                    <a:pt x="342" y="13"/>
                    <a:pt x="336" y="13"/>
                  </a:cubicBezTo>
                  <a:cubicBezTo>
                    <a:pt x="336" y="13"/>
                    <a:pt x="336" y="13"/>
                    <a:pt x="336" y="13"/>
                  </a:cubicBezTo>
                  <a:cubicBezTo>
                    <a:pt x="342" y="13"/>
                    <a:pt x="346" y="9"/>
                    <a:pt x="346" y="3"/>
                  </a:cubicBezTo>
                  <a:cubicBezTo>
                    <a:pt x="346" y="2"/>
                    <a:pt x="346" y="1"/>
                    <a:pt x="345" y="0"/>
                  </a:cubicBezTo>
                </a:path>
              </a:pathLst>
            </a:cu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$1ïḑe"/>
            <p:cNvSpPr/>
            <p:nvPr/>
          </p:nvSpPr>
          <p:spPr bwMode="auto">
            <a:xfrm>
              <a:off x="3756026" y="3509963"/>
              <a:ext cx="4692650" cy="203200"/>
            </a:xfrm>
            <a:custGeom>
              <a:avLst/>
              <a:gdLst>
                <a:gd name="T0" fmla="*/ 270 w 348"/>
                <a:gd name="T1" fmla="*/ 5 h 15"/>
                <a:gd name="T2" fmla="*/ 194 w 348"/>
                <a:gd name="T3" fmla="*/ 5 h 15"/>
                <a:gd name="T4" fmla="*/ 194 w 348"/>
                <a:gd name="T5" fmla="*/ 5 h 15"/>
                <a:gd name="T6" fmla="*/ 194 w 348"/>
                <a:gd name="T7" fmla="*/ 5 h 15"/>
                <a:gd name="T8" fmla="*/ 194 w 348"/>
                <a:gd name="T9" fmla="*/ 5 h 15"/>
                <a:gd name="T10" fmla="*/ 194 w 348"/>
                <a:gd name="T11" fmla="*/ 5 h 15"/>
                <a:gd name="T12" fmla="*/ 154 w 348"/>
                <a:gd name="T13" fmla="*/ 5 h 15"/>
                <a:gd name="T14" fmla="*/ 154 w 348"/>
                <a:gd name="T15" fmla="*/ 5 h 15"/>
                <a:gd name="T16" fmla="*/ 154 w 348"/>
                <a:gd name="T17" fmla="*/ 5 h 15"/>
                <a:gd name="T18" fmla="*/ 78 w 348"/>
                <a:gd name="T19" fmla="*/ 5 h 15"/>
                <a:gd name="T20" fmla="*/ 78 w 348"/>
                <a:gd name="T21" fmla="*/ 15 h 15"/>
                <a:gd name="T22" fmla="*/ 270 w 348"/>
                <a:gd name="T23" fmla="*/ 15 h 15"/>
                <a:gd name="T24" fmla="*/ 270 w 348"/>
                <a:gd name="T25" fmla="*/ 5 h 15"/>
                <a:gd name="T26" fmla="*/ 2 w 348"/>
                <a:gd name="T27" fmla="*/ 0 h 15"/>
                <a:gd name="T28" fmla="*/ 0 w 348"/>
                <a:gd name="T29" fmla="*/ 5 h 15"/>
                <a:gd name="T30" fmla="*/ 2 w 348"/>
                <a:gd name="T31" fmla="*/ 10 h 15"/>
                <a:gd name="T32" fmla="*/ 10 w 348"/>
                <a:gd name="T33" fmla="*/ 15 h 15"/>
                <a:gd name="T34" fmla="*/ 10 w 348"/>
                <a:gd name="T35" fmla="*/ 15 h 15"/>
                <a:gd name="T36" fmla="*/ 54 w 348"/>
                <a:gd name="T37" fmla="*/ 15 h 15"/>
                <a:gd name="T38" fmla="*/ 54 w 348"/>
                <a:gd name="T39" fmla="*/ 5 h 15"/>
                <a:gd name="T40" fmla="*/ 10 w 348"/>
                <a:gd name="T41" fmla="*/ 5 h 15"/>
                <a:gd name="T42" fmla="*/ 2 w 348"/>
                <a:gd name="T43" fmla="*/ 0 h 15"/>
                <a:gd name="T44" fmla="*/ 347 w 348"/>
                <a:gd name="T45" fmla="*/ 0 h 15"/>
                <a:gd name="T46" fmla="*/ 338 w 348"/>
                <a:gd name="T47" fmla="*/ 5 h 15"/>
                <a:gd name="T48" fmla="*/ 295 w 348"/>
                <a:gd name="T49" fmla="*/ 5 h 15"/>
                <a:gd name="T50" fmla="*/ 295 w 348"/>
                <a:gd name="T51" fmla="*/ 15 h 15"/>
                <a:gd name="T52" fmla="*/ 338 w 348"/>
                <a:gd name="T53" fmla="*/ 15 h 15"/>
                <a:gd name="T54" fmla="*/ 348 w 348"/>
                <a:gd name="T55" fmla="*/ 5 h 15"/>
                <a:gd name="T56" fmla="*/ 347 w 348"/>
                <a:gd name="T57" fmla="*/ 2 h 15"/>
                <a:gd name="T58" fmla="*/ 347 w 348"/>
                <a:gd name="T5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8" h="15">
                  <a:moveTo>
                    <a:pt x="270" y="5"/>
                  </a:move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94" y="5"/>
                    <a:pt x="194" y="5"/>
                    <a:pt x="19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270" y="15"/>
                    <a:pt x="270" y="15"/>
                    <a:pt x="270" y="15"/>
                  </a:cubicBezTo>
                  <a:cubicBezTo>
                    <a:pt x="270" y="5"/>
                    <a:pt x="270" y="5"/>
                    <a:pt x="270" y="5"/>
                  </a:cubicBezTo>
                  <a:moveTo>
                    <a:pt x="2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7"/>
                    <a:pt x="1" y="8"/>
                    <a:pt x="2" y="10"/>
                  </a:cubicBezTo>
                  <a:cubicBezTo>
                    <a:pt x="3" y="13"/>
                    <a:pt x="6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5"/>
                    <a:pt x="3" y="3"/>
                    <a:pt x="2" y="0"/>
                  </a:cubicBezTo>
                  <a:moveTo>
                    <a:pt x="347" y="0"/>
                  </a:moveTo>
                  <a:cubicBezTo>
                    <a:pt x="345" y="3"/>
                    <a:pt x="342" y="5"/>
                    <a:pt x="338" y="5"/>
                  </a:cubicBezTo>
                  <a:cubicBezTo>
                    <a:pt x="295" y="5"/>
                    <a:pt x="295" y="5"/>
                    <a:pt x="295" y="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338" y="15"/>
                    <a:pt x="338" y="15"/>
                    <a:pt x="338" y="15"/>
                  </a:cubicBezTo>
                  <a:cubicBezTo>
                    <a:pt x="344" y="15"/>
                    <a:pt x="348" y="11"/>
                    <a:pt x="348" y="5"/>
                  </a:cubicBezTo>
                  <a:cubicBezTo>
                    <a:pt x="348" y="4"/>
                    <a:pt x="348" y="3"/>
                    <a:pt x="347" y="2"/>
                  </a:cubicBezTo>
                  <a:cubicBezTo>
                    <a:pt x="347" y="1"/>
                    <a:pt x="347" y="1"/>
                    <a:pt x="347" y="0"/>
                  </a:cubicBezTo>
                </a:path>
              </a:pathLst>
            </a:custGeom>
            <a:solidFill>
              <a:srgbClr val="A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sļíḑé"/>
            <p:cNvSpPr/>
            <p:nvPr/>
          </p:nvSpPr>
          <p:spPr bwMode="auto">
            <a:xfrm>
              <a:off x="7397751" y="3036888"/>
              <a:ext cx="336550" cy="2025650"/>
            </a:xfrm>
            <a:prstGeom prst="rect">
              <a:avLst/>
            </a:prstGeom>
            <a:solidFill>
              <a:srgbClr val="D8B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îṡḷiḋè"/>
            <p:cNvSpPr/>
            <p:nvPr/>
          </p:nvSpPr>
          <p:spPr bwMode="auto">
            <a:xfrm>
              <a:off x="7397751" y="3036888"/>
              <a:ext cx="336550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îṩlíde"/>
            <p:cNvSpPr/>
            <p:nvPr/>
          </p:nvSpPr>
          <p:spPr bwMode="auto">
            <a:xfrm>
              <a:off x="7397751" y="3306763"/>
              <a:ext cx="147638" cy="1701800"/>
            </a:xfrm>
            <a:custGeom>
              <a:avLst/>
              <a:gdLst>
                <a:gd name="T0" fmla="*/ 0 w 11"/>
                <a:gd name="T1" fmla="*/ 0 h 126"/>
                <a:gd name="T2" fmla="*/ 0 w 11"/>
                <a:gd name="T3" fmla="*/ 126 h 126"/>
                <a:gd name="T4" fmla="*/ 11 w 11"/>
                <a:gd name="T5" fmla="*/ 126 h 126"/>
                <a:gd name="T6" fmla="*/ 11 w 11"/>
                <a:gd name="T7" fmla="*/ 1 h 126"/>
                <a:gd name="T8" fmla="*/ 5 w 11"/>
                <a:gd name="T9" fmla="*/ 1 h 126"/>
                <a:gd name="T10" fmla="*/ 0 w 11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6">
                  <a:moveTo>
                    <a:pt x="0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</a:path>
              </a:pathLst>
            </a:custGeom>
            <a:solidFill>
              <a:srgbClr val="C5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ŝľiḋe"/>
            <p:cNvSpPr/>
            <p:nvPr/>
          </p:nvSpPr>
          <p:spPr bwMode="auto">
            <a:xfrm>
              <a:off x="7302501" y="2754313"/>
              <a:ext cx="512763" cy="566738"/>
            </a:xfrm>
            <a:custGeom>
              <a:avLst/>
              <a:gdLst>
                <a:gd name="T0" fmla="*/ 26 w 38"/>
                <a:gd name="T1" fmla="*/ 42 h 42"/>
                <a:gd name="T2" fmla="*/ 38 w 38"/>
                <a:gd name="T3" fmla="*/ 30 h 42"/>
                <a:gd name="T4" fmla="*/ 38 w 38"/>
                <a:gd name="T5" fmla="*/ 0 h 42"/>
                <a:gd name="T6" fmla="*/ 0 w 38"/>
                <a:gd name="T7" fmla="*/ 0 h 42"/>
                <a:gd name="T8" fmla="*/ 0 w 38"/>
                <a:gd name="T9" fmla="*/ 30 h 42"/>
                <a:gd name="T10" fmla="*/ 12 w 38"/>
                <a:gd name="T11" fmla="*/ 42 h 42"/>
                <a:gd name="T12" fmla="*/ 26 w 3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26" y="42"/>
                  </a:moveTo>
                  <a:cubicBezTo>
                    <a:pt x="33" y="42"/>
                    <a:pt x="38" y="36"/>
                    <a:pt x="38" y="3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6" y="42"/>
                    <a:pt x="12" y="42"/>
                  </a:cubicBezTo>
                  <a:cubicBezTo>
                    <a:pt x="26" y="42"/>
                    <a:pt x="26" y="42"/>
                    <a:pt x="26" y="42"/>
                  </a:cubicBezTo>
                </a:path>
              </a:pathLst>
            </a:custGeom>
            <a:solidFill>
              <a:srgbClr val="F4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ïśľidê"/>
            <p:cNvSpPr/>
            <p:nvPr/>
          </p:nvSpPr>
          <p:spPr bwMode="auto">
            <a:xfrm>
              <a:off x="7302501" y="2955925"/>
              <a:ext cx="80963" cy="338138"/>
            </a:xfrm>
            <a:custGeom>
              <a:avLst/>
              <a:gdLst>
                <a:gd name="T0" fmla="*/ 0 w 6"/>
                <a:gd name="T1" fmla="*/ 0 h 25"/>
                <a:gd name="T2" fmla="*/ 0 w 6"/>
                <a:gd name="T3" fmla="*/ 0 h 25"/>
                <a:gd name="T4" fmla="*/ 0 w 6"/>
                <a:gd name="T5" fmla="*/ 15 h 25"/>
                <a:gd name="T6" fmla="*/ 6 w 6"/>
                <a:gd name="T7" fmla="*/ 25 h 25"/>
                <a:gd name="T8" fmla="*/ 0 w 6"/>
                <a:gd name="T9" fmla="*/ 15 h 25"/>
                <a:gd name="T10" fmla="*/ 0 w 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3"/>
                    <a:pt x="6" y="25"/>
                  </a:cubicBezTo>
                  <a:cubicBezTo>
                    <a:pt x="3" y="23"/>
                    <a:pt x="0" y="19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ïṣlíḍê"/>
            <p:cNvSpPr/>
            <p:nvPr/>
          </p:nvSpPr>
          <p:spPr bwMode="auto">
            <a:xfrm>
              <a:off x="7302501" y="2928938"/>
              <a:ext cx="338138" cy="392113"/>
            </a:xfrm>
            <a:custGeom>
              <a:avLst/>
              <a:gdLst>
                <a:gd name="T0" fmla="*/ 13 w 25"/>
                <a:gd name="T1" fmla="*/ 0 h 29"/>
                <a:gd name="T2" fmla="*/ 0 w 25"/>
                <a:gd name="T3" fmla="*/ 2 h 29"/>
                <a:gd name="T4" fmla="*/ 0 w 25"/>
                <a:gd name="T5" fmla="*/ 17 h 29"/>
                <a:gd name="T6" fmla="*/ 6 w 25"/>
                <a:gd name="T7" fmla="*/ 27 h 29"/>
                <a:gd name="T8" fmla="*/ 12 w 25"/>
                <a:gd name="T9" fmla="*/ 29 h 29"/>
                <a:gd name="T10" fmla="*/ 25 w 25"/>
                <a:gd name="T11" fmla="*/ 29 h 29"/>
                <a:gd name="T12" fmla="*/ 13 w 25"/>
                <a:gd name="T13" fmla="*/ 17 h 29"/>
                <a:gd name="T14" fmla="*/ 13 w 25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9">
                  <a:moveTo>
                    <a:pt x="13" y="0"/>
                  </a:moveTo>
                  <a:cubicBezTo>
                    <a:pt x="9" y="0"/>
                    <a:pt x="5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3" y="25"/>
                    <a:pt x="6" y="27"/>
                  </a:cubicBezTo>
                  <a:cubicBezTo>
                    <a:pt x="8" y="28"/>
                    <a:pt x="10" y="29"/>
                    <a:pt x="1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8" y="29"/>
                    <a:pt x="13" y="23"/>
                    <a:pt x="13" y="17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FC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îšlíďe"/>
            <p:cNvSpPr/>
            <p:nvPr/>
          </p:nvSpPr>
          <p:spPr bwMode="auto">
            <a:xfrm>
              <a:off x="5832476" y="3024188"/>
              <a:ext cx="539750" cy="554038"/>
            </a:xfrm>
            <a:custGeom>
              <a:avLst/>
              <a:gdLst>
                <a:gd name="T0" fmla="*/ 170 w 340"/>
                <a:gd name="T1" fmla="*/ 0 h 349"/>
                <a:gd name="T2" fmla="*/ 0 w 340"/>
                <a:gd name="T3" fmla="*/ 0 h 349"/>
                <a:gd name="T4" fmla="*/ 0 w 340"/>
                <a:gd name="T5" fmla="*/ 349 h 349"/>
                <a:gd name="T6" fmla="*/ 170 w 340"/>
                <a:gd name="T7" fmla="*/ 272 h 349"/>
                <a:gd name="T8" fmla="*/ 340 w 340"/>
                <a:gd name="T9" fmla="*/ 349 h 349"/>
                <a:gd name="T10" fmla="*/ 340 w 340"/>
                <a:gd name="T11" fmla="*/ 0 h 349"/>
                <a:gd name="T12" fmla="*/ 170 w 34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9">
                  <a:moveTo>
                    <a:pt x="17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170" y="272"/>
                  </a:lnTo>
                  <a:lnTo>
                    <a:pt x="340" y="349"/>
                  </a:lnTo>
                  <a:lnTo>
                    <a:pt x="34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A65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š1iḋê"/>
            <p:cNvSpPr/>
            <p:nvPr/>
          </p:nvSpPr>
          <p:spPr bwMode="auto">
            <a:xfrm>
              <a:off x="5832476" y="3024188"/>
              <a:ext cx="539750" cy="554038"/>
            </a:xfrm>
            <a:custGeom>
              <a:avLst/>
              <a:gdLst>
                <a:gd name="T0" fmla="*/ 170 w 340"/>
                <a:gd name="T1" fmla="*/ 0 h 349"/>
                <a:gd name="T2" fmla="*/ 0 w 340"/>
                <a:gd name="T3" fmla="*/ 0 h 349"/>
                <a:gd name="T4" fmla="*/ 0 w 340"/>
                <a:gd name="T5" fmla="*/ 349 h 349"/>
                <a:gd name="T6" fmla="*/ 170 w 340"/>
                <a:gd name="T7" fmla="*/ 272 h 349"/>
                <a:gd name="T8" fmla="*/ 340 w 340"/>
                <a:gd name="T9" fmla="*/ 349 h 349"/>
                <a:gd name="T10" fmla="*/ 340 w 340"/>
                <a:gd name="T11" fmla="*/ 0 h 349"/>
                <a:gd name="T12" fmla="*/ 170 w 34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9">
                  <a:moveTo>
                    <a:pt x="17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170" y="272"/>
                  </a:lnTo>
                  <a:lnTo>
                    <a:pt x="340" y="349"/>
                  </a:lnTo>
                  <a:lnTo>
                    <a:pt x="340" y="0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$1ïḍê"/>
            <p:cNvSpPr/>
            <p:nvPr/>
          </p:nvSpPr>
          <p:spPr bwMode="auto">
            <a:xfrm>
              <a:off x="5832476" y="3024188"/>
              <a:ext cx="539750" cy="554038"/>
            </a:xfrm>
            <a:custGeom>
              <a:avLst/>
              <a:gdLst>
                <a:gd name="T0" fmla="*/ 170 w 340"/>
                <a:gd name="T1" fmla="*/ 0 h 349"/>
                <a:gd name="T2" fmla="*/ 0 w 340"/>
                <a:gd name="T3" fmla="*/ 0 h 349"/>
                <a:gd name="T4" fmla="*/ 0 w 340"/>
                <a:gd name="T5" fmla="*/ 349 h 349"/>
                <a:gd name="T6" fmla="*/ 170 w 340"/>
                <a:gd name="T7" fmla="*/ 272 h 349"/>
                <a:gd name="T8" fmla="*/ 340 w 340"/>
                <a:gd name="T9" fmla="*/ 349 h 349"/>
                <a:gd name="T10" fmla="*/ 340 w 340"/>
                <a:gd name="T11" fmla="*/ 0 h 349"/>
                <a:gd name="T12" fmla="*/ 170 w 34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9">
                  <a:moveTo>
                    <a:pt x="17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170" y="272"/>
                  </a:lnTo>
                  <a:lnTo>
                    <a:pt x="340" y="349"/>
                  </a:lnTo>
                  <a:lnTo>
                    <a:pt x="340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A652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îšḷíḑè"/>
            <p:cNvSpPr/>
            <p:nvPr/>
          </p:nvSpPr>
          <p:spPr bwMode="auto">
            <a:xfrm>
              <a:off x="5832476" y="3024188"/>
              <a:ext cx="539750" cy="554038"/>
            </a:xfrm>
            <a:custGeom>
              <a:avLst/>
              <a:gdLst>
                <a:gd name="T0" fmla="*/ 170 w 340"/>
                <a:gd name="T1" fmla="*/ 0 h 349"/>
                <a:gd name="T2" fmla="*/ 0 w 340"/>
                <a:gd name="T3" fmla="*/ 0 h 349"/>
                <a:gd name="T4" fmla="*/ 0 w 340"/>
                <a:gd name="T5" fmla="*/ 349 h 349"/>
                <a:gd name="T6" fmla="*/ 170 w 340"/>
                <a:gd name="T7" fmla="*/ 272 h 349"/>
                <a:gd name="T8" fmla="*/ 340 w 340"/>
                <a:gd name="T9" fmla="*/ 349 h 349"/>
                <a:gd name="T10" fmla="*/ 340 w 340"/>
                <a:gd name="T11" fmla="*/ 0 h 349"/>
                <a:gd name="T12" fmla="*/ 170 w 34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0" h="349">
                  <a:moveTo>
                    <a:pt x="17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170" y="272"/>
                  </a:lnTo>
                  <a:lnTo>
                    <a:pt x="340" y="349"/>
                  </a:lnTo>
                  <a:lnTo>
                    <a:pt x="340" y="0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ṥlïdé"/>
            <p:cNvSpPr/>
            <p:nvPr/>
          </p:nvSpPr>
          <p:spPr bwMode="auto">
            <a:xfrm>
              <a:off x="5832476" y="3441700"/>
              <a:ext cx="1588" cy="14288"/>
            </a:xfrm>
            <a:prstGeom prst="rect">
              <a:avLst/>
            </a:pr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iśḻíḑe"/>
            <p:cNvSpPr/>
            <p:nvPr/>
          </p:nvSpPr>
          <p:spPr bwMode="auto">
            <a:xfrm>
              <a:off x="5832476" y="3441700"/>
              <a:ext cx="1588" cy="1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Sḻíḓè"/>
            <p:cNvSpPr/>
            <p:nvPr/>
          </p:nvSpPr>
          <p:spPr bwMode="auto">
            <a:xfrm>
              <a:off x="5832476" y="3455988"/>
              <a:ext cx="93663" cy="122238"/>
            </a:xfrm>
            <a:custGeom>
              <a:avLst/>
              <a:gdLst>
                <a:gd name="T0" fmla="*/ 59 w 59"/>
                <a:gd name="T1" fmla="*/ 51 h 77"/>
                <a:gd name="T2" fmla="*/ 0 w 59"/>
                <a:gd name="T3" fmla="*/ 77 h 77"/>
                <a:gd name="T4" fmla="*/ 0 w 59"/>
                <a:gd name="T5" fmla="*/ 77 h 77"/>
                <a:gd name="T6" fmla="*/ 59 w 59"/>
                <a:gd name="T7" fmla="*/ 51 h 77"/>
                <a:gd name="T8" fmla="*/ 0 w 59"/>
                <a:gd name="T9" fmla="*/ 0 h 77"/>
                <a:gd name="T10" fmla="*/ 0 w 59"/>
                <a:gd name="T11" fmla="*/ 0 h 77"/>
                <a:gd name="T12" fmla="*/ 0 w 59"/>
                <a:gd name="T13" fmla="*/ 77 h 77"/>
                <a:gd name="T14" fmla="*/ 0 w 59"/>
                <a:gd name="T15" fmla="*/ 77 h 77"/>
                <a:gd name="T16" fmla="*/ 0 w 5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7">
                  <a:moveTo>
                    <a:pt x="59" y="51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59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ŝḻîḍê"/>
            <p:cNvSpPr/>
            <p:nvPr/>
          </p:nvSpPr>
          <p:spPr bwMode="auto">
            <a:xfrm>
              <a:off x="5832476" y="3455988"/>
              <a:ext cx="93663" cy="122238"/>
            </a:xfrm>
            <a:custGeom>
              <a:avLst/>
              <a:gdLst>
                <a:gd name="T0" fmla="*/ 59 w 59"/>
                <a:gd name="T1" fmla="*/ 51 h 77"/>
                <a:gd name="T2" fmla="*/ 0 w 59"/>
                <a:gd name="T3" fmla="*/ 77 h 77"/>
                <a:gd name="T4" fmla="*/ 0 w 59"/>
                <a:gd name="T5" fmla="*/ 77 h 77"/>
                <a:gd name="T6" fmla="*/ 59 w 59"/>
                <a:gd name="T7" fmla="*/ 51 h 77"/>
                <a:gd name="T8" fmla="*/ 0 w 59"/>
                <a:gd name="T9" fmla="*/ 0 h 77"/>
                <a:gd name="T10" fmla="*/ 0 w 59"/>
                <a:gd name="T11" fmla="*/ 0 h 77"/>
                <a:gd name="T12" fmla="*/ 0 w 59"/>
                <a:gd name="T13" fmla="*/ 77 h 77"/>
                <a:gd name="T14" fmla="*/ 0 w 59"/>
                <a:gd name="T15" fmla="*/ 77 h 77"/>
                <a:gd name="T16" fmla="*/ 0 w 5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7">
                  <a:moveTo>
                    <a:pt x="59" y="51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59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šlíḓé"/>
            <p:cNvSpPr/>
            <p:nvPr/>
          </p:nvSpPr>
          <p:spPr bwMode="auto">
            <a:xfrm>
              <a:off x="5832476" y="3578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$lïḍè"/>
            <p:cNvSpPr/>
            <p:nvPr/>
          </p:nvSpPr>
          <p:spPr bwMode="auto">
            <a:xfrm>
              <a:off x="5832476" y="35782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ṩḷíďê"/>
            <p:cNvSpPr/>
            <p:nvPr/>
          </p:nvSpPr>
          <p:spPr bwMode="auto">
            <a:xfrm>
              <a:off x="6249988" y="3524250"/>
              <a:ext cx="122238" cy="53975"/>
            </a:xfrm>
            <a:custGeom>
              <a:avLst/>
              <a:gdLst>
                <a:gd name="T0" fmla="*/ 0 w 77"/>
                <a:gd name="T1" fmla="*/ 0 h 34"/>
                <a:gd name="T2" fmla="*/ 77 w 77"/>
                <a:gd name="T3" fmla="*/ 34 h 34"/>
                <a:gd name="T4" fmla="*/ 77 w 77"/>
                <a:gd name="T5" fmla="*/ 34 h 34"/>
                <a:gd name="T6" fmla="*/ 0 w 7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lnTo>
                    <a:pt x="77" y="34"/>
                  </a:lnTo>
                  <a:lnTo>
                    <a:pt x="7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7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ïsļïdè"/>
            <p:cNvSpPr/>
            <p:nvPr/>
          </p:nvSpPr>
          <p:spPr bwMode="auto">
            <a:xfrm>
              <a:off x="6249988" y="3524250"/>
              <a:ext cx="122238" cy="53975"/>
            </a:xfrm>
            <a:custGeom>
              <a:avLst/>
              <a:gdLst>
                <a:gd name="T0" fmla="*/ 0 w 77"/>
                <a:gd name="T1" fmla="*/ 0 h 34"/>
                <a:gd name="T2" fmla="*/ 77 w 77"/>
                <a:gd name="T3" fmla="*/ 34 h 34"/>
                <a:gd name="T4" fmla="*/ 77 w 77"/>
                <a:gd name="T5" fmla="*/ 34 h 34"/>
                <a:gd name="T6" fmla="*/ 0 w 77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" h="34">
                  <a:moveTo>
                    <a:pt x="0" y="0"/>
                  </a:moveTo>
                  <a:lnTo>
                    <a:pt x="77" y="34"/>
                  </a:lnTo>
                  <a:lnTo>
                    <a:pt x="77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ś1íḑê"/>
            <p:cNvSpPr/>
            <p:nvPr/>
          </p:nvSpPr>
          <p:spPr bwMode="auto">
            <a:xfrm>
              <a:off x="6372226" y="3578225"/>
              <a:ext cx="1588" cy="1588"/>
            </a:xfrm>
            <a:prstGeom prst="rect">
              <a:avLst/>
            </a:prstGeom>
            <a:solidFill>
              <a:srgbClr val="9A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ṡ1íde"/>
            <p:cNvSpPr/>
            <p:nvPr/>
          </p:nvSpPr>
          <p:spPr bwMode="auto">
            <a:xfrm>
              <a:off x="6372226" y="3578225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šļíḍè"/>
            <p:cNvSpPr/>
            <p:nvPr/>
          </p:nvSpPr>
          <p:spPr bwMode="auto">
            <a:xfrm>
              <a:off x="5832476" y="3306763"/>
              <a:ext cx="539750" cy="271463"/>
            </a:xfrm>
            <a:custGeom>
              <a:avLst/>
              <a:gdLst>
                <a:gd name="T0" fmla="*/ 170 w 340"/>
                <a:gd name="T1" fmla="*/ 0 h 171"/>
                <a:gd name="T2" fmla="*/ 0 w 340"/>
                <a:gd name="T3" fmla="*/ 85 h 171"/>
                <a:gd name="T4" fmla="*/ 0 w 340"/>
                <a:gd name="T5" fmla="*/ 171 h 171"/>
                <a:gd name="T6" fmla="*/ 59 w 340"/>
                <a:gd name="T7" fmla="*/ 145 h 171"/>
                <a:gd name="T8" fmla="*/ 170 w 340"/>
                <a:gd name="T9" fmla="*/ 85 h 171"/>
                <a:gd name="T10" fmla="*/ 263 w 340"/>
                <a:gd name="T11" fmla="*/ 137 h 171"/>
                <a:gd name="T12" fmla="*/ 340 w 340"/>
                <a:gd name="T13" fmla="*/ 171 h 171"/>
                <a:gd name="T14" fmla="*/ 340 w 340"/>
                <a:gd name="T15" fmla="*/ 85 h 171"/>
                <a:gd name="T16" fmla="*/ 170 w 340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171">
                  <a:moveTo>
                    <a:pt x="170" y="0"/>
                  </a:moveTo>
                  <a:lnTo>
                    <a:pt x="0" y="85"/>
                  </a:lnTo>
                  <a:lnTo>
                    <a:pt x="0" y="171"/>
                  </a:lnTo>
                  <a:lnTo>
                    <a:pt x="59" y="145"/>
                  </a:lnTo>
                  <a:lnTo>
                    <a:pt x="170" y="85"/>
                  </a:lnTo>
                  <a:lnTo>
                    <a:pt x="263" y="137"/>
                  </a:lnTo>
                  <a:lnTo>
                    <a:pt x="340" y="171"/>
                  </a:lnTo>
                  <a:lnTo>
                    <a:pt x="340" y="8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974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sḷîḍè"/>
            <p:cNvSpPr/>
            <p:nvPr/>
          </p:nvSpPr>
          <p:spPr bwMode="auto">
            <a:xfrm>
              <a:off x="5832476" y="3306763"/>
              <a:ext cx="539750" cy="271463"/>
            </a:xfrm>
            <a:custGeom>
              <a:avLst/>
              <a:gdLst>
                <a:gd name="T0" fmla="*/ 170 w 340"/>
                <a:gd name="T1" fmla="*/ 0 h 171"/>
                <a:gd name="T2" fmla="*/ 0 w 340"/>
                <a:gd name="T3" fmla="*/ 85 h 171"/>
                <a:gd name="T4" fmla="*/ 0 w 340"/>
                <a:gd name="T5" fmla="*/ 171 h 171"/>
                <a:gd name="T6" fmla="*/ 59 w 340"/>
                <a:gd name="T7" fmla="*/ 145 h 171"/>
                <a:gd name="T8" fmla="*/ 170 w 340"/>
                <a:gd name="T9" fmla="*/ 85 h 171"/>
                <a:gd name="T10" fmla="*/ 263 w 340"/>
                <a:gd name="T11" fmla="*/ 137 h 171"/>
                <a:gd name="T12" fmla="*/ 340 w 340"/>
                <a:gd name="T13" fmla="*/ 171 h 171"/>
                <a:gd name="T14" fmla="*/ 340 w 340"/>
                <a:gd name="T15" fmla="*/ 85 h 171"/>
                <a:gd name="T16" fmla="*/ 170 w 340"/>
                <a:gd name="T1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0" h="171">
                  <a:moveTo>
                    <a:pt x="170" y="0"/>
                  </a:moveTo>
                  <a:lnTo>
                    <a:pt x="0" y="85"/>
                  </a:lnTo>
                  <a:lnTo>
                    <a:pt x="0" y="171"/>
                  </a:lnTo>
                  <a:lnTo>
                    <a:pt x="59" y="145"/>
                  </a:lnTo>
                  <a:lnTo>
                    <a:pt x="170" y="85"/>
                  </a:lnTo>
                  <a:lnTo>
                    <a:pt x="263" y="137"/>
                  </a:lnTo>
                  <a:lnTo>
                    <a:pt x="340" y="171"/>
                  </a:lnTo>
                  <a:lnTo>
                    <a:pt x="340" y="85"/>
                  </a:lnTo>
                  <a:lnTo>
                    <a:pt x="1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ṩḷiḓè"/>
            <p:cNvSpPr/>
            <p:nvPr/>
          </p:nvSpPr>
          <p:spPr bwMode="auto">
            <a:xfrm>
              <a:off x="7181851" y="5008563"/>
              <a:ext cx="754063" cy="404813"/>
            </a:xfrm>
            <a:custGeom>
              <a:avLst/>
              <a:gdLst>
                <a:gd name="T0" fmla="*/ 0 w 56"/>
                <a:gd name="T1" fmla="*/ 30 h 30"/>
                <a:gd name="T2" fmla="*/ 56 w 56"/>
                <a:gd name="T3" fmla="*/ 30 h 30"/>
                <a:gd name="T4" fmla="*/ 56 w 56"/>
                <a:gd name="T5" fmla="*/ 14 h 30"/>
                <a:gd name="T6" fmla="*/ 42 w 56"/>
                <a:gd name="T7" fmla="*/ 0 h 30"/>
                <a:gd name="T8" fmla="*/ 15 w 56"/>
                <a:gd name="T9" fmla="*/ 0 h 30"/>
                <a:gd name="T10" fmla="*/ 0 w 56"/>
                <a:gd name="T11" fmla="*/ 14 h 30"/>
                <a:gd name="T12" fmla="*/ 0 w 5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0">
                  <a:moveTo>
                    <a:pt x="0" y="30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6"/>
                    <a:pt x="50" y="0"/>
                    <a:pt x="4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30"/>
                    <a:pt x="0" y="30"/>
                    <a:pt x="0" y="30"/>
                  </a:cubicBezTo>
                </a:path>
              </a:pathLst>
            </a:custGeom>
            <a:solidFill>
              <a:srgbClr val="F4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íšḻïḍè"/>
            <p:cNvSpPr/>
            <p:nvPr/>
          </p:nvSpPr>
          <p:spPr bwMode="auto">
            <a:xfrm>
              <a:off x="7181851" y="5413375"/>
              <a:ext cx="188913" cy="1588"/>
            </a:xfrm>
            <a:prstGeom prst="rect">
              <a:avLst/>
            </a:pr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îŝḷíḑê"/>
            <p:cNvSpPr/>
            <p:nvPr/>
          </p:nvSpPr>
          <p:spPr bwMode="auto">
            <a:xfrm>
              <a:off x="7181851" y="5413375"/>
              <a:ext cx="1889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íŝľîde"/>
            <p:cNvSpPr/>
            <p:nvPr/>
          </p:nvSpPr>
          <p:spPr bwMode="auto">
            <a:xfrm>
              <a:off x="7181851" y="5008563"/>
              <a:ext cx="390525" cy="404813"/>
            </a:xfrm>
            <a:custGeom>
              <a:avLst/>
              <a:gdLst>
                <a:gd name="T0" fmla="*/ 29 w 29"/>
                <a:gd name="T1" fmla="*/ 0 h 30"/>
                <a:gd name="T2" fmla="*/ 27 w 29"/>
                <a:gd name="T3" fmla="*/ 0 h 30"/>
                <a:gd name="T4" fmla="*/ 16 w 29"/>
                <a:gd name="T5" fmla="*/ 0 h 30"/>
                <a:gd name="T6" fmla="*/ 15 w 29"/>
                <a:gd name="T7" fmla="*/ 0 h 30"/>
                <a:gd name="T8" fmla="*/ 0 w 29"/>
                <a:gd name="T9" fmla="*/ 14 h 30"/>
                <a:gd name="T10" fmla="*/ 0 w 29"/>
                <a:gd name="T11" fmla="*/ 30 h 30"/>
                <a:gd name="T12" fmla="*/ 14 w 29"/>
                <a:gd name="T13" fmla="*/ 30 h 30"/>
                <a:gd name="T14" fmla="*/ 14 w 29"/>
                <a:gd name="T15" fmla="*/ 14 h 30"/>
                <a:gd name="T16" fmla="*/ 29 w 29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0">
                  <a:moveTo>
                    <a:pt x="2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6"/>
                    <a:pt x="21" y="0"/>
                    <a:pt x="29" y="0"/>
                  </a:cubicBezTo>
                </a:path>
              </a:pathLst>
            </a:custGeom>
            <a:solidFill>
              <a:srgbClr val="DFC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íṥḷidê"/>
            <p:cNvSpPr/>
            <p:nvPr/>
          </p:nvSpPr>
          <p:spPr bwMode="auto">
            <a:xfrm>
              <a:off x="4483101" y="3036888"/>
              <a:ext cx="323850" cy="2025650"/>
            </a:xfrm>
            <a:prstGeom prst="rect">
              <a:avLst/>
            </a:prstGeom>
            <a:solidFill>
              <a:srgbClr val="D8B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îṡḻïḑe"/>
            <p:cNvSpPr/>
            <p:nvPr/>
          </p:nvSpPr>
          <p:spPr bwMode="auto">
            <a:xfrm>
              <a:off x="4483101" y="3036888"/>
              <a:ext cx="323850" cy="202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śļïďe"/>
            <p:cNvSpPr/>
            <p:nvPr/>
          </p:nvSpPr>
          <p:spPr bwMode="auto">
            <a:xfrm>
              <a:off x="4659313" y="3306763"/>
              <a:ext cx="147638" cy="1701800"/>
            </a:xfrm>
            <a:custGeom>
              <a:avLst/>
              <a:gdLst>
                <a:gd name="T0" fmla="*/ 11 w 11"/>
                <a:gd name="T1" fmla="*/ 0 h 126"/>
                <a:gd name="T2" fmla="*/ 6 w 11"/>
                <a:gd name="T3" fmla="*/ 1 h 126"/>
                <a:gd name="T4" fmla="*/ 0 w 11"/>
                <a:gd name="T5" fmla="*/ 1 h 126"/>
                <a:gd name="T6" fmla="*/ 0 w 11"/>
                <a:gd name="T7" fmla="*/ 126 h 126"/>
                <a:gd name="T8" fmla="*/ 11 w 11"/>
                <a:gd name="T9" fmla="*/ 126 h 126"/>
                <a:gd name="T10" fmla="*/ 11 w 11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6">
                  <a:moveTo>
                    <a:pt x="11" y="0"/>
                  </a:moveTo>
                  <a:cubicBezTo>
                    <a:pt x="10" y="0"/>
                    <a:pt x="8" y="1"/>
                    <a:pt x="6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1" y="126"/>
                    <a:pt x="11" y="126"/>
                    <a:pt x="11" y="126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59B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íṩļiḓé"/>
            <p:cNvSpPr/>
            <p:nvPr/>
          </p:nvSpPr>
          <p:spPr bwMode="auto">
            <a:xfrm>
              <a:off x="4389438" y="2754313"/>
              <a:ext cx="512763" cy="566738"/>
            </a:xfrm>
            <a:custGeom>
              <a:avLst/>
              <a:gdLst>
                <a:gd name="T0" fmla="*/ 12 w 38"/>
                <a:gd name="T1" fmla="*/ 42 h 42"/>
                <a:gd name="T2" fmla="*/ 0 w 38"/>
                <a:gd name="T3" fmla="*/ 30 h 42"/>
                <a:gd name="T4" fmla="*/ 0 w 38"/>
                <a:gd name="T5" fmla="*/ 0 h 42"/>
                <a:gd name="T6" fmla="*/ 38 w 38"/>
                <a:gd name="T7" fmla="*/ 0 h 42"/>
                <a:gd name="T8" fmla="*/ 38 w 38"/>
                <a:gd name="T9" fmla="*/ 30 h 42"/>
                <a:gd name="T10" fmla="*/ 26 w 38"/>
                <a:gd name="T11" fmla="*/ 42 h 42"/>
                <a:gd name="T12" fmla="*/ 12 w 3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42">
                  <a:moveTo>
                    <a:pt x="12" y="42"/>
                  </a:moveTo>
                  <a:cubicBezTo>
                    <a:pt x="5" y="42"/>
                    <a:pt x="0" y="36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6"/>
                    <a:pt x="33" y="42"/>
                    <a:pt x="26" y="42"/>
                  </a:cubicBezTo>
                  <a:cubicBezTo>
                    <a:pt x="12" y="42"/>
                    <a:pt x="12" y="42"/>
                    <a:pt x="12" y="42"/>
                  </a:cubicBezTo>
                </a:path>
              </a:pathLst>
            </a:custGeom>
            <a:solidFill>
              <a:srgbClr val="F4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îṩļîḋé"/>
            <p:cNvSpPr/>
            <p:nvPr/>
          </p:nvSpPr>
          <p:spPr bwMode="auto">
            <a:xfrm>
              <a:off x="4821238" y="2955925"/>
              <a:ext cx="80963" cy="338138"/>
            </a:xfrm>
            <a:custGeom>
              <a:avLst/>
              <a:gdLst>
                <a:gd name="T0" fmla="*/ 6 w 6"/>
                <a:gd name="T1" fmla="*/ 0 h 25"/>
                <a:gd name="T2" fmla="*/ 6 w 6"/>
                <a:gd name="T3" fmla="*/ 15 h 25"/>
                <a:gd name="T4" fmla="*/ 0 w 6"/>
                <a:gd name="T5" fmla="*/ 25 h 25"/>
                <a:gd name="T6" fmla="*/ 6 w 6"/>
                <a:gd name="T7" fmla="*/ 15 h 25"/>
                <a:gd name="T8" fmla="*/ 6 w 6"/>
                <a:gd name="T9" fmla="*/ 0 h 25"/>
                <a:gd name="T10" fmla="*/ 6 w 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5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6" y="19"/>
                    <a:pt x="4" y="23"/>
                    <a:pt x="0" y="25"/>
                  </a:cubicBezTo>
                  <a:cubicBezTo>
                    <a:pt x="4" y="23"/>
                    <a:pt x="6" y="19"/>
                    <a:pt x="6" y="1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sľïḑè"/>
            <p:cNvSpPr/>
            <p:nvPr/>
          </p:nvSpPr>
          <p:spPr bwMode="auto">
            <a:xfrm>
              <a:off x="4578351" y="2928938"/>
              <a:ext cx="323850" cy="392113"/>
            </a:xfrm>
            <a:custGeom>
              <a:avLst/>
              <a:gdLst>
                <a:gd name="T0" fmla="*/ 12 w 24"/>
                <a:gd name="T1" fmla="*/ 0 h 29"/>
                <a:gd name="T2" fmla="*/ 12 w 24"/>
                <a:gd name="T3" fmla="*/ 17 h 29"/>
                <a:gd name="T4" fmla="*/ 0 w 24"/>
                <a:gd name="T5" fmla="*/ 29 h 29"/>
                <a:gd name="T6" fmla="*/ 12 w 24"/>
                <a:gd name="T7" fmla="*/ 29 h 29"/>
                <a:gd name="T8" fmla="*/ 18 w 24"/>
                <a:gd name="T9" fmla="*/ 27 h 29"/>
                <a:gd name="T10" fmla="*/ 24 w 24"/>
                <a:gd name="T11" fmla="*/ 17 h 29"/>
                <a:gd name="T12" fmla="*/ 24 w 24"/>
                <a:gd name="T13" fmla="*/ 2 h 29"/>
                <a:gd name="T14" fmla="*/ 12 w 24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9">
                  <a:moveTo>
                    <a:pt x="12" y="0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23"/>
                    <a:pt x="6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6" y="28"/>
                    <a:pt x="18" y="27"/>
                  </a:cubicBezTo>
                  <a:cubicBezTo>
                    <a:pt x="22" y="25"/>
                    <a:pt x="24" y="21"/>
                    <a:pt x="24" y="17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0" y="1"/>
                    <a:pt x="16" y="0"/>
                    <a:pt x="12" y="0"/>
                  </a:cubicBezTo>
                </a:path>
              </a:pathLst>
            </a:custGeom>
            <a:solidFill>
              <a:srgbClr val="DFC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śḷïḍê"/>
            <p:cNvSpPr/>
            <p:nvPr/>
          </p:nvSpPr>
          <p:spPr bwMode="auto">
            <a:xfrm>
              <a:off x="4267201" y="5008563"/>
              <a:ext cx="755650" cy="404813"/>
            </a:xfrm>
            <a:custGeom>
              <a:avLst/>
              <a:gdLst>
                <a:gd name="T0" fmla="*/ 56 w 56"/>
                <a:gd name="T1" fmla="*/ 30 h 30"/>
                <a:gd name="T2" fmla="*/ 0 w 56"/>
                <a:gd name="T3" fmla="*/ 30 h 30"/>
                <a:gd name="T4" fmla="*/ 0 w 56"/>
                <a:gd name="T5" fmla="*/ 14 h 30"/>
                <a:gd name="T6" fmla="*/ 14 w 56"/>
                <a:gd name="T7" fmla="*/ 0 h 30"/>
                <a:gd name="T8" fmla="*/ 41 w 56"/>
                <a:gd name="T9" fmla="*/ 0 h 30"/>
                <a:gd name="T10" fmla="*/ 56 w 56"/>
                <a:gd name="T11" fmla="*/ 14 h 30"/>
                <a:gd name="T12" fmla="*/ 56 w 56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30">
                  <a:moveTo>
                    <a:pt x="56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9" y="0"/>
                    <a:pt x="56" y="6"/>
                    <a:pt x="56" y="14"/>
                  </a:cubicBezTo>
                  <a:cubicBezTo>
                    <a:pt x="56" y="30"/>
                    <a:pt x="56" y="30"/>
                    <a:pt x="56" y="30"/>
                  </a:cubicBezTo>
                </a:path>
              </a:pathLst>
            </a:custGeom>
            <a:solidFill>
              <a:srgbClr val="F4D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ŝ1îḍe"/>
            <p:cNvSpPr/>
            <p:nvPr/>
          </p:nvSpPr>
          <p:spPr bwMode="auto">
            <a:xfrm>
              <a:off x="4833938" y="5413375"/>
              <a:ext cx="188913" cy="1588"/>
            </a:xfrm>
            <a:prstGeom prst="rect">
              <a:avLst/>
            </a:pr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íṥḻiḋé"/>
            <p:cNvSpPr/>
            <p:nvPr/>
          </p:nvSpPr>
          <p:spPr bwMode="auto">
            <a:xfrm>
              <a:off x="4833938" y="5413375"/>
              <a:ext cx="1889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śḷiḍé"/>
            <p:cNvSpPr/>
            <p:nvPr/>
          </p:nvSpPr>
          <p:spPr bwMode="auto">
            <a:xfrm>
              <a:off x="4645026" y="5008563"/>
              <a:ext cx="377825" cy="404813"/>
            </a:xfrm>
            <a:custGeom>
              <a:avLst/>
              <a:gdLst>
                <a:gd name="T0" fmla="*/ 13 w 28"/>
                <a:gd name="T1" fmla="*/ 0 h 30"/>
                <a:gd name="T2" fmla="*/ 12 w 28"/>
                <a:gd name="T3" fmla="*/ 0 h 30"/>
                <a:gd name="T4" fmla="*/ 1 w 28"/>
                <a:gd name="T5" fmla="*/ 0 h 30"/>
                <a:gd name="T6" fmla="*/ 0 w 28"/>
                <a:gd name="T7" fmla="*/ 0 h 30"/>
                <a:gd name="T8" fmla="*/ 14 w 28"/>
                <a:gd name="T9" fmla="*/ 14 h 30"/>
                <a:gd name="T10" fmla="*/ 14 w 28"/>
                <a:gd name="T11" fmla="*/ 30 h 30"/>
                <a:gd name="T12" fmla="*/ 28 w 28"/>
                <a:gd name="T13" fmla="*/ 30 h 30"/>
                <a:gd name="T14" fmla="*/ 28 w 28"/>
                <a:gd name="T15" fmla="*/ 14 h 30"/>
                <a:gd name="T16" fmla="*/ 13 w 28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0"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4" y="6"/>
                    <a:pt x="14" y="1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1" y="0"/>
                    <a:pt x="13" y="0"/>
                  </a:cubicBezTo>
                </a:path>
              </a:pathLst>
            </a:custGeom>
            <a:solidFill>
              <a:srgbClr val="DFC4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íš1iďè"/>
            <p:cNvSpPr/>
            <p:nvPr/>
          </p:nvSpPr>
          <p:spPr bwMode="auto">
            <a:xfrm>
              <a:off x="3714751" y="2200275"/>
              <a:ext cx="4775200" cy="823913"/>
            </a:xfrm>
            <a:custGeom>
              <a:avLst/>
              <a:gdLst>
                <a:gd name="T0" fmla="*/ 350 w 354"/>
                <a:gd name="T1" fmla="*/ 7 h 61"/>
                <a:gd name="T2" fmla="*/ 348 w 354"/>
                <a:gd name="T3" fmla="*/ 0 h 61"/>
                <a:gd name="T4" fmla="*/ 177 w 354"/>
                <a:gd name="T5" fmla="*/ 31 h 61"/>
                <a:gd name="T6" fmla="*/ 6 w 354"/>
                <a:gd name="T7" fmla="*/ 0 h 61"/>
                <a:gd name="T8" fmla="*/ 4 w 354"/>
                <a:gd name="T9" fmla="*/ 7 h 61"/>
                <a:gd name="T10" fmla="*/ 29 w 354"/>
                <a:gd name="T11" fmla="*/ 46 h 61"/>
                <a:gd name="T12" fmla="*/ 177 w 354"/>
                <a:gd name="T13" fmla="*/ 61 h 61"/>
                <a:gd name="T14" fmla="*/ 325 w 354"/>
                <a:gd name="T15" fmla="*/ 46 h 61"/>
                <a:gd name="T16" fmla="*/ 350 w 354"/>
                <a:gd name="T17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4" h="61">
                  <a:moveTo>
                    <a:pt x="350" y="7"/>
                  </a:moveTo>
                  <a:cubicBezTo>
                    <a:pt x="349" y="3"/>
                    <a:pt x="348" y="0"/>
                    <a:pt x="348" y="0"/>
                  </a:cubicBezTo>
                  <a:cubicBezTo>
                    <a:pt x="295" y="32"/>
                    <a:pt x="177" y="31"/>
                    <a:pt x="177" y="31"/>
                  </a:cubicBezTo>
                  <a:cubicBezTo>
                    <a:pt x="177" y="31"/>
                    <a:pt x="59" y="32"/>
                    <a:pt x="6" y="0"/>
                  </a:cubicBezTo>
                  <a:cubicBezTo>
                    <a:pt x="6" y="0"/>
                    <a:pt x="5" y="3"/>
                    <a:pt x="4" y="7"/>
                  </a:cubicBezTo>
                  <a:cubicBezTo>
                    <a:pt x="0" y="24"/>
                    <a:pt x="11" y="42"/>
                    <a:pt x="29" y="46"/>
                  </a:cubicBezTo>
                  <a:cubicBezTo>
                    <a:pt x="58" y="52"/>
                    <a:pt x="112" y="61"/>
                    <a:pt x="177" y="61"/>
                  </a:cubicBezTo>
                  <a:cubicBezTo>
                    <a:pt x="242" y="61"/>
                    <a:pt x="296" y="52"/>
                    <a:pt x="325" y="46"/>
                  </a:cubicBezTo>
                  <a:cubicBezTo>
                    <a:pt x="343" y="42"/>
                    <a:pt x="354" y="24"/>
                    <a:pt x="350" y="7"/>
                  </a:cubicBezTo>
                </a:path>
              </a:pathLst>
            </a:custGeom>
            <a:solidFill>
              <a:srgbClr val="BB6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î$ḷíḋé"/>
            <p:cNvSpPr/>
            <p:nvPr/>
          </p:nvSpPr>
          <p:spPr bwMode="auto">
            <a:xfrm>
              <a:off x="3540126" y="1444625"/>
              <a:ext cx="5124450" cy="1174750"/>
            </a:xfrm>
            <a:custGeom>
              <a:avLst/>
              <a:gdLst>
                <a:gd name="T0" fmla="*/ 377 w 380"/>
                <a:gd name="T1" fmla="*/ 15 h 87"/>
                <a:gd name="T2" fmla="*/ 374 w 380"/>
                <a:gd name="T3" fmla="*/ 0 h 87"/>
                <a:gd name="T4" fmla="*/ 190 w 380"/>
                <a:gd name="T5" fmla="*/ 40 h 87"/>
                <a:gd name="T6" fmla="*/ 7 w 380"/>
                <a:gd name="T7" fmla="*/ 0 h 87"/>
                <a:gd name="T8" fmla="*/ 3 w 380"/>
                <a:gd name="T9" fmla="*/ 15 h 87"/>
                <a:gd name="T10" fmla="*/ 32 w 380"/>
                <a:gd name="T11" fmla="*/ 64 h 87"/>
                <a:gd name="T12" fmla="*/ 190 w 380"/>
                <a:gd name="T13" fmla="*/ 87 h 87"/>
                <a:gd name="T14" fmla="*/ 348 w 380"/>
                <a:gd name="T15" fmla="*/ 64 h 87"/>
                <a:gd name="T16" fmla="*/ 377 w 380"/>
                <a:gd name="T17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" h="87">
                  <a:moveTo>
                    <a:pt x="377" y="15"/>
                  </a:moveTo>
                  <a:cubicBezTo>
                    <a:pt x="376" y="6"/>
                    <a:pt x="374" y="0"/>
                    <a:pt x="374" y="0"/>
                  </a:cubicBezTo>
                  <a:cubicBezTo>
                    <a:pt x="279" y="46"/>
                    <a:pt x="190" y="40"/>
                    <a:pt x="190" y="40"/>
                  </a:cubicBezTo>
                  <a:cubicBezTo>
                    <a:pt x="190" y="40"/>
                    <a:pt x="101" y="46"/>
                    <a:pt x="7" y="0"/>
                  </a:cubicBezTo>
                  <a:cubicBezTo>
                    <a:pt x="7" y="0"/>
                    <a:pt x="5" y="6"/>
                    <a:pt x="3" y="15"/>
                  </a:cubicBezTo>
                  <a:cubicBezTo>
                    <a:pt x="0" y="36"/>
                    <a:pt x="12" y="56"/>
                    <a:pt x="32" y="64"/>
                  </a:cubicBezTo>
                  <a:cubicBezTo>
                    <a:pt x="59" y="74"/>
                    <a:pt x="109" y="87"/>
                    <a:pt x="190" y="87"/>
                  </a:cubicBezTo>
                  <a:cubicBezTo>
                    <a:pt x="271" y="87"/>
                    <a:pt x="321" y="74"/>
                    <a:pt x="348" y="64"/>
                  </a:cubicBezTo>
                  <a:cubicBezTo>
                    <a:pt x="368" y="56"/>
                    <a:pt x="380" y="36"/>
                    <a:pt x="377" y="15"/>
                  </a:cubicBezTo>
                </a:path>
              </a:pathLst>
            </a:custGeom>
            <a:solidFill>
              <a:srgbClr val="DA8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íṡ1îḑe"/>
            <p:cNvSpPr/>
            <p:nvPr/>
          </p:nvSpPr>
          <p:spPr bwMode="auto">
            <a:xfrm>
              <a:off x="6102351" y="1606550"/>
              <a:ext cx="2549525" cy="1012825"/>
            </a:xfrm>
            <a:custGeom>
              <a:avLst/>
              <a:gdLst>
                <a:gd name="T0" fmla="*/ 9 w 189"/>
                <a:gd name="T1" fmla="*/ 75 h 75"/>
                <a:gd name="T2" fmla="*/ 0 w 189"/>
                <a:gd name="T3" fmla="*/ 75 h 75"/>
                <a:gd name="T4" fmla="*/ 0 w 189"/>
                <a:gd name="T5" fmla="*/ 75 h 75"/>
                <a:gd name="T6" fmla="*/ 9 w 189"/>
                <a:gd name="T7" fmla="*/ 75 h 75"/>
                <a:gd name="T8" fmla="*/ 9 w 189"/>
                <a:gd name="T9" fmla="*/ 75 h 75"/>
                <a:gd name="T10" fmla="*/ 186 w 189"/>
                <a:gd name="T11" fmla="*/ 0 h 75"/>
                <a:gd name="T12" fmla="*/ 186 w 189"/>
                <a:gd name="T13" fmla="*/ 0 h 75"/>
                <a:gd name="T14" fmla="*/ 187 w 189"/>
                <a:gd name="T15" fmla="*/ 3 h 75"/>
                <a:gd name="T16" fmla="*/ 171 w 189"/>
                <a:gd name="T17" fmla="*/ 44 h 75"/>
                <a:gd name="T18" fmla="*/ 171 w 189"/>
                <a:gd name="T19" fmla="*/ 44 h 75"/>
                <a:gd name="T20" fmla="*/ 187 w 189"/>
                <a:gd name="T21" fmla="*/ 3 h 75"/>
                <a:gd name="T22" fmla="*/ 186 w 189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75">
                  <a:moveTo>
                    <a:pt x="9" y="75"/>
                  </a:moveTo>
                  <a:cubicBezTo>
                    <a:pt x="6" y="75"/>
                    <a:pt x="3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7" y="1"/>
                    <a:pt x="187" y="2"/>
                    <a:pt x="187" y="3"/>
                  </a:cubicBezTo>
                  <a:cubicBezTo>
                    <a:pt x="189" y="19"/>
                    <a:pt x="183" y="35"/>
                    <a:pt x="171" y="44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83" y="35"/>
                    <a:pt x="189" y="19"/>
                    <a:pt x="187" y="3"/>
                  </a:cubicBezTo>
                  <a:cubicBezTo>
                    <a:pt x="187" y="2"/>
                    <a:pt x="187" y="1"/>
                    <a:pt x="186" y="0"/>
                  </a:cubicBezTo>
                </a:path>
              </a:pathLst>
            </a:cu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îS1íḍê"/>
            <p:cNvSpPr/>
            <p:nvPr/>
          </p:nvSpPr>
          <p:spPr bwMode="auto">
            <a:xfrm>
              <a:off x="3810001" y="2200275"/>
              <a:ext cx="4598988" cy="419100"/>
            </a:xfrm>
            <a:custGeom>
              <a:avLst/>
              <a:gdLst>
                <a:gd name="T0" fmla="*/ 0 w 341"/>
                <a:gd name="T1" fmla="*/ 1 h 31"/>
                <a:gd name="T2" fmla="*/ 12 w 341"/>
                <a:gd name="T3" fmla="*/ 8 h 31"/>
                <a:gd name="T4" fmla="*/ 78 w 341"/>
                <a:gd name="T5" fmla="*/ 24 h 31"/>
                <a:gd name="T6" fmla="*/ 12 w 341"/>
                <a:gd name="T7" fmla="*/ 8 h 31"/>
                <a:gd name="T8" fmla="*/ 0 w 341"/>
                <a:gd name="T9" fmla="*/ 1 h 31"/>
                <a:gd name="T10" fmla="*/ 341 w 341"/>
                <a:gd name="T11" fmla="*/ 0 h 31"/>
                <a:gd name="T12" fmla="*/ 328 w 341"/>
                <a:gd name="T13" fmla="*/ 8 h 31"/>
                <a:gd name="T14" fmla="*/ 179 w 341"/>
                <a:gd name="T15" fmla="*/ 31 h 31"/>
                <a:gd name="T16" fmla="*/ 179 w 341"/>
                <a:gd name="T17" fmla="*/ 31 h 31"/>
                <a:gd name="T18" fmla="*/ 328 w 341"/>
                <a:gd name="T19" fmla="*/ 8 h 31"/>
                <a:gd name="T20" fmla="*/ 341 w 341"/>
                <a:gd name="T21" fmla="*/ 0 h 31"/>
                <a:gd name="T22" fmla="*/ 341 w 341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1" h="31">
                  <a:moveTo>
                    <a:pt x="0" y="1"/>
                  </a:moveTo>
                  <a:cubicBezTo>
                    <a:pt x="3" y="4"/>
                    <a:pt x="7" y="6"/>
                    <a:pt x="12" y="8"/>
                  </a:cubicBezTo>
                  <a:cubicBezTo>
                    <a:pt x="27" y="13"/>
                    <a:pt x="48" y="20"/>
                    <a:pt x="78" y="24"/>
                  </a:cubicBezTo>
                  <a:cubicBezTo>
                    <a:pt x="48" y="20"/>
                    <a:pt x="27" y="13"/>
                    <a:pt x="12" y="8"/>
                  </a:cubicBezTo>
                  <a:cubicBezTo>
                    <a:pt x="7" y="6"/>
                    <a:pt x="3" y="4"/>
                    <a:pt x="0" y="1"/>
                  </a:cubicBezTo>
                  <a:moveTo>
                    <a:pt x="341" y="0"/>
                  </a:moveTo>
                  <a:cubicBezTo>
                    <a:pt x="337" y="3"/>
                    <a:pt x="333" y="6"/>
                    <a:pt x="328" y="8"/>
                  </a:cubicBezTo>
                  <a:cubicBezTo>
                    <a:pt x="302" y="17"/>
                    <a:pt x="255" y="30"/>
                    <a:pt x="179" y="31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255" y="30"/>
                    <a:pt x="302" y="17"/>
                    <a:pt x="328" y="8"/>
                  </a:cubicBezTo>
                  <a:cubicBezTo>
                    <a:pt x="333" y="6"/>
                    <a:pt x="337" y="3"/>
                    <a:pt x="341" y="0"/>
                  </a:cubicBezTo>
                  <a:cubicBezTo>
                    <a:pt x="341" y="0"/>
                    <a:pt x="341" y="0"/>
                    <a:pt x="341" y="0"/>
                  </a:cubicBezTo>
                </a:path>
              </a:pathLst>
            </a:custGeom>
            <a:solidFill>
              <a:srgbClr val="AB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ṧḻïḍè"/>
            <p:cNvSpPr/>
            <p:nvPr/>
          </p:nvSpPr>
          <p:spPr bwMode="auto">
            <a:xfrm>
              <a:off x="3552826" y="1606550"/>
              <a:ext cx="5099050" cy="1012825"/>
            </a:xfrm>
            <a:custGeom>
              <a:avLst/>
              <a:gdLst>
                <a:gd name="T0" fmla="*/ 3 w 378"/>
                <a:gd name="T1" fmla="*/ 0 h 75"/>
                <a:gd name="T2" fmla="*/ 2 w 378"/>
                <a:gd name="T3" fmla="*/ 3 h 75"/>
                <a:gd name="T4" fmla="*/ 19 w 378"/>
                <a:gd name="T5" fmla="*/ 45 h 75"/>
                <a:gd name="T6" fmla="*/ 31 w 378"/>
                <a:gd name="T7" fmla="*/ 52 h 75"/>
                <a:gd name="T8" fmla="*/ 97 w 378"/>
                <a:gd name="T9" fmla="*/ 68 h 75"/>
                <a:gd name="T10" fmla="*/ 189 w 378"/>
                <a:gd name="T11" fmla="*/ 75 h 75"/>
                <a:gd name="T12" fmla="*/ 198 w 378"/>
                <a:gd name="T13" fmla="*/ 75 h 75"/>
                <a:gd name="T14" fmla="*/ 347 w 378"/>
                <a:gd name="T15" fmla="*/ 52 h 75"/>
                <a:gd name="T16" fmla="*/ 360 w 378"/>
                <a:gd name="T17" fmla="*/ 44 h 75"/>
                <a:gd name="T18" fmla="*/ 376 w 378"/>
                <a:gd name="T19" fmla="*/ 3 h 75"/>
                <a:gd name="T20" fmla="*/ 375 w 378"/>
                <a:gd name="T21" fmla="*/ 0 h 75"/>
                <a:gd name="T22" fmla="*/ 347 w 378"/>
                <a:gd name="T23" fmla="*/ 32 h 75"/>
                <a:gd name="T24" fmla="*/ 189 w 378"/>
                <a:gd name="T25" fmla="*/ 55 h 75"/>
                <a:gd name="T26" fmla="*/ 31 w 378"/>
                <a:gd name="T27" fmla="*/ 32 h 75"/>
                <a:gd name="T28" fmla="*/ 3 w 378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8" h="75">
                  <a:moveTo>
                    <a:pt x="3" y="0"/>
                  </a:moveTo>
                  <a:cubicBezTo>
                    <a:pt x="3" y="1"/>
                    <a:pt x="3" y="2"/>
                    <a:pt x="2" y="3"/>
                  </a:cubicBezTo>
                  <a:cubicBezTo>
                    <a:pt x="0" y="19"/>
                    <a:pt x="6" y="35"/>
                    <a:pt x="19" y="45"/>
                  </a:cubicBezTo>
                  <a:cubicBezTo>
                    <a:pt x="22" y="48"/>
                    <a:pt x="26" y="50"/>
                    <a:pt x="31" y="52"/>
                  </a:cubicBezTo>
                  <a:cubicBezTo>
                    <a:pt x="46" y="57"/>
                    <a:pt x="67" y="64"/>
                    <a:pt x="97" y="68"/>
                  </a:cubicBezTo>
                  <a:cubicBezTo>
                    <a:pt x="122" y="72"/>
                    <a:pt x="152" y="75"/>
                    <a:pt x="189" y="75"/>
                  </a:cubicBezTo>
                  <a:cubicBezTo>
                    <a:pt x="192" y="75"/>
                    <a:pt x="195" y="75"/>
                    <a:pt x="198" y="75"/>
                  </a:cubicBezTo>
                  <a:cubicBezTo>
                    <a:pt x="274" y="74"/>
                    <a:pt x="321" y="61"/>
                    <a:pt x="347" y="52"/>
                  </a:cubicBezTo>
                  <a:cubicBezTo>
                    <a:pt x="352" y="50"/>
                    <a:pt x="356" y="47"/>
                    <a:pt x="360" y="44"/>
                  </a:cubicBezTo>
                  <a:cubicBezTo>
                    <a:pt x="372" y="35"/>
                    <a:pt x="378" y="19"/>
                    <a:pt x="376" y="3"/>
                  </a:cubicBezTo>
                  <a:cubicBezTo>
                    <a:pt x="376" y="2"/>
                    <a:pt x="376" y="1"/>
                    <a:pt x="375" y="0"/>
                  </a:cubicBezTo>
                  <a:cubicBezTo>
                    <a:pt x="372" y="14"/>
                    <a:pt x="362" y="27"/>
                    <a:pt x="347" y="32"/>
                  </a:cubicBezTo>
                  <a:cubicBezTo>
                    <a:pt x="320" y="42"/>
                    <a:pt x="270" y="55"/>
                    <a:pt x="189" y="55"/>
                  </a:cubicBezTo>
                  <a:cubicBezTo>
                    <a:pt x="108" y="55"/>
                    <a:pt x="58" y="42"/>
                    <a:pt x="31" y="32"/>
                  </a:cubicBezTo>
                  <a:cubicBezTo>
                    <a:pt x="16" y="27"/>
                    <a:pt x="6" y="14"/>
                    <a:pt x="3" y="0"/>
                  </a:cubicBezTo>
                </a:path>
              </a:pathLst>
            </a:custGeom>
            <a:solidFill>
              <a:srgbClr val="C77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ṩḷíḑè"/>
            <p:cNvSpPr/>
            <p:nvPr/>
          </p:nvSpPr>
          <p:spPr bwMode="auto">
            <a:xfrm>
              <a:off x="3756026" y="2308225"/>
              <a:ext cx="4719638" cy="500063"/>
            </a:xfrm>
            <a:custGeom>
              <a:avLst/>
              <a:gdLst>
                <a:gd name="T0" fmla="*/ 0 w 350"/>
                <a:gd name="T1" fmla="*/ 8 h 37"/>
                <a:gd name="T2" fmla="*/ 23 w 350"/>
                <a:gd name="T3" fmla="*/ 37 h 37"/>
                <a:gd name="T4" fmla="*/ 0 w 350"/>
                <a:gd name="T5" fmla="*/ 8 h 37"/>
                <a:gd name="T6" fmla="*/ 347 w 350"/>
                <a:gd name="T7" fmla="*/ 0 h 37"/>
                <a:gd name="T8" fmla="*/ 347 w 350"/>
                <a:gd name="T9" fmla="*/ 0 h 37"/>
                <a:gd name="T10" fmla="*/ 328 w 350"/>
                <a:gd name="T11" fmla="*/ 36 h 37"/>
                <a:gd name="T12" fmla="*/ 347 w 35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0" h="37">
                  <a:moveTo>
                    <a:pt x="0" y="8"/>
                  </a:moveTo>
                  <a:cubicBezTo>
                    <a:pt x="1" y="21"/>
                    <a:pt x="10" y="33"/>
                    <a:pt x="23" y="37"/>
                  </a:cubicBezTo>
                  <a:cubicBezTo>
                    <a:pt x="10" y="33"/>
                    <a:pt x="1" y="21"/>
                    <a:pt x="0" y="8"/>
                  </a:cubicBezTo>
                  <a:moveTo>
                    <a:pt x="347" y="0"/>
                  </a:moveTo>
                  <a:cubicBezTo>
                    <a:pt x="347" y="0"/>
                    <a:pt x="347" y="0"/>
                    <a:pt x="347" y="0"/>
                  </a:cubicBezTo>
                  <a:cubicBezTo>
                    <a:pt x="350" y="15"/>
                    <a:pt x="342" y="30"/>
                    <a:pt x="328" y="36"/>
                  </a:cubicBezTo>
                  <a:cubicBezTo>
                    <a:pt x="342" y="30"/>
                    <a:pt x="350" y="15"/>
                    <a:pt x="347" y="0"/>
                  </a:cubicBezTo>
                </a:path>
              </a:pathLst>
            </a:custGeom>
            <a:solidFill>
              <a:srgbClr val="E9E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ṡḻîďe"/>
            <p:cNvSpPr/>
            <p:nvPr/>
          </p:nvSpPr>
          <p:spPr bwMode="auto">
            <a:xfrm>
              <a:off x="3756026" y="2308225"/>
              <a:ext cx="4719638" cy="715963"/>
            </a:xfrm>
            <a:custGeom>
              <a:avLst/>
              <a:gdLst>
                <a:gd name="T0" fmla="*/ 347 w 350"/>
                <a:gd name="T1" fmla="*/ 0 h 53"/>
                <a:gd name="T2" fmla="*/ 322 w 350"/>
                <a:gd name="T3" fmla="*/ 25 h 53"/>
                <a:gd name="T4" fmla="*/ 174 w 350"/>
                <a:gd name="T5" fmla="*/ 40 h 53"/>
                <a:gd name="T6" fmla="*/ 26 w 350"/>
                <a:gd name="T7" fmla="*/ 25 h 53"/>
                <a:gd name="T8" fmla="*/ 1 w 350"/>
                <a:gd name="T9" fmla="*/ 0 h 53"/>
                <a:gd name="T10" fmla="*/ 0 w 350"/>
                <a:gd name="T11" fmla="*/ 8 h 53"/>
                <a:gd name="T12" fmla="*/ 23 w 350"/>
                <a:gd name="T13" fmla="*/ 37 h 53"/>
                <a:gd name="T14" fmla="*/ 26 w 350"/>
                <a:gd name="T15" fmla="*/ 38 h 53"/>
                <a:gd name="T16" fmla="*/ 174 w 350"/>
                <a:gd name="T17" fmla="*/ 53 h 53"/>
                <a:gd name="T18" fmla="*/ 322 w 350"/>
                <a:gd name="T19" fmla="*/ 38 h 53"/>
                <a:gd name="T20" fmla="*/ 328 w 350"/>
                <a:gd name="T21" fmla="*/ 36 h 53"/>
                <a:gd name="T22" fmla="*/ 347 w 350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0" h="53">
                  <a:moveTo>
                    <a:pt x="347" y="0"/>
                  </a:moveTo>
                  <a:cubicBezTo>
                    <a:pt x="345" y="12"/>
                    <a:pt x="335" y="22"/>
                    <a:pt x="322" y="25"/>
                  </a:cubicBezTo>
                  <a:cubicBezTo>
                    <a:pt x="293" y="31"/>
                    <a:pt x="239" y="40"/>
                    <a:pt x="174" y="40"/>
                  </a:cubicBezTo>
                  <a:cubicBezTo>
                    <a:pt x="109" y="40"/>
                    <a:pt x="55" y="31"/>
                    <a:pt x="26" y="25"/>
                  </a:cubicBezTo>
                  <a:cubicBezTo>
                    <a:pt x="13" y="22"/>
                    <a:pt x="4" y="12"/>
                    <a:pt x="1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1" y="21"/>
                    <a:pt x="10" y="33"/>
                    <a:pt x="23" y="37"/>
                  </a:cubicBezTo>
                  <a:cubicBezTo>
                    <a:pt x="24" y="37"/>
                    <a:pt x="25" y="37"/>
                    <a:pt x="26" y="38"/>
                  </a:cubicBezTo>
                  <a:cubicBezTo>
                    <a:pt x="55" y="44"/>
                    <a:pt x="109" y="53"/>
                    <a:pt x="174" y="53"/>
                  </a:cubicBezTo>
                  <a:cubicBezTo>
                    <a:pt x="239" y="53"/>
                    <a:pt x="293" y="44"/>
                    <a:pt x="322" y="38"/>
                  </a:cubicBezTo>
                  <a:cubicBezTo>
                    <a:pt x="324" y="37"/>
                    <a:pt x="327" y="37"/>
                    <a:pt x="328" y="36"/>
                  </a:cubicBezTo>
                  <a:cubicBezTo>
                    <a:pt x="342" y="30"/>
                    <a:pt x="350" y="15"/>
                    <a:pt x="347" y="0"/>
                  </a:cubicBezTo>
                </a:path>
              </a:pathLst>
            </a:custGeom>
            <a:solidFill>
              <a:srgbClr val="AB6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íşlíḓê"/>
            <p:cNvSpPr/>
            <p:nvPr/>
          </p:nvSpPr>
          <p:spPr bwMode="auto">
            <a:xfrm>
              <a:off x="3984626" y="5643563"/>
              <a:ext cx="4235450" cy="0"/>
            </a:xfrm>
            <a:custGeom>
              <a:avLst/>
              <a:gdLst>
                <a:gd name="T0" fmla="*/ 2668 w 2668"/>
                <a:gd name="T1" fmla="*/ 0 w 2668"/>
                <a:gd name="T2" fmla="*/ 2668 w 266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68">
                  <a:moveTo>
                    <a:pt x="2668" y="0"/>
                  </a:moveTo>
                  <a:lnTo>
                    <a:pt x="0" y="0"/>
                  </a:lnTo>
                  <a:lnTo>
                    <a:pt x="2668" y="0"/>
                  </a:lnTo>
                  <a:close/>
                </a:path>
              </a:pathLst>
            </a:custGeom>
            <a:solidFill>
              <a:srgbClr val="818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íṧḷîḍè"/>
            <p:cNvSpPr/>
            <p:nvPr/>
          </p:nvSpPr>
          <p:spPr bwMode="auto">
            <a:xfrm flipH="1">
              <a:off x="3984626" y="5643563"/>
              <a:ext cx="423545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92282"/>
            <a:ext cx="10972800" cy="106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+mn-lt"/>
                <a:ea typeface="+mn-ea"/>
                <a:cs typeface="+mn-ea"/>
                <a:sym typeface="+mn-lt"/>
              </a:rPr>
              <a:t>出国必备的微信公众号</a:t>
            </a:r>
            <a:endParaRPr lang="en-US" altLang="zh-CN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8" y="1886904"/>
            <a:ext cx="9000000" cy="19396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8" y="3951718"/>
            <a:ext cx="9000000" cy="20041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501" y="3014458"/>
            <a:ext cx="4221499" cy="3843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fc9de296-df08-42f1-845a-25c3f26ccce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0492" y="972794"/>
            <a:ext cx="1964525" cy="1975644"/>
            <a:chOff x="4179888" y="1516063"/>
            <a:chExt cx="3646488" cy="3667126"/>
          </a:xfrm>
        </p:grpSpPr>
        <p:sp>
          <p:nvSpPr>
            <p:cNvPr id="25" name="îŝļiďe"/>
            <p:cNvSpPr/>
            <p:nvPr/>
          </p:nvSpPr>
          <p:spPr bwMode="auto">
            <a:xfrm>
              <a:off x="5862638" y="1568451"/>
              <a:ext cx="920750" cy="1908175"/>
            </a:xfrm>
            <a:custGeom>
              <a:avLst/>
              <a:gdLst>
                <a:gd name="T0" fmla="*/ 105 w 105"/>
                <a:gd name="T1" fmla="*/ 10 h 218"/>
                <a:gd name="T2" fmla="*/ 105 w 105"/>
                <a:gd name="T3" fmla="*/ 207 h 218"/>
                <a:gd name="T4" fmla="*/ 95 w 105"/>
                <a:gd name="T5" fmla="*/ 218 h 218"/>
                <a:gd name="T6" fmla="*/ 10 w 105"/>
                <a:gd name="T7" fmla="*/ 218 h 218"/>
                <a:gd name="T8" fmla="*/ 0 w 105"/>
                <a:gd name="T9" fmla="*/ 207 h 218"/>
                <a:gd name="T10" fmla="*/ 0 w 105"/>
                <a:gd name="T11" fmla="*/ 10 h 218"/>
                <a:gd name="T12" fmla="*/ 10 w 105"/>
                <a:gd name="T13" fmla="*/ 0 h 218"/>
                <a:gd name="T14" fmla="*/ 95 w 105"/>
                <a:gd name="T15" fmla="*/ 0 h 218"/>
                <a:gd name="T16" fmla="*/ 105 w 105"/>
                <a:gd name="T17" fmla="*/ 1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18">
                  <a:moveTo>
                    <a:pt x="105" y="10"/>
                  </a:moveTo>
                  <a:cubicBezTo>
                    <a:pt x="105" y="207"/>
                    <a:pt x="105" y="207"/>
                    <a:pt x="105" y="207"/>
                  </a:cubicBezTo>
                  <a:cubicBezTo>
                    <a:pt x="105" y="213"/>
                    <a:pt x="100" y="218"/>
                    <a:pt x="95" y="218"/>
                  </a:cubicBezTo>
                  <a:cubicBezTo>
                    <a:pt x="10" y="218"/>
                    <a:pt x="10" y="218"/>
                    <a:pt x="10" y="218"/>
                  </a:cubicBezTo>
                  <a:cubicBezTo>
                    <a:pt x="5" y="218"/>
                    <a:pt x="0" y="213"/>
                    <a:pt x="0" y="20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0" y="0"/>
                    <a:pt x="105" y="4"/>
                    <a:pt x="105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ṡ1îḓê"/>
            <p:cNvSpPr/>
            <p:nvPr/>
          </p:nvSpPr>
          <p:spPr bwMode="auto">
            <a:xfrm>
              <a:off x="5819775" y="1516063"/>
              <a:ext cx="1008063" cy="2005013"/>
            </a:xfrm>
            <a:custGeom>
              <a:avLst/>
              <a:gdLst>
                <a:gd name="T0" fmla="*/ 100 w 115"/>
                <a:gd name="T1" fmla="*/ 229 h 229"/>
                <a:gd name="T2" fmla="*/ 15 w 115"/>
                <a:gd name="T3" fmla="*/ 229 h 229"/>
                <a:gd name="T4" fmla="*/ 0 w 115"/>
                <a:gd name="T5" fmla="*/ 213 h 229"/>
                <a:gd name="T6" fmla="*/ 0 w 115"/>
                <a:gd name="T7" fmla="*/ 16 h 229"/>
                <a:gd name="T8" fmla="*/ 15 w 115"/>
                <a:gd name="T9" fmla="*/ 0 h 229"/>
                <a:gd name="T10" fmla="*/ 100 w 115"/>
                <a:gd name="T11" fmla="*/ 0 h 229"/>
                <a:gd name="T12" fmla="*/ 115 w 115"/>
                <a:gd name="T13" fmla="*/ 16 h 229"/>
                <a:gd name="T14" fmla="*/ 115 w 115"/>
                <a:gd name="T15" fmla="*/ 213 h 229"/>
                <a:gd name="T16" fmla="*/ 100 w 115"/>
                <a:gd name="T17" fmla="*/ 229 h 229"/>
                <a:gd name="T18" fmla="*/ 15 w 115"/>
                <a:gd name="T19" fmla="*/ 12 h 229"/>
                <a:gd name="T20" fmla="*/ 11 w 115"/>
                <a:gd name="T21" fmla="*/ 16 h 229"/>
                <a:gd name="T22" fmla="*/ 11 w 115"/>
                <a:gd name="T23" fmla="*/ 213 h 229"/>
                <a:gd name="T24" fmla="*/ 15 w 115"/>
                <a:gd name="T25" fmla="*/ 218 h 229"/>
                <a:gd name="T26" fmla="*/ 100 w 115"/>
                <a:gd name="T27" fmla="*/ 218 h 229"/>
                <a:gd name="T28" fmla="*/ 104 w 115"/>
                <a:gd name="T29" fmla="*/ 213 h 229"/>
                <a:gd name="T30" fmla="*/ 104 w 115"/>
                <a:gd name="T31" fmla="*/ 16 h 229"/>
                <a:gd name="T32" fmla="*/ 100 w 115"/>
                <a:gd name="T33" fmla="*/ 12 h 229"/>
                <a:gd name="T34" fmla="*/ 15 w 115"/>
                <a:gd name="T35" fmla="*/ 1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" h="229">
                  <a:moveTo>
                    <a:pt x="100" y="229"/>
                  </a:moveTo>
                  <a:cubicBezTo>
                    <a:pt x="15" y="229"/>
                    <a:pt x="15" y="229"/>
                    <a:pt x="15" y="229"/>
                  </a:cubicBezTo>
                  <a:cubicBezTo>
                    <a:pt x="7" y="229"/>
                    <a:pt x="0" y="222"/>
                    <a:pt x="0" y="2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8" y="0"/>
                    <a:pt x="115" y="7"/>
                    <a:pt x="115" y="16"/>
                  </a:cubicBezTo>
                  <a:cubicBezTo>
                    <a:pt x="115" y="213"/>
                    <a:pt x="115" y="213"/>
                    <a:pt x="115" y="213"/>
                  </a:cubicBezTo>
                  <a:cubicBezTo>
                    <a:pt x="115" y="222"/>
                    <a:pt x="108" y="229"/>
                    <a:pt x="100" y="229"/>
                  </a:cubicBezTo>
                  <a:close/>
                  <a:moveTo>
                    <a:pt x="15" y="12"/>
                  </a:moveTo>
                  <a:cubicBezTo>
                    <a:pt x="13" y="12"/>
                    <a:pt x="11" y="14"/>
                    <a:pt x="11" y="16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11" y="216"/>
                    <a:pt x="13" y="218"/>
                    <a:pt x="15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2" y="218"/>
                    <a:pt x="104" y="216"/>
                    <a:pt x="104" y="213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ṥ1îdê"/>
            <p:cNvSpPr/>
            <p:nvPr/>
          </p:nvSpPr>
          <p:spPr bwMode="auto">
            <a:xfrm>
              <a:off x="6029325" y="1727201"/>
              <a:ext cx="201613" cy="1066800"/>
            </a:xfrm>
            <a:custGeom>
              <a:avLst/>
              <a:gdLst>
                <a:gd name="T0" fmla="*/ 23 w 23"/>
                <a:gd name="T1" fmla="*/ 6 h 122"/>
                <a:gd name="T2" fmla="*/ 23 w 23"/>
                <a:gd name="T3" fmla="*/ 116 h 122"/>
                <a:gd name="T4" fmla="*/ 16 w 23"/>
                <a:gd name="T5" fmla="*/ 122 h 122"/>
                <a:gd name="T6" fmla="*/ 7 w 23"/>
                <a:gd name="T7" fmla="*/ 122 h 122"/>
                <a:gd name="T8" fmla="*/ 0 w 23"/>
                <a:gd name="T9" fmla="*/ 116 h 122"/>
                <a:gd name="T10" fmla="*/ 0 w 23"/>
                <a:gd name="T11" fmla="*/ 6 h 122"/>
                <a:gd name="T12" fmla="*/ 7 w 23"/>
                <a:gd name="T13" fmla="*/ 0 h 122"/>
                <a:gd name="T14" fmla="*/ 16 w 23"/>
                <a:gd name="T15" fmla="*/ 0 h 122"/>
                <a:gd name="T16" fmla="*/ 23 w 23"/>
                <a:gd name="T17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22">
                  <a:moveTo>
                    <a:pt x="23" y="6"/>
                  </a:moveTo>
                  <a:cubicBezTo>
                    <a:pt x="23" y="116"/>
                    <a:pt x="23" y="116"/>
                    <a:pt x="23" y="116"/>
                  </a:cubicBezTo>
                  <a:cubicBezTo>
                    <a:pt x="23" y="119"/>
                    <a:pt x="20" y="122"/>
                    <a:pt x="16" y="122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3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3" y="3"/>
                    <a:pt x="23" y="6"/>
                  </a:cubicBezTo>
                  <a:close/>
                </a:path>
              </a:pathLst>
            </a:cu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iṥ1iḍe"/>
            <p:cNvSpPr/>
            <p:nvPr/>
          </p:nvSpPr>
          <p:spPr bwMode="auto">
            <a:xfrm>
              <a:off x="5976938" y="1673226"/>
              <a:ext cx="298450" cy="1173163"/>
            </a:xfrm>
            <a:custGeom>
              <a:avLst/>
              <a:gdLst>
                <a:gd name="T0" fmla="*/ 22 w 34"/>
                <a:gd name="T1" fmla="*/ 134 h 134"/>
                <a:gd name="T2" fmla="*/ 13 w 34"/>
                <a:gd name="T3" fmla="*/ 134 h 134"/>
                <a:gd name="T4" fmla="*/ 0 w 34"/>
                <a:gd name="T5" fmla="*/ 121 h 134"/>
                <a:gd name="T6" fmla="*/ 0 w 34"/>
                <a:gd name="T7" fmla="*/ 12 h 134"/>
                <a:gd name="T8" fmla="*/ 13 w 34"/>
                <a:gd name="T9" fmla="*/ 0 h 134"/>
                <a:gd name="T10" fmla="*/ 22 w 34"/>
                <a:gd name="T11" fmla="*/ 0 h 134"/>
                <a:gd name="T12" fmla="*/ 34 w 34"/>
                <a:gd name="T13" fmla="*/ 12 h 134"/>
                <a:gd name="T14" fmla="*/ 34 w 34"/>
                <a:gd name="T15" fmla="*/ 121 h 134"/>
                <a:gd name="T16" fmla="*/ 22 w 34"/>
                <a:gd name="T17" fmla="*/ 134 h 134"/>
                <a:gd name="T18" fmla="*/ 13 w 34"/>
                <a:gd name="T19" fmla="*/ 11 h 134"/>
                <a:gd name="T20" fmla="*/ 12 w 34"/>
                <a:gd name="T21" fmla="*/ 12 h 134"/>
                <a:gd name="T22" fmla="*/ 12 w 34"/>
                <a:gd name="T23" fmla="*/ 121 h 134"/>
                <a:gd name="T24" fmla="*/ 13 w 34"/>
                <a:gd name="T25" fmla="*/ 123 h 134"/>
                <a:gd name="T26" fmla="*/ 22 w 34"/>
                <a:gd name="T27" fmla="*/ 123 h 134"/>
                <a:gd name="T28" fmla="*/ 23 w 34"/>
                <a:gd name="T29" fmla="*/ 121 h 134"/>
                <a:gd name="T30" fmla="*/ 23 w 34"/>
                <a:gd name="T31" fmla="*/ 12 h 134"/>
                <a:gd name="T32" fmla="*/ 22 w 34"/>
                <a:gd name="T33" fmla="*/ 11 h 134"/>
                <a:gd name="T34" fmla="*/ 13 w 34"/>
                <a:gd name="T35" fmla="*/ 1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34">
                  <a:moveTo>
                    <a:pt x="22" y="134"/>
                  </a:moveTo>
                  <a:cubicBezTo>
                    <a:pt x="13" y="134"/>
                    <a:pt x="13" y="134"/>
                    <a:pt x="13" y="134"/>
                  </a:cubicBezTo>
                  <a:cubicBezTo>
                    <a:pt x="6" y="134"/>
                    <a:pt x="0" y="128"/>
                    <a:pt x="0" y="12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9" y="0"/>
                    <a:pt x="34" y="6"/>
                    <a:pt x="34" y="12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8"/>
                    <a:pt x="29" y="134"/>
                    <a:pt x="22" y="13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2"/>
                    <a:pt x="12" y="12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2"/>
                    <a:pt x="12" y="123"/>
                    <a:pt x="13" y="123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23" y="123"/>
                    <a:pt x="23" y="122"/>
                    <a:pt x="23" y="12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1"/>
                    <a:pt x="22" y="11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iS1ïḍé"/>
            <p:cNvSpPr/>
            <p:nvPr/>
          </p:nvSpPr>
          <p:spPr bwMode="auto">
            <a:xfrm>
              <a:off x="6345238" y="2479676"/>
              <a:ext cx="306388" cy="306388"/>
            </a:xfrm>
            <a:custGeom>
              <a:avLst/>
              <a:gdLst>
                <a:gd name="T0" fmla="*/ 35 w 35"/>
                <a:gd name="T1" fmla="*/ 6 h 35"/>
                <a:gd name="T2" fmla="*/ 35 w 35"/>
                <a:gd name="T3" fmla="*/ 28 h 35"/>
                <a:gd name="T4" fmla="*/ 29 w 35"/>
                <a:gd name="T5" fmla="*/ 35 h 35"/>
                <a:gd name="T6" fmla="*/ 7 w 35"/>
                <a:gd name="T7" fmla="*/ 35 h 35"/>
                <a:gd name="T8" fmla="*/ 0 w 35"/>
                <a:gd name="T9" fmla="*/ 28 h 35"/>
                <a:gd name="T10" fmla="*/ 0 w 35"/>
                <a:gd name="T11" fmla="*/ 6 h 35"/>
                <a:gd name="T12" fmla="*/ 7 w 35"/>
                <a:gd name="T13" fmla="*/ 0 h 35"/>
                <a:gd name="T14" fmla="*/ 29 w 35"/>
                <a:gd name="T15" fmla="*/ 0 h 35"/>
                <a:gd name="T16" fmla="*/ 35 w 35"/>
                <a:gd name="T1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35">
                  <a:moveTo>
                    <a:pt x="35" y="6"/>
                  </a:moveTo>
                  <a:cubicBezTo>
                    <a:pt x="35" y="28"/>
                    <a:pt x="35" y="28"/>
                    <a:pt x="35" y="28"/>
                  </a:cubicBezTo>
                  <a:cubicBezTo>
                    <a:pt x="35" y="32"/>
                    <a:pt x="32" y="35"/>
                    <a:pt x="29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3" y="35"/>
                    <a:pt x="0" y="32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0"/>
                    <a:pt x="35" y="3"/>
                    <a:pt x="35" y="6"/>
                  </a:cubicBez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íšḷîdé"/>
            <p:cNvSpPr/>
            <p:nvPr/>
          </p:nvSpPr>
          <p:spPr bwMode="auto">
            <a:xfrm>
              <a:off x="6302375" y="2427288"/>
              <a:ext cx="403225" cy="401638"/>
            </a:xfrm>
            <a:custGeom>
              <a:avLst/>
              <a:gdLst>
                <a:gd name="T0" fmla="*/ 34 w 46"/>
                <a:gd name="T1" fmla="*/ 46 h 46"/>
                <a:gd name="T2" fmla="*/ 12 w 46"/>
                <a:gd name="T3" fmla="*/ 46 h 46"/>
                <a:gd name="T4" fmla="*/ 0 w 46"/>
                <a:gd name="T5" fmla="*/ 34 h 46"/>
                <a:gd name="T6" fmla="*/ 0 w 46"/>
                <a:gd name="T7" fmla="*/ 12 h 46"/>
                <a:gd name="T8" fmla="*/ 12 w 46"/>
                <a:gd name="T9" fmla="*/ 0 h 46"/>
                <a:gd name="T10" fmla="*/ 34 w 46"/>
                <a:gd name="T11" fmla="*/ 0 h 46"/>
                <a:gd name="T12" fmla="*/ 46 w 46"/>
                <a:gd name="T13" fmla="*/ 12 h 46"/>
                <a:gd name="T14" fmla="*/ 46 w 46"/>
                <a:gd name="T15" fmla="*/ 34 h 46"/>
                <a:gd name="T16" fmla="*/ 34 w 46"/>
                <a:gd name="T17" fmla="*/ 46 h 46"/>
                <a:gd name="T18" fmla="*/ 12 w 46"/>
                <a:gd name="T19" fmla="*/ 11 h 46"/>
                <a:gd name="T20" fmla="*/ 11 w 46"/>
                <a:gd name="T21" fmla="*/ 12 h 46"/>
                <a:gd name="T22" fmla="*/ 11 w 46"/>
                <a:gd name="T23" fmla="*/ 34 h 46"/>
                <a:gd name="T24" fmla="*/ 12 w 46"/>
                <a:gd name="T25" fmla="*/ 35 h 46"/>
                <a:gd name="T26" fmla="*/ 34 w 46"/>
                <a:gd name="T27" fmla="*/ 35 h 46"/>
                <a:gd name="T28" fmla="*/ 35 w 46"/>
                <a:gd name="T29" fmla="*/ 34 h 46"/>
                <a:gd name="T30" fmla="*/ 35 w 46"/>
                <a:gd name="T31" fmla="*/ 12 h 46"/>
                <a:gd name="T32" fmla="*/ 34 w 46"/>
                <a:gd name="T33" fmla="*/ 11 h 46"/>
                <a:gd name="T34" fmla="*/ 12 w 46"/>
                <a:gd name="T3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6">
                  <a:moveTo>
                    <a:pt x="34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5" y="46"/>
                    <a:pt x="0" y="41"/>
                    <a:pt x="0" y="3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6"/>
                    <a:pt x="46" y="1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41"/>
                    <a:pt x="41" y="46"/>
                    <a:pt x="34" y="46"/>
                  </a:cubicBezTo>
                  <a:close/>
                  <a:moveTo>
                    <a:pt x="12" y="11"/>
                  </a:moveTo>
                  <a:cubicBezTo>
                    <a:pt x="11" y="11"/>
                    <a:pt x="11" y="12"/>
                    <a:pt x="11" y="12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5" y="35"/>
                    <a:pt x="35" y="34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11"/>
                    <a:pt x="34" y="11"/>
                  </a:cubicBezTo>
                  <a:lnTo>
                    <a:pt x="12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śļiďê"/>
            <p:cNvSpPr/>
            <p:nvPr/>
          </p:nvSpPr>
          <p:spPr bwMode="auto">
            <a:xfrm>
              <a:off x="6424613" y="1727201"/>
              <a:ext cx="0" cy="611188"/>
            </a:xfrm>
            <a:custGeom>
              <a:avLst/>
              <a:gdLst>
                <a:gd name="T0" fmla="*/ 385 h 385"/>
                <a:gd name="T1" fmla="*/ 0 h 385"/>
                <a:gd name="T2" fmla="*/ 385 h 3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5">
                  <a:moveTo>
                    <a:pt x="0" y="385"/>
                  </a:moveTo>
                  <a:lnTo>
                    <a:pt x="0" y="0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î$ļíďê"/>
            <p:cNvSpPr/>
            <p:nvPr/>
          </p:nvSpPr>
          <p:spPr bwMode="auto">
            <a:xfrm flipV="1">
              <a:off x="6424613" y="1727201"/>
              <a:ext cx="0" cy="611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íś1îdê"/>
            <p:cNvSpPr/>
            <p:nvPr/>
          </p:nvSpPr>
          <p:spPr bwMode="auto">
            <a:xfrm>
              <a:off x="6380163" y="1727201"/>
              <a:ext cx="96838" cy="611188"/>
            </a:xfrm>
            <a:prstGeom prst="rect">
              <a:avLst/>
            </a:pr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íṣľíďê"/>
            <p:cNvSpPr/>
            <p:nvPr/>
          </p:nvSpPr>
          <p:spPr bwMode="auto">
            <a:xfrm>
              <a:off x="6581775" y="1727201"/>
              <a:ext cx="0" cy="611188"/>
            </a:xfrm>
            <a:custGeom>
              <a:avLst/>
              <a:gdLst>
                <a:gd name="T0" fmla="*/ 385 h 385"/>
                <a:gd name="T1" fmla="*/ 0 h 385"/>
                <a:gd name="T2" fmla="*/ 385 h 38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85">
                  <a:moveTo>
                    <a:pt x="0" y="385"/>
                  </a:moveTo>
                  <a:lnTo>
                    <a:pt x="0" y="0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ïŝḻídê"/>
            <p:cNvSpPr/>
            <p:nvPr/>
          </p:nvSpPr>
          <p:spPr bwMode="auto">
            <a:xfrm flipV="1">
              <a:off x="6581775" y="1727201"/>
              <a:ext cx="0" cy="6111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iṡľîďê"/>
            <p:cNvSpPr/>
            <p:nvPr/>
          </p:nvSpPr>
          <p:spPr bwMode="auto">
            <a:xfrm>
              <a:off x="6529388" y="1727201"/>
              <a:ext cx="96838" cy="611188"/>
            </a:xfrm>
            <a:prstGeom prst="rect">
              <a:avLst/>
            </a:pr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ísļíḑe"/>
            <p:cNvSpPr/>
            <p:nvPr/>
          </p:nvSpPr>
          <p:spPr bwMode="auto">
            <a:xfrm>
              <a:off x="6178550" y="2058988"/>
              <a:ext cx="1587500" cy="2082800"/>
            </a:xfrm>
            <a:custGeom>
              <a:avLst/>
              <a:gdLst>
                <a:gd name="T0" fmla="*/ 179 w 181"/>
                <a:gd name="T1" fmla="*/ 51 h 238"/>
                <a:gd name="T2" fmla="*/ 98 w 181"/>
                <a:gd name="T3" fmla="*/ 231 h 238"/>
                <a:gd name="T4" fmla="*/ 85 w 181"/>
                <a:gd name="T5" fmla="*/ 236 h 238"/>
                <a:gd name="T6" fmla="*/ 8 w 181"/>
                <a:gd name="T7" fmla="*/ 201 h 238"/>
                <a:gd name="T8" fmla="*/ 3 w 181"/>
                <a:gd name="T9" fmla="*/ 188 h 238"/>
                <a:gd name="T10" fmla="*/ 84 w 181"/>
                <a:gd name="T11" fmla="*/ 8 h 238"/>
                <a:gd name="T12" fmla="*/ 97 w 181"/>
                <a:gd name="T13" fmla="*/ 3 h 238"/>
                <a:gd name="T14" fmla="*/ 174 w 181"/>
                <a:gd name="T15" fmla="*/ 37 h 238"/>
                <a:gd name="T16" fmla="*/ 179 w 181"/>
                <a:gd name="T17" fmla="*/ 5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238">
                  <a:moveTo>
                    <a:pt x="179" y="51"/>
                  </a:moveTo>
                  <a:cubicBezTo>
                    <a:pt x="98" y="231"/>
                    <a:pt x="98" y="231"/>
                    <a:pt x="98" y="231"/>
                  </a:cubicBezTo>
                  <a:cubicBezTo>
                    <a:pt x="96" y="236"/>
                    <a:pt x="90" y="238"/>
                    <a:pt x="85" y="23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" y="199"/>
                    <a:pt x="0" y="193"/>
                    <a:pt x="3" y="18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3"/>
                    <a:pt x="92" y="0"/>
                    <a:pt x="97" y="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9" y="40"/>
                    <a:pt x="181" y="46"/>
                    <a:pt x="179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îş1iḍe"/>
            <p:cNvSpPr/>
            <p:nvPr/>
          </p:nvSpPr>
          <p:spPr bwMode="auto">
            <a:xfrm>
              <a:off x="6126163" y="2006601"/>
              <a:ext cx="1700213" cy="2170113"/>
            </a:xfrm>
            <a:custGeom>
              <a:avLst/>
              <a:gdLst>
                <a:gd name="T0" fmla="*/ 95 w 194"/>
                <a:gd name="T1" fmla="*/ 248 h 248"/>
                <a:gd name="T2" fmla="*/ 88 w 194"/>
                <a:gd name="T3" fmla="*/ 247 h 248"/>
                <a:gd name="T4" fmla="*/ 11 w 194"/>
                <a:gd name="T5" fmla="*/ 212 h 248"/>
                <a:gd name="T6" fmla="*/ 3 w 194"/>
                <a:gd name="T7" fmla="*/ 191 h 248"/>
                <a:gd name="T8" fmla="*/ 85 w 194"/>
                <a:gd name="T9" fmla="*/ 11 h 248"/>
                <a:gd name="T10" fmla="*/ 105 w 194"/>
                <a:gd name="T11" fmla="*/ 4 h 248"/>
                <a:gd name="T12" fmla="*/ 182 w 194"/>
                <a:gd name="T13" fmla="*/ 38 h 248"/>
                <a:gd name="T14" fmla="*/ 190 w 194"/>
                <a:gd name="T15" fmla="*/ 59 h 248"/>
                <a:gd name="T16" fmla="*/ 109 w 194"/>
                <a:gd name="T17" fmla="*/ 239 h 248"/>
                <a:gd name="T18" fmla="*/ 100 w 194"/>
                <a:gd name="T19" fmla="*/ 247 h 248"/>
                <a:gd name="T20" fmla="*/ 95 w 194"/>
                <a:gd name="T21" fmla="*/ 248 h 248"/>
                <a:gd name="T22" fmla="*/ 99 w 194"/>
                <a:gd name="T23" fmla="*/ 13 h 248"/>
                <a:gd name="T24" fmla="*/ 95 w 194"/>
                <a:gd name="T25" fmla="*/ 16 h 248"/>
                <a:gd name="T26" fmla="*/ 14 w 194"/>
                <a:gd name="T27" fmla="*/ 196 h 248"/>
                <a:gd name="T28" fmla="*/ 16 w 194"/>
                <a:gd name="T29" fmla="*/ 202 h 248"/>
                <a:gd name="T30" fmla="*/ 93 w 194"/>
                <a:gd name="T31" fmla="*/ 237 h 248"/>
                <a:gd name="T32" fmla="*/ 96 w 194"/>
                <a:gd name="T33" fmla="*/ 237 h 248"/>
                <a:gd name="T34" fmla="*/ 99 w 194"/>
                <a:gd name="T35" fmla="*/ 234 h 248"/>
                <a:gd name="T36" fmla="*/ 180 w 194"/>
                <a:gd name="T37" fmla="*/ 54 h 248"/>
                <a:gd name="T38" fmla="*/ 178 w 194"/>
                <a:gd name="T39" fmla="*/ 49 h 248"/>
                <a:gd name="T40" fmla="*/ 101 w 194"/>
                <a:gd name="T41" fmla="*/ 14 h 248"/>
                <a:gd name="T42" fmla="*/ 99 w 194"/>
                <a:gd name="T43" fmla="*/ 1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4" h="248">
                  <a:moveTo>
                    <a:pt x="95" y="248"/>
                  </a:moveTo>
                  <a:cubicBezTo>
                    <a:pt x="93" y="248"/>
                    <a:pt x="90" y="248"/>
                    <a:pt x="88" y="247"/>
                  </a:cubicBezTo>
                  <a:cubicBezTo>
                    <a:pt x="11" y="212"/>
                    <a:pt x="11" y="212"/>
                    <a:pt x="11" y="212"/>
                  </a:cubicBezTo>
                  <a:cubicBezTo>
                    <a:pt x="3" y="209"/>
                    <a:pt x="0" y="199"/>
                    <a:pt x="3" y="19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3"/>
                    <a:pt x="98" y="0"/>
                    <a:pt x="105" y="4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90" y="42"/>
                    <a:pt x="194" y="51"/>
                    <a:pt x="190" y="59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107" y="243"/>
                    <a:pt x="104" y="246"/>
                    <a:pt x="100" y="247"/>
                  </a:cubicBezTo>
                  <a:cubicBezTo>
                    <a:pt x="98" y="248"/>
                    <a:pt x="97" y="248"/>
                    <a:pt x="95" y="248"/>
                  </a:cubicBezTo>
                  <a:close/>
                  <a:moveTo>
                    <a:pt x="99" y="13"/>
                  </a:moveTo>
                  <a:cubicBezTo>
                    <a:pt x="97" y="13"/>
                    <a:pt x="96" y="14"/>
                    <a:pt x="95" y="16"/>
                  </a:cubicBezTo>
                  <a:cubicBezTo>
                    <a:pt x="14" y="196"/>
                    <a:pt x="14" y="196"/>
                    <a:pt x="14" y="196"/>
                  </a:cubicBezTo>
                  <a:cubicBezTo>
                    <a:pt x="13" y="198"/>
                    <a:pt x="14" y="201"/>
                    <a:pt x="16" y="202"/>
                  </a:cubicBezTo>
                  <a:cubicBezTo>
                    <a:pt x="93" y="237"/>
                    <a:pt x="93" y="237"/>
                    <a:pt x="93" y="237"/>
                  </a:cubicBezTo>
                  <a:cubicBezTo>
                    <a:pt x="94" y="237"/>
                    <a:pt x="95" y="237"/>
                    <a:pt x="96" y="237"/>
                  </a:cubicBezTo>
                  <a:cubicBezTo>
                    <a:pt x="97" y="236"/>
                    <a:pt x="98" y="235"/>
                    <a:pt x="99" y="23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1" y="52"/>
                    <a:pt x="180" y="50"/>
                    <a:pt x="178" y="49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3"/>
                    <a:pt x="100" y="13"/>
                    <a:pt x="99" y="13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šḷiḋè"/>
            <p:cNvSpPr/>
            <p:nvPr/>
          </p:nvSpPr>
          <p:spPr bwMode="auto">
            <a:xfrm>
              <a:off x="6608763" y="2268538"/>
              <a:ext cx="595313" cy="1033463"/>
            </a:xfrm>
            <a:custGeom>
              <a:avLst/>
              <a:gdLst>
                <a:gd name="T0" fmla="*/ 67 w 68"/>
                <a:gd name="T1" fmla="*/ 14 h 118"/>
                <a:gd name="T2" fmla="*/ 22 w 68"/>
                <a:gd name="T3" fmla="*/ 113 h 118"/>
                <a:gd name="T4" fmla="*/ 13 w 68"/>
                <a:gd name="T5" fmla="*/ 117 h 118"/>
                <a:gd name="T6" fmla="*/ 4 w 68"/>
                <a:gd name="T7" fmla="*/ 113 h 118"/>
                <a:gd name="T8" fmla="*/ 1 w 68"/>
                <a:gd name="T9" fmla="*/ 104 h 118"/>
                <a:gd name="T10" fmla="*/ 46 w 68"/>
                <a:gd name="T11" fmla="*/ 4 h 118"/>
                <a:gd name="T12" fmla="*/ 55 w 68"/>
                <a:gd name="T13" fmla="*/ 1 h 118"/>
                <a:gd name="T14" fmla="*/ 63 w 68"/>
                <a:gd name="T15" fmla="*/ 5 h 118"/>
                <a:gd name="T16" fmla="*/ 67 w 68"/>
                <a:gd name="T17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118">
                  <a:moveTo>
                    <a:pt x="67" y="14"/>
                  </a:moveTo>
                  <a:cubicBezTo>
                    <a:pt x="22" y="113"/>
                    <a:pt x="22" y="113"/>
                    <a:pt x="22" y="113"/>
                  </a:cubicBezTo>
                  <a:cubicBezTo>
                    <a:pt x="20" y="117"/>
                    <a:pt x="16" y="118"/>
                    <a:pt x="13" y="117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1" y="111"/>
                    <a:pt x="0" y="107"/>
                    <a:pt x="1" y="10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8" y="1"/>
                    <a:pt x="51" y="0"/>
                    <a:pt x="55" y="1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7" y="6"/>
                    <a:pt x="68" y="10"/>
                    <a:pt x="67" y="14"/>
                  </a:cubicBezTo>
                  <a:close/>
                </a:path>
              </a:pathLst>
            </a:cu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iṡľîdè"/>
            <p:cNvSpPr/>
            <p:nvPr/>
          </p:nvSpPr>
          <p:spPr bwMode="auto">
            <a:xfrm>
              <a:off x="6546850" y="2208213"/>
              <a:ext cx="719138" cy="1136650"/>
            </a:xfrm>
            <a:custGeom>
              <a:avLst/>
              <a:gdLst>
                <a:gd name="T0" fmla="*/ 23 w 82"/>
                <a:gd name="T1" fmla="*/ 130 h 130"/>
                <a:gd name="T2" fmla="*/ 18 w 82"/>
                <a:gd name="T3" fmla="*/ 129 h 130"/>
                <a:gd name="T4" fmla="*/ 9 w 82"/>
                <a:gd name="T5" fmla="*/ 125 h 130"/>
                <a:gd name="T6" fmla="*/ 3 w 82"/>
                <a:gd name="T7" fmla="*/ 109 h 130"/>
                <a:gd name="T8" fmla="*/ 48 w 82"/>
                <a:gd name="T9" fmla="*/ 9 h 130"/>
                <a:gd name="T10" fmla="*/ 64 w 82"/>
                <a:gd name="T11" fmla="*/ 3 h 130"/>
                <a:gd name="T12" fmla="*/ 73 w 82"/>
                <a:gd name="T13" fmla="*/ 7 h 130"/>
                <a:gd name="T14" fmla="*/ 79 w 82"/>
                <a:gd name="T15" fmla="*/ 23 h 130"/>
                <a:gd name="T16" fmla="*/ 34 w 82"/>
                <a:gd name="T17" fmla="*/ 123 h 130"/>
                <a:gd name="T18" fmla="*/ 27 w 82"/>
                <a:gd name="T19" fmla="*/ 129 h 130"/>
                <a:gd name="T20" fmla="*/ 23 w 82"/>
                <a:gd name="T21" fmla="*/ 130 h 130"/>
                <a:gd name="T22" fmla="*/ 59 w 82"/>
                <a:gd name="T23" fmla="*/ 13 h 130"/>
                <a:gd name="T24" fmla="*/ 59 w 82"/>
                <a:gd name="T25" fmla="*/ 13 h 130"/>
                <a:gd name="T26" fmla="*/ 58 w 82"/>
                <a:gd name="T27" fmla="*/ 14 h 130"/>
                <a:gd name="T28" fmla="*/ 13 w 82"/>
                <a:gd name="T29" fmla="*/ 113 h 130"/>
                <a:gd name="T30" fmla="*/ 14 w 82"/>
                <a:gd name="T31" fmla="*/ 115 h 130"/>
                <a:gd name="T32" fmla="*/ 22 w 82"/>
                <a:gd name="T33" fmla="*/ 119 h 130"/>
                <a:gd name="T34" fmla="*/ 23 w 82"/>
                <a:gd name="T35" fmla="*/ 119 h 130"/>
                <a:gd name="T36" fmla="*/ 24 w 82"/>
                <a:gd name="T37" fmla="*/ 118 h 130"/>
                <a:gd name="T38" fmla="*/ 69 w 82"/>
                <a:gd name="T39" fmla="*/ 19 h 130"/>
                <a:gd name="T40" fmla="*/ 68 w 82"/>
                <a:gd name="T41" fmla="*/ 17 h 130"/>
                <a:gd name="T42" fmla="*/ 60 w 82"/>
                <a:gd name="T43" fmla="*/ 13 h 130"/>
                <a:gd name="T44" fmla="*/ 59 w 82"/>
                <a:gd name="T45" fmla="*/ 1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130">
                  <a:moveTo>
                    <a:pt x="23" y="130"/>
                  </a:moveTo>
                  <a:cubicBezTo>
                    <a:pt x="21" y="130"/>
                    <a:pt x="19" y="130"/>
                    <a:pt x="18" y="129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3" y="122"/>
                    <a:pt x="0" y="115"/>
                    <a:pt x="3" y="10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51" y="3"/>
                    <a:pt x="58" y="0"/>
                    <a:pt x="64" y="3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10"/>
                    <a:pt x="82" y="17"/>
                    <a:pt x="79" y="23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3" y="126"/>
                    <a:pt x="30" y="128"/>
                    <a:pt x="27" y="129"/>
                  </a:cubicBezTo>
                  <a:cubicBezTo>
                    <a:pt x="26" y="130"/>
                    <a:pt x="24" y="130"/>
                    <a:pt x="23" y="130"/>
                  </a:cubicBezTo>
                  <a:close/>
                  <a:moveTo>
                    <a:pt x="59" y="13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8" y="13"/>
                    <a:pt x="58" y="14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4"/>
                    <a:pt x="13" y="114"/>
                    <a:pt x="14" y="115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23" y="119"/>
                    <a:pt x="24" y="118"/>
                    <a:pt x="24" y="118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69" y="17"/>
                    <a:pt x="68" y="17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9" y="13"/>
                    <a:pt x="59" y="13"/>
                    <a:pt x="59" y="13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ïS1îdé"/>
            <p:cNvSpPr/>
            <p:nvPr/>
          </p:nvSpPr>
          <p:spPr bwMode="auto">
            <a:xfrm>
              <a:off x="6897688" y="3082926"/>
              <a:ext cx="385763" cy="385763"/>
            </a:xfrm>
            <a:custGeom>
              <a:avLst/>
              <a:gdLst>
                <a:gd name="T0" fmla="*/ 43 w 44"/>
                <a:gd name="T1" fmla="*/ 19 h 44"/>
                <a:gd name="T2" fmla="*/ 34 w 44"/>
                <a:gd name="T3" fmla="*/ 39 h 44"/>
                <a:gd name="T4" fmla="*/ 25 w 44"/>
                <a:gd name="T5" fmla="*/ 42 h 44"/>
                <a:gd name="T6" fmla="*/ 5 w 44"/>
                <a:gd name="T7" fmla="*/ 33 h 44"/>
                <a:gd name="T8" fmla="*/ 2 w 44"/>
                <a:gd name="T9" fmla="*/ 25 h 44"/>
                <a:gd name="T10" fmla="*/ 11 w 44"/>
                <a:gd name="T11" fmla="*/ 5 h 44"/>
                <a:gd name="T12" fmla="*/ 19 w 44"/>
                <a:gd name="T13" fmla="*/ 2 h 44"/>
                <a:gd name="T14" fmla="*/ 39 w 44"/>
                <a:gd name="T15" fmla="*/ 11 h 44"/>
                <a:gd name="T16" fmla="*/ 43 w 44"/>
                <a:gd name="T17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4">
                  <a:moveTo>
                    <a:pt x="43" y="19"/>
                  </a:moveTo>
                  <a:cubicBezTo>
                    <a:pt x="34" y="39"/>
                    <a:pt x="34" y="39"/>
                    <a:pt x="34" y="39"/>
                  </a:cubicBezTo>
                  <a:cubicBezTo>
                    <a:pt x="32" y="42"/>
                    <a:pt x="28" y="44"/>
                    <a:pt x="25" y="4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2" y="32"/>
                    <a:pt x="0" y="28"/>
                    <a:pt x="2" y="2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6" y="0"/>
                    <a:pt x="19" y="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2"/>
                    <a:pt x="44" y="16"/>
                    <a:pt x="43" y="19"/>
                  </a:cubicBez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îšlíḋê"/>
            <p:cNvSpPr/>
            <p:nvPr/>
          </p:nvSpPr>
          <p:spPr bwMode="auto">
            <a:xfrm>
              <a:off x="6853238" y="3038476"/>
              <a:ext cx="474663" cy="473075"/>
            </a:xfrm>
            <a:custGeom>
              <a:avLst/>
              <a:gdLst>
                <a:gd name="T0" fmla="*/ 33 w 54"/>
                <a:gd name="T1" fmla="*/ 54 h 54"/>
                <a:gd name="T2" fmla="*/ 28 w 54"/>
                <a:gd name="T3" fmla="*/ 53 h 54"/>
                <a:gd name="T4" fmla="*/ 8 w 54"/>
                <a:gd name="T5" fmla="*/ 44 h 54"/>
                <a:gd name="T6" fmla="*/ 1 w 54"/>
                <a:gd name="T7" fmla="*/ 37 h 54"/>
                <a:gd name="T8" fmla="*/ 2 w 54"/>
                <a:gd name="T9" fmla="*/ 27 h 54"/>
                <a:gd name="T10" fmla="*/ 11 w 54"/>
                <a:gd name="T11" fmla="*/ 8 h 54"/>
                <a:gd name="T12" fmla="*/ 17 w 54"/>
                <a:gd name="T13" fmla="*/ 1 h 54"/>
                <a:gd name="T14" fmla="*/ 27 w 54"/>
                <a:gd name="T15" fmla="*/ 1 h 54"/>
                <a:gd name="T16" fmla="*/ 47 w 54"/>
                <a:gd name="T17" fmla="*/ 10 h 54"/>
                <a:gd name="T18" fmla="*/ 53 w 54"/>
                <a:gd name="T19" fmla="*/ 17 h 54"/>
                <a:gd name="T20" fmla="*/ 53 w 54"/>
                <a:gd name="T21" fmla="*/ 27 h 54"/>
                <a:gd name="T22" fmla="*/ 44 w 54"/>
                <a:gd name="T23" fmla="*/ 46 h 54"/>
                <a:gd name="T24" fmla="*/ 37 w 54"/>
                <a:gd name="T25" fmla="*/ 53 h 54"/>
                <a:gd name="T26" fmla="*/ 33 w 54"/>
                <a:gd name="T27" fmla="*/ 54 h 54"/>
                <a:gd name="T28" fmla="*/ 22 w 54"/>
                <a:gd name="T29" fmla="*/ 12 h 54"/>
                <a:gd name="T30" fmla="*/ 21 w 54"/>
                <a:gd name="T31" fmla="*/ 12 h 54"/>
                <a:gd name="T32" fmla="*/ 21 w 54"/>
                <a:gd name="T33" fmla="*/ 12 h 54"/>
                <a:gd name="T34" fmla="*/ 12 w 54"/>
                <a:gd name="T35" fmla="*/ 32 h 54"/>
                <a:gd name="T36" fmla="*/ 12 w 54"/>
                <a:gd name="T37" fmla="*/ 33 h 54"/>
                <a:gd name="T38" fmla="*/ 12 w 54"/>
                <a:gd name="T39" fmla="*/ 33 h 54"/>
                <a:gd name="T40" fmla="*/ 32 w 54"/>
                <a:gd name="T41" fmla="*/ 42 h 54"/>
                <a:gd name="T42" fmla="*/ 33 w 54"/>
                <a:gd name="T43" fmla="*/ 42 h 54"/>
                <a:gd name="T44" fmla="*/ 34 w 54"/>
                <a:gd name="T45" fmla="*/ 42 h 54"/>
                <a:gd name="T46" fmla="*/ 43 w 54"/>
                <a:gd name="T47" fmla="*/ 22 h 54"/>
                <a:gd name="T48" fmla="*/ 43 w 54"/>
                <a:gd name="T49" fmla="*/ 21 h 54"/>
                <a:gd name="T50" fmla="*/ 42 w 54"/>
                <a:gd name="T51" fmla="*/ 21 h 54"/>
                <a:gd name="T52" fmla="*/ 22 w 54"/>
                <a:gd name="T53" fmla="*/ 12 h 54"/>
                <a:gd name="T54" fmla="*/ 22 w 54"/>
                <a:gd name="T5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54">
                  <a:moveTo>
                    <a:pt x="33" y="54"/>
                  </a:moveTo>
                  <a:cubicBezTo>
                    <a:pt x="31" y="54"/>
                    <a:pt x="29" y="53"/>
                    <a:pt x="28" y="5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" y="42"/>
                    <a:pt x="3" y="40"/>
                    <a:pt x="1" y="37"/>
                  </a:cubicBezTo>
                  <a:cubicBezTo>
                    <a:pt x="0" y="34"/>
                    <a:pt x="0" y="30"/>
                    <a:pt x="2" y="2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5"/>
                    <a:pt x="14" y="2"/>
                    <a:pt x="17" y="1"/>
                  </a:cubicBezTo>
                  <a:cubicBezTo>
                    <a:pt x="21" y="0"/>
                    <a:pt x="24" y="0"/>
                    <a:pt x="27" y="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50" y="12"/>
                    <a:pt x="52" y="14"/>
                    <a:pt x="53" y="17"/>
                  </a:cubicBezTo>
                  <a:cubicBezTo>
                    <a:pt x="54" y="20"/>
                    <a:pt x="54" y="24"/>
                    <a:pt x="53" y="2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2" y="49"/>
                    <a:pt x="40" y="52"/>
                    <a:pt x="37" y="53"/>
                  </a:cubicBezTo>
                  <a:cubicBezTo>
                    <a:pt x="36" y="53"/>
                    <a:pt x="34" y="54"/>
                    <a:pt x="33" y="54"/>
                  </a:cubicBezTo>
                  <a:close/>
                  <a:moveTo>
                    <a:pt x="22" y="12"/>
                  </a:moveTo>
                  <a:cubicBezTo>
                    <a:pt x="22" y="12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2"/>
                    <a:pt x="33" y="42"/>
                    <a:pt x="34" y="4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iS1iḑê"/>
            <p:cNvSpPr/>
            <p:nvPr/>
          </p:nvSpPr>
          <p:spPr bwMode="auto">
            <a:xfrm>
              <a:off x="7143750" y="2417763"/>
              <a:ext cx="254000" cy="560388"/>
            </a:xfrm>
            <a:custGeom>
              <a:avLst/>
              <a:gdLst>
                <a:gd name="T0" fmla="*/ 0 w 160"/>
                <a:gd name="T1" fmla="*/ 353 h 353"/>
                <a:gd name="T2" fmla="*/ 160 w 160"/>
                <a:gd name="T3" fmla="*/ 0 h 353"/>
                <a:gd name="T4" fmla="*/ 0 w 160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353">
                  <a:moveTo>
                    <a:pt x="0" y="353"/>
                  </a:moveTo>
                  <a:lnTo>
                    <a:pt x="160" y="0"/>
                  </a:lnTo>
                  <a:lnTo>
                    <a:pt x="0" y="3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îşlîďe"/>
            <p:cNvSpPr/>
            <p:nvPr/>
          </p:nvSpPr>
          <p:spPr bwMode="auto">
            <a:xfrm flipV="1">
              <a:off x="7143750" y="2417763"/>
              <a:ext cx="254000" cy="56038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$1ïḋé"/>
            <p:cNvSpPr/>
            <p:nvPr/>
          </p:nvSpPr>
          <p:spPr bwMode="auto">
            <a:xfrm>
              <a:off x="7099300" y="2400301"/>
              <a:ext cx="341313" cy="595313"/>
            </a:xfrm>
            <a:custGeom>
              <a:avLst/>
              <a:gdLst>
                <a:gd name="T0" fmla="*/ 55 w 215"/>
                <a:gd name="T1" fmla="*/ 375 h 375"/>
                <a:gd name="T2" fmla="*/ 0 w 215"/>
                <a:gd name="T3" fmla="*/ 353 h 375"/>
                <a:gd name="T4" fmla="*/ 160 w 215"/>
                <a:gd name="T5" fmla="*/ 0 h 375"/>
                <a:gd name="T6" fmla="*/ 215 w 215"/>
                <a:gd name="T7" fmla="*/ 22 h 375"/>
                <a:gd name="T8" fmla="*/ 55 w 215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75">
                  <a:moveTo>
                    <a:pt x="55" y="375"/>
                  </a:moveTo>
                  <a:lnTo>
                    <a:pt x="0" y="353"/>
                  </a:lnTo>
                  <a:lnTo>
                    <a:pt x="160" y="0"/>
                  </a:lnTo>
                  <a:lnTo>
                    <a:pt x="215" y="22"/>
                  </a:lnTo>
                  <a:lnTo>
                    <a:pt x="55" y="375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ṣ1íḍè"/>
            <p:cNvSpPr/>
            <p:nvPr/>
          </p:nvSpPr>
          <p:spPr bwMode="auto">
            <a:xfrm>
              <a:off x="7283450" y="2479676"/>
              <a:ext cx="254000" cy="558800"/>
            </a:xfrm>
            <a:custGeom>
              <a:avLst/>
              <a:gdLst>
                <a:gd name="T0" fmla="*/ 0 w 160"/>
                <a:gd name="T1" fmla="*/ 352 h 352"/>
                <a:gd name="T2" fmla="*/ 160 w 160"/>
                <a:gd name="T3" fmla="*/ 0 h 352"/>
                <a:gd name="T4" fmla="*/ 0 w 160"/>
                <a:gd name="T5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352">
                  <a:moveTo>
                    <a:pt x="0" y="352"/>
                  </a:moveTo>
                  <a:lnTo>
                    <a:pt x="160" y="0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Sḻîḑé"/>
            <p:cNvSpPr/>
            <p:nvPr/>
          </p:nvSpPr>
          <p:spPr bwMode="auto">
            <a:xfrm flipV="1">
              <a:off x="7283450" y="2479676"/>
              <a:ext cx="254000" cy="558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ï$ļïḓe"/>
            <p:cNvSpPr/>
            <p:nvPr/>
          </p:nvSpPr>
          <p:spPr bwMode="auto">
            <a:xfrm>
              <a:off x="7239000" y="2462213"/>
              <a:ext cx="342900" cy="593725"/>
            </a:xfrm>
            <a:custGeom>
              <a:avLst/>
              <a:gdLst>
                <a:gd name="T0" fmla="*/ 56 w 216"/>
                <a:gd name="T1" fmla="*/ 374 h 374"/>
                <a:gd name="T2" fmla="*/ 0 w 216"/>
                <a:gd name="T3" fmla="*/ 352 h 374"/>
                <a:gd name="T4" fmla="*/ 160 w 216"/>
                <a:gd name="T5" fmla="*/ 0 h 374"/>
                <a:gd name="T6" fmla="*/ 216 w 216"/>
                <a:gd name="T7" fmla="*/ 22 h 374"/>
                <a:gd name="T8" fmla="*/ 56 w 216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374">
                  <a:moveTo>
                    <a:pt x="56" y="374"/>
                  </a:moveTo>
                  <a:lnTo>
                    <a:pt x="0" y="352"/>
                  </a:lnTo>
                  <a:lnTo>
                    <a:pt x="160" y="0"/>
                  </a:lnTo>
                  <a:lnTo>
                    <a:pt x="216" y="22"/>
                  </a:lnTo>
                  <a:lnTo>
                    <a:pt x="56" y="37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Sḷíďe"/>
            <p:cNvSpPr/>
            <p:nvPr/>
          </p:nvSpPr>
          <p:spPr bwMode="auto">
            <a:xfrm>
              <a:off x="4233863" y="1919288"/>
              <a:ext cx="3241675" cy="3238500"/>
            </a:xfrm>
            <a:custGeom>
              <a:avLst/>
              <a:gdLst>
                <a:gd name="T0" fmla="*/ 358 w 370"/>
                <a:gd name="T1" fmla="*/ 244 h 370"/>
                <a:gd name="T2" fmla="*/ 243 w 370"/>
                <a:gd name="T3" fmla="*/ 359 h 370"/>
                <a:gd name="T4" fmla="*/ 201 w 370"/>
                <a:gd name="T5" fmla="*/ 359 h 370"/>
                <a:gd name="T6" fmla="*/ 12 w 370"/>
                <a:gd name="T7" fmla="*/ 169 h 370"/>
                <a:gd name="T8" fmla="*/ 12 w 370"/>
                <a:gd name="T9" fmla="*/ 127 h 370"/>
                <a:gd name="T10" fmla="*/ 127 w 370"/>
                <a:gd name="T11" fmla="*/ 12 h 370"/>
                <a:gd name="T12" fmla="*/ 169 w 370"/>
                <a:gd name="T13" fmla="*/ 12 h 370"/>
                <a:gd name="T14" fmla="*/ 358 w 370"/>
                <a:gd name="T15" fmla="*/ 201 h 370"/>
                <a:gd name="T16" fmla="*/ 358 w 370"/>
                <a:gd name="T17" fmla="*/ 24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370">
                  <a:moveTo>
                    <a:pt x="358" y="244"/>
                  </a:moveTo>
                  <a:cubicBezTo>
                    <a:pt x="243" y="359"/>
                    <a:pt x="243" y="359"/>
                    <a:pt x="243" y="359"/>
                  </a:cubicBezTo>
                  <a:cubicBezTo>
                    <a:pt x="231" y="370"/>
                    <a:pt x="212" y="370"/>
                    <a:pt x="201" y="359"/>
                  </a:cubicBezTo>
                  <a:cubicBezTo>
                    <a:pt x="12" y="169"/>
                    <a:pt x="12" y="169"/>
                    <a:pt x="12" y="169"/>
                  </a:cubicBezTo>
                  <a:cubicBezTo>
                    <a:pt x="0" y="158"/>
                    <a:pt x="0" y="139"/>
                    <a:pt x="12" y="127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38" y="0"/>
                    <a:pt x="157" y="0"/>
                    <a:pt x="169" y="12"/>
                  </a:cubicBezTo>
                  <a:cubicBezTo>
                    <a:pt x="358" y="201"/>
                    <a:pt x="358" y="201"/>
                    <a:pt x="358" y="201"/>
                  </a:cubicBezTo>
                  <a:cubicBezTo>
                    <a:pt x="370" y="213"/>
                    <a:pt x="370" y="232"/>
                    <a:pt x="358" y="244"/>
                  </a:cubicBezTo>
                  <a:close/>
                </a:path>
              </a:pathLst>
            </a:cu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$1ïḍê"/>
            <p:cNvSpPr/>
            <p:nvPr/>
          </p:nvSpPr>
          <p:spPr bwMode="auto">
            <a:xfrm>
              <a:off x="4179888" y="1901826"/>
              <a:ext cx="3349625" cy="3281363"/>
            </a:xfrm>
            <a:custGeom>
              <a:avLst/>
              <a:gdLst>
                <a:gd name="T0" fmla="*/ 228 w 382"/>
                <a:gd name="T1" fmla="*/ 375 h 375"/>
                <a:gd name="T2" fmla="*/ 203 w 382"/>
                <a:gd name="T3" fmla="*/ 365 h 375"/>
                <a:gd name="T4" fmla="*/ 14 w 382"/>
                <a:gd name="T5" fmla="*/ 175 h 375"/>
                <a:gd name="T6" fmla="*/ 14 w 382"/>
                <a:gd name="T7" fmla="*/ 125 h 375"/>
                <a:gd name="T8" fmla="*/ 129 w 382"/>
                <a:gd name="T9" fmla="*/ 10 h 375"/>
                <a:gd name="T10" fmla="*/ 154 w 382"/>
                <a:gd name="T11" fmla="*/ 0 h 375"/>
                <a:gd name="T12" fmla="*/ 179 w 382"/>
                <a:gd name="T13" fmla="*/ 10 h 375"/>
                <a:gd name="T14" fmla="*/ 368 w 382"/>
                <a:gd name="T15" fmla="*/ 199 h 375"/>
                <a:gd name="T16" fmla="*/ 368 w 382"/>
                <a:gd name="T17" fmla="*/ 250 h 375"/>
                <a:gd name="T18" fmla="*/ 253 w 382"/>
                <a:gd name="T19" fmla="*/ 365 h 375"/>
                <a:gd name="T20" fmla="*/ 228 w 382"/>
                <a:gd name="T21" fmla="*/ 375 h 375"/>
                <a:gd name="T22" fmla="*/ 154 w 382"/>
                <a:gd name="T23" fmla="*/ 11 h 375"/>
                <a:gd name="T24" fmla="*/ 137 w 382"/>
                <a:gd name="T25" fmla="*/ 18 h 375"/>
                <a:gd name="T26" fmla="*/ 22 w 382"/>
                <a:gd name="T27" fmla="*/ 133 h 375"/>
                <a:gd name="T28" fmla="*/ 22 w 382"/>
                <a:gd name="T29" fmla="*/ 168 h 375"/>
                <a:gd name="T30" fmla="*/ 211 w 382"/>
                <a:gd name="T31" fmla="*/ 357 h 375"/>
                <a:gd name="T32" fmla="*/ 228 w 382"/>
                <a:gd name="T33" fmla="*/ 364 h 375"/>
                <a:gd name="T34" fmla="*/ 245 w 382"/>
                <a:gd name="T35" fmla="*/ 357 h 375"/>
                <a:gd name="T36" fmla="*/ 360 w 382"/>
                <a:gd name="T37" fmla="*/ 242 h 375"/>
                <a:gd name="T38" fmla="*/ 360 w 382"/>
                <a:gd name="T39" fmla="*/ 207 h 375"/>
                <a:gd name="T40" fmla="*/ 171 w 382"/>
                <a:gd name="T41" fmla="*/ 18 h 375"/>
                <a:gd name="T42" fmla="*/ 154 w 382"/>
                <a:gd name="T4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2" h="375">
                  <a:moveTo>
                    <a:pt x="228" y="375"/>
                  </a:moveTo>
                  <a:cubicBezTo>
                    <a:pt x="218" y="375"/>
                    <a:pt x="209" y="371"/>
                    <a:pt x="203" y="365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0" y="162"/>
                    <a:pt x="0" y="139"/>
                    <a:pt x="14" y="125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35" y="3"/>
                    <a:pt x="144" y="0"/>
                    <a:pt x="154" y="0"/>
                  </a:cubicBezTo>
                  <a:cubicBezTo>
                    <a:pt x="163" y="0"/>
                    <a:pt x="172" y="3"/>
                    <a:pt x="179" y="10"/>
                  </a:cubicBezTo>
                  <a:cubicBezTo>
                    <a:pt x="368" y="199"/>
                    <a:pt x="368" y="199"/>
                    <a:pt x="368" y="199"/>
                  </a:cubicBezTo>
                  <a:cubicBezTo>
                    <a:pt x="382" y="213"/>
                    <a:pt x="382" y="236"/>
                    <a:pt x="368" y="250"/>
                  </a:cubicBezTo>
                  <a:cubicBezTo>
                    <a:pt x="253" y="365"/>
                    <a:pt x="253" y="365"/>
                    <a:pt x="253" y="365"/>
                  </a:cubicBezTo>
                  <a:cubicBezTo>
                    <a:pt x="246" y="371"/>
                    <a:pt x="237" y="375"/>
                    <a:pt x="228" y="375"/>
                  </a:cubicBezTo>
                  <a:close/>
                  <a:moveTo>
                    <a:pt x="154" y="11"/>
                  </a:moveTo>
                  <a:cubicBezTo>
                    <a:pt x="147" y="11"/>
                    <a:pt x="141" y="14"/>
                    <a:pt x="137" y="18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12" y="143"/>
                    <a:pt x="12" y="158"/>
                    <a:pt x="22" y="168"/>
                  </a:cubicBezTo>
                  <a:cubicBezTo>
                    <a:pt x="211" y="357"/>
                    <a:pt x="211" y="357"/>
                    <a:pt x="211" y="357"/>
                  </a:cubicBezTo>
                  <a:cubicBezTo>
                    <a:pt x="215" y="361"/>
                    <a:pt x="221" y="364"/>
                    <a:pt x="228" y="364"/>
                  </a:cubicBezTo>
                  <a:cubicBezTo>
                    <a:pt x="234" y="364"/>
                    <a:pt x="240" y="361"/>
                    <a:pt x="245" y="357"/>
                  </a:cubicBezTo>
                  <a:cubicBezTo>
                    <a:pt x="360" y="242"/>
                    <a:pt x="360" y="242"/>
                    <a:pt x="360" y="242"/>
                  </a:cubicBezTo>
                  <a:cubicBezTo>
                    <a:pt x="369" y="232"/>
                    <a:pt x="369" y="217"/>
                    <a:pt x="360" y="207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6" y="14"/>
                    <a:pt x="160" y="11"/>
                    <a:pt x="154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íṥļîďé"/>
            <p:cNvSpPr/>
            <p:nvPr/>
          </p:nvSpPr>
          <p:spPr bwMode="auto">
            <a:xfrm>
              <a:off x="4995863" y="2689226"/>
              <a:ext cx="1401763" cy="1338263"/>
            </a:xfrm>
            <a:custGeom>
              <a:avLst/>
              <a:gdLst>
                <a:gd name="T0" fmla="*/ 80 w 160"/>
                <a:gd name="T1" fmla="*/ 153 h 153"/>
                <a:gd name="T2" fmla="*/ 29 w 160"/>
                <a:gd name="T3" fmla="*/ 131 h 153"/>
                <a:gd name="T4" fmla="*/ 29 w 160"/>
                <a:gd name="T5" fmla="*/ 28 h 153"/>
                <a:gd name="T6" fmla="*/ 132 w 160"/>
                <a:gd name="T7" fmla="*/ 28 h 153"/>
                <a:gd name="T8" fmla="*/ 132 w 160"/>
                <a:gd name="T9" fmla="*/ 131 h 153"/>
                <a:gd name="T10" fmla="*/ 80 w 160"/>
                <a:gd name="T11" fmla="*/ 153 h 153"/>
                <a:gd name="T12" fmla="*/ 80 w 160"/>
                <a:gd name="T13" fmla="*/ 18 h 153"/>
                <a:gd name="T14" fmla="*/ 37 w 160"/>
                <a:gd name="T15" fmla="*/ 36 h 153"/>
                <a:gd name="T16" fmla="*/ 37 w 160"/>
                <a:gd name="T17" fmla="*/ 123 h 153"/>
                <a:gd name="T18" fmla="*/ 124 w 160"/>
                <a:gd name="T19" fmla="*/ 123 h 153"/>
                <a:gd name="T20" fmla="*/ 124 w 160"/>
                <a:gd name="T21" fmla="*/ 36 h 153"/>
                <a:gd name="T22" fmla="*/ 80 w 160"/>
                <a:gd name="T23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53">
                  <a:moveTo>
                    <a:pt x="80" y="153"/>
                  </a:moveTo>
                  <a:cubicBezTo>
                    <a:pt x="62" y="153"/>
                    <a:pt x="43" y="145"/>
                    <a:pt x="29" y="131"/>
                  </a:cubicBezTo>
                  <a:cubicBezTo>
                    <a:pt x="0" y="103"/>
                    <a:pt x="0" y="57"/>
                    <a:pt x="29" y="28"/>
                  </a:cubicBezTo>
                  <a:cubicBezTo>
                    <a:pt x="57" y="0"/>
                    <a:pt x="103" y="0"/>
                    <a:pt x="132" y="28"/>
                  </a:cubicBezTo>
                  <a:cubicBezTo>
                    <a:pt x="160" y="57"/>
                    <a:pt x="160" y="103"/>
                    <a:pt x="132" y="131"/>
                  </a:cubicBezTo>
                  <a:cubicBezTo>
                    <a:pt x="118" y="145"/>
                    <a:pt x="99" y="153"/>
                    <a:pt x="80" y="153"/>
                  </a:cubicBezTo>
                  <a:close/>
                  <a:moveTo>
                    <a:pt x="80" y="18"/>
                  </a:moveTo>
                  <a:cubicBezTo>
                    <a:pt x="64" y="18"/>
                    <a:pt x="49" y="24"/>
                    <a:pt x="37" y="36"/>
                  </a:cubicBezTo>
                  <a:cubicBezTo>
                    <a:pt x="13" y="60"/>
                    <a:pt x="13" y="99"/>
                    <a:pt x="37" y="123"/>
                  </a:cubicBezTo>
                  <a:cubicBezTo>
                    <a:pt x="61" y="147"/>
                    <a:pt x="100" y="147"/>
                    <a:pt x="124" y="123"/>
                  </a:cubicBezTo>
                  <a:cubicBezTo>
                    <a:pt x="148" y="99"/>
                    <a:pt x="148" y="60"/>
                    <a:pt x="124" y="36"/>
                  </a:cubicBezTo>
                  <a:cubicBezTo>
                    <a:pt x="112" y="24"/>
                    <a:pt x="96" y="18"/>
                    <a:pt x="80" y="18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ïšļîḋé"/>
            <p:cNvSpPr/>
            <p:nvPr/>
          </p:nvSpPr>
          <p:spPr bwMode="auto">
            <a:xfrm>
              <a:off x="5118100" y="2803526"/>
              <a:ext cx="639763" cy="647700"/>
            </a:xfrm>
            <a:custGeom>
              <a:avLst/>
              <a:gdLst>
                <a:gd name="T0" fmla="*/ 3 w 73"/>
                <a:gd name="T1" fmla="*/ 74 h 74"/>
                <a:gd name="T2" fmla="*/ 0 w 73"/>
                <a:gd name="T3" fmla="*/ 63 h 74"/>
                <a:gd name="T4" fmla="*/ 39 w 73"/>
                <a:gd name="T5" fmla="*/ 39 h 74"/>
                <a:gd name="T6" fmla="*/ 63 w 73"/>
                <a:gd name="T7" fmla="*/ 0 h 74"/>
                <a:gd name="T8" fmla="*/ 73 w 73"/>
                <a:gd name="T9" fmla="*/ 4 h 74"/>
                <a:gd name="T10" fmla="*/ 47 w 73"/>
                <a:gd name="T11" fmla="*/ 47 h 74"/>
                <a:gd name="T12" fmla="*/ 3 w 73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4">
                  <a:moveTo>
                    <a:pt x="3" y="74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15" y="59"/>
                    <a:pt x="28" y="51"/>
                    <a:pt x="39" y="39"/>
                  </a:cubicBezTo>
                  <a:cubicBezTo>
                    <a:pt x="50" y="28"/>
                    <a:pt x="58" y="15"/>
                    <a:pt x="63" y="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68" y="20"/>
                    <a:pt x="59" y="35"/>
                    <a:pt x="47" y="47"/>
                  </a:cubicBezTo>
                  <a:cubicBezTo>
                    <a:pt x="34" y="60"/>
                    <a:pt x="20" y="69"/>
                    <a:pt x="3" y="74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$ľîḓé"/>
            <p:cNvSpPr/>
            <p:nvPr/>
          </p:nvSpPr>
          <p:spPr bwMode="auto">
            <a:xfrm>
              <a:off x="5468938" y="3162301"/>
              <a:ext cx="815975" cy="812800"/>
            </a:xfrm>
            <a:custGeom>
              <a:avLst/>
              <a:gdLst>
                <a:gd name="T0" fmla="*/ 2 w 93"/>
                <a:gd name="T1" fmla="*/ 93 h 93"/>
                <a:gd name="T2" fmla="*/ 0 w 93"/>
                <a:gd name="T3" fmla="*/ 82 h 93"/>
                <a:gd name="T4" fmla="*/ 55 w 93"/>
                <a:gd name="T5" fmla="*/ 54 h 93"/>
                <a:gd name="T6" fmla="*/ 82 w 93"/>
                <a:gd name="T7" fmla="*/ 0 h 93"/>
                <a:gd name="T8" fmla="*/ 93 w 93"/>
                <a:gd name="T9" fmla="*/ 2 h 93"/>
                <a:gd name="T10" fmla="*/ 63 w 93"/>
                <a:gd name="T11" fmla="*/ 62 h 93"/>
                <a:gd name="T12" fmla="*/ 2 w 93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93">
                  <a:moveTo>
                    <a:pt x="2" y="93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21" y="79"/>
                    <a:pt x="40" y="69"/>
                    <a:pt x="55" y="54"/>
                  </a:cubicBezTo>
                  <a:cubicBezTo>
                    <a:pt x="70" y="39"/>
                    <a:pt x="79" y="21"/>
                    <a:pt x="82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0" y="25"/>
                    <a:pt x="79" y="46"/>
                    <a:pt x="63" y="62"/>
                  </a:cubicBezTo>
                  <a:cubicBezTo>
                    <a:pt x="46" y="79"/>
                    <a:pt x="25" y="89"/>
                    <a:pt x="2" y="93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îṡľiḓè"/>
            <p:cNvSpPr/>
            <p:nvPr/>
          </p:nvSpPr>
          <p:spPr bwMode="auto">
            <a:xfrm>
              <a:off x="5187950" y="2881313"/>
              <a:ext cx="868363" cy="857250"/>
            </a:xfrm>
            <a:custGeom>
              <a:avLst/>
              <a:gdLst>
                <a:gd name="T0" fmla="*/ 1 w 99"/>
                <a:gd name="T1" fmla="*/ 98 h 98"/>
                <a:gd name="T2" fmla="*/ 0 w 99"/>
                <a:gd name="T3" fmla="*/ 87 h 98"/>
                <a:gd name="T4" fmla="*/ 60 w 99"/>
                <a:gd name="T5" fmla="*/ 59 h 98"/>
                <a:gd name="T6" fmla="*/ 88 w 99"/>
                <a:gd name="T7" fmla="*/ 0 h 98"/>
                <a:gd name="T8" fmla="*/ 99 w 99"/>
                <a:gd name="T9" fmla="*/ 1 h 98"/>
                <a:gd name="T10" fmla="*/ 68 w 99"/>
                <a:gd name="T11" fmla="*/ 67 h 98"/>
                <a:gd name="T12" fmla="*/ 1 w 99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98">
                  <a:moveTo>
                    <a:pt x="1" y="98"/>
                  </a:moveTo>
                  <a:cubicBezTo>
                    <a:pt x="0" y="87"/>
                    <a:pt x="0" y="87"/>
                    <a:pt x="0" y="87"/>
                  </a:cubicBezTo>
                  <a:cubicBezTo>
                    <a:pt x="23" y="85"/>
                    <a:pt x="44" y="75"/>
                    <a:pt x="60" y="59"/>
                  </a:cubicBezTo>
                  <a:cubicBezTo>
                    <a:pt x="76" y="43"/>
                    <a:pt x="85" y="22"/>
                    <a:pt x="8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6" y="26"/>
                    <a:pt x="85" y="50"/>
                    <a:pt x="68" y="67"/>
                  </a:cubicBezTo>
                  <a:cubicBezTo>
                    <a:pt x="50" y="85"/>
                    <a:pt x="26" y="96"/>
                    <a:pt x="1" y="98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ïšļïḋè"/>
            <p:cNvSpPr/>
            <p:nvPr/>
          </p:nvSpPr>
          <p:spPr bwMode="auto">
            <a:xfrm>
              <a:off x="5110163" y="2794001"/>
              <a:ext cx="1130300" cy="1111250"/>
            </a:xfrm>
            <a:custGeom>
              <a:avLst/>
              <a:gdLst>
                <a:gd name="T0" fmla="*/ 98 w 129"/>
                <a:gd name="T1" fmla="*/ 127 h 127"/>
                <a:gd name="T2" fmla="*/ 38 w 129"/>
                <a:gd name="T3" fmla="*/ 97 h 127"/>
                <a:gd name="T4" fmla="*/ 16 w 129"/>
                <a:gd name="T5" fmla="*/ 16 h 127"/>
                <a:gd name="T6" fmla="*/ 16 w 129"/>
                <a:gd name="T7" fmla="*/ 16 h 127"/>
                <a:gd name="T8" fmla="*/ 96 w 129"/>
                <a:gd name="T9" fmla="*/ 39 h 127"/>
                <a:gd name="T10" fmla="*/ 124 w 129"/>
                <a:gd name="T11" fmla="*/ 82 h 127"/>
                <a:gd name="T12" fmla="*/ 119 w 129"/>
                <a:gd name="T13" fmla="*/ 119 h 127"/>
                <a:gd name="T14" fmla="*/ 98 w 129"/>
                <a:gd name="T15" fmla="*/ 127 h 127"/>
                <a:gd name="T16" fmla="*/ 24 w 129"/>
                <a:gd name="T17" fmla="*/ 24 h 127"/>
                <a:gd name="T18" fmla="*/ 46 w 129"/>
                <a:gd name="T19" fmla="*/ 89 h 127"/>
                <a:gd name="T20" fmla="*/ 111 w 129"/>
                <a:gd name="T21" fmla="*/ 111 h 127"/>
                <a:gd name="T22" fmla="*/ 113 w 129"/>
                <a:gd name="T23" fmla="*/ 85 h 127"/>
                <a:gd name="T24" fmla="*/ 88 w 129"/>
                <a:gd name="T25" fmla="*/ 47 h 127"/>
                <a:gd name="T26" fmla="*/ 24 w 129"/>
                <a:gd name="T27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127">
                  <a:moveTo>
                    <a:pt x="98" y="127"/>
                  </a:moveTo>
                  <a:cubicBezTo>
                    <a:pt x="80" y="127"/>
                    <a:pt x="58" y="116"/>
                    <a:pt x="38" y="97"/>
                  </a:cubicBezTo>
                  <a:cubicBezTo>
                    <a:pt x="9" y="68"/>
                    <a:pt x="0" y="33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32" y="0"/>
                    <a:pt x="67" y="10"/>
                    <a:pt x="96" y="39"/>
                  </a:cubicBezTo>
                  <a:cubicBezTo>
                    <a:pt x="110" y="52"/>
                    <a:pt x="119" y="68"/>
                    <a:pt x="124" y="82"/>
                  </a:cubicBezTo>
                  <a:cubicBezTo>
                    <a:pt x="129" y="98"/>
                    <a:pt x="127" y="111"/>
                    <a:pt x="119" y="119"/>
                  </a:cubicBezTo>
                  <a:cubicBezTo>
                    <a:pt x="113" y="125"/>
                    <a:pt x="106" y="127"/>
                    <a:pt x="98" y="127"/>
                  </a:cubicBezTo>
                  <a:close/>
                  <a:moveTo>
                    <a:pt x="24" y="24"/>
                  </a:moveTo>
                  <a:cubicBezTo>
                    <a:pt x="14" y="34"/>
                    <a:pt x="20" y="63"/>
                    <a:pt x="46" y="89"/>
                  </a:cubicBezTo>
                  <a:cubicBezTo>
                    <a:pt x="72" y="115"/>
                    <a:pt x="101" y="122"/>
                    <a:pt x="111" y="111"/>
                  </a:cubicBezTo>
                  <a:cubicBezTo>
                    <a:pt x="116" y="106"/>
                    <a:pt x="117" y="97"/>
                    <a:pt x="113" y="85"/>
                  </a:cubicBezTo>
                  <a:cubicBezTo>
                    <a:pt x="109" y="73"/>
                    <a:pt x="100" y="59"/>
                    <a:pt x="88" y="47"/>
                  </a:cubicBezTo>
                  <a:cubicBezTo>
                    <a:pt x="62" y="21"/>
                    <a:pt x="34" y="14"/>
                    <a:pt x="24" y="24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í$ļidê"/>
            <p:cNvSpPr/>
            <p:nvPr/>
          </p:nvSpPr>
          <p:spPr bwMode="auto">
            <a:xfrm>
              <a:off x="5249863" y="2933701"/>
              <a:ext cx="903288" cy="901700"/>
            </a:xfrm>
            <a:custGeom>
              <a:avLst/>
              <a:gdLst>
                <a:gd name="T0" fmla="*/ 525 w 569"/>
                <a:gd name="T1" fmla="*/ 568 h 568"/>
                <a:gd name="T2" fmla="*/ 0 w 569"/>
                <a:gd name="T3" fmla="*/ 44 h 568"/>
                <a:gd name="T4" fmla="*/ 44 w 569"/>
                <a:gd name="T5" fmla="*/ 0 h 568"/>
                <a:gd name="T6" fmla="*/ 569 w 569"/>
                <a:gd name="T7" fmla="*/ 524 h 568"/>
                <a:gd name="T8" fmla="*/ 525 w 569"/>
                <a:gd name="T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568">
                  <a:moveTo>
                    <a:pt x="525" y="568"/>
                  </a:moveTo>
                  <a:lnTo>
                    <a:pt x="0" y="44"/>
                  </a:lnTo>
                  <a:lnTo>
                    <a:pt x="44" y="0"/>
                  </a:lnTo>
                  <a:lnTo>
                    <a:pt x="569" y="524"/>
                  </a:lnTo>
                  <a:lnTo>
                    <a:pt x="525" y="568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iślïďê"/>
            <p:cNvSpPr/>
            <p:nvPr/>
          </p:nvSpPr>
          <p:spPr bwMode="auto">
            <a:xfrm>
              <a:off x="5854700" y="4403726"/>
              <a:ext cx="254000" cy="306388"/>
            </a:xfrm>
            <a:custGeom>
              <a:avLst/>
              <a:gdLst>
                <a:gd name="T0" fmla="*/ 18 w 29"/>
                <a:gd name="T1" fmla="*/ 4 h 35"/>
                <a:gd name="T2" fmla="*/ 21 w 29"/>
                <a:gd name="T3" fmla="*/ 7 h 35"/>
                <a:gd name="T4" fmla="*/ 21 w 29"/>
                <a:gd name="T5" fmla="*/ 19 h 35"/>
                <a:gd name="T6" fmla="*/ 20 w 29"/>
                <a:gd name="T7" fmla="*/ 21 h 35"/>
                <a:gd name="T8" fmla="*/ 29 w 29"/>
                <a:gd name="T9" fmla="*/ 31 h 35"/>
                <a:gd name="T10" fmla="*/ 25 w 29"/>
                <a:gd name="T11" fmla="*/ 35 h 35"/>
                <a:gd name="T12" fmla="*/ 0 w 29"/>
                <a:gd name="T13" fmla="*/ 9 h 35"/>
                <a:gd name="T14" fmla="*/ 6 w 29"/>
                <a:gd name="T15" fmla="*/ 3 h 35"/>
                <a:gd name="T16" fmla="*/ 18 w 29"/>
                <a:gd name="T17" fmla="*/ 4 h 35"/>
                <a:gd name="T18" fmla="*/ 7 w 29"/>
                <a:gd name="T19" fmla="*/ 9 h 35"/>
                <a:gd name="T20" fmla="*/ 16 w 29"/>
                <a:gd name="T21" fmla="*/ 18 h 35"/>
                <a:gd name="T22" fmla="*/ 18 w 29"/>
                <a:gd name="T23" fmla="*/ 16 h 35"/>
                <a:gd name="T24" fmla="*/ 17 w 29"/>
                <a:gd name="T25" fmla="*/ 11 h 35"/>
                <a:gd name="T26" fmla="*/ 14 w 29"/>
                <a:gd name="T27" fmla="*/ 8 h 35"/>
                <a:gd name="T28" fmla="*/ 9 w 29"/>
                <a:gd name="T29" fmla="*/ 7 h 35"/>
                <a:gd name="T30" fmla="*/ 7 w 29"/>
                <a:gd name="T31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5">
                  <a:moveTo>
                    <a:pt x="18" y="4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5" y="11"/>
                    <a:pt x="25" y="15"/>
                    <a:pt x="21" y="19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0" y="0"/>
                    <a:pt x="14" y="0"/>
                    <a:pt x="18" y="4"/>
                  </a:cubicBezTo>
                  <a:close/>
                  <a:moveTo>
                    <a:pt x="7" y="9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4"/>
                    <a:pt x="19" y="13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6"/>
                    <a:pt x="11" y="6"/>
                    <a:pt x="9" y="7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ṣḷiḍê"/>
            <p:cNvSpPr/>
            <p:nvPr/>
          </p:nvSpPr>
          <p:spPr bwMode="auto">
            <a:xfrm>
              <a:off x="5994400" y="4291013"/>
              <a:ext cx="307975" cy="306388"/>
            </a:xfrm>
            <a:custGeom>
              <a:avLst/>
              <a:gdLst>
                <a:gd name="T0" fmla="*/ 194 w 194"/>
                <a:gd name="T1" fmla="*/ 116 h 193"/>
                <a:gd name="T2" fmla="*/ 171 w 194"/>
                <a:gd name="T3" fmla="*/ 138 h 193"/>
                <a:gd name="T4" fmla="*/ 144 w 194"/>
                <a:gd name="T5" fmla="*/ 121 h 193"/>
                <a:gd name="T6" fmla="*/ 116 w 194"/>
                <a:gd name="T7" fmla="*/ 143 h 193"/>
                <a:gd name="T8" fmla="*/ 138 w 194"/>
                <a:gd name="T9" fmla="*/ 176 h 193"/>
                <a:gd name="T10" fmla="*/ 116 w 194"/>
                <a:gd name="T11" fmla="*/ 193 h 193"/>
                <a:gd name="T12" fmla="*/ 0 w 194"/>
                <a:gd name="T13" fmla="*/ 33 h 193"/>
                <a:gd name="T14" fmla="*/ 33 w 194"/>
                <a:gd name="T15" fmla="*/ 0 h 193"/>
                <a:gd name="T16" fmla="*/ 194 w 194"/>
                <a:gd name="T17" fmla="*/ 116 h 193"/>
                <a:gd name="T18" fmla="*/ 100 w 194"/>
                <a:gd name="T19" fmla="*/ 121 h 193"/>
                <a:gd name="T20" fmla="*/ 122 w 194"/>
                <a:gd name="T21" fmla="*/ 105 h 193"/>
                <a:gd name="T22" fmla="*/ 39 w 194"/>
                <a:gd name="T23" fmla="*/ 44 h 193"/>
                <a:gd name="T24" fmla="*/ 100 w 194"/>
                <a:gd name="T25" fmla="*/ 12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193">
                  <a:moveTo>
                    <a:pt x="194" y="116"/>
                  </a:moveTo>
                  <a:lnTo>
                    <a:pt x="171" y="138"/>
                  </a:lnTo>
                  <a:lnTo>
                    <a:pt x="144" y="121"/>
                  </a:lnTo>
                  <a:lnTo>
                    <a:pt x="116" y="143"/>
                  </a:lnTo>
                  <a:lnTo>
                    <a:pt x="138" y="176"/>
                  </a:lnTo>
                  <a:lnTo>
                    <a:pt x="116" y="193"/>
                  </a:lnTo>
                  <a:lnTo>
                    <a:pt x="0" y="33"/>
                  </a:lnTo>
                  <a:lnTo>
                    <a:pt x="33" y="0"/>
                  </a:lnTo>
                  <a:lnTo>
                    <a:pt x="194" y="116"/>
                  </a:lnTo>
                  <a:close/>
                  <a:moveTo>
                    <a:pt x="100" y="121"/>
                  </a:moveTo>
                  <a:lnTo>
                    <a:pt x="122" y="105"/>
                  </a:lnTo>
                  <a:lnTo>
                    <a:pt x="39" y="44"/>
                  </a:lnTo>
                  <a:lnTo>
                    <a:pt x="100" y="12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îśľíḋe"/>
            <p:cNvSpPr/>
            <p:nvPr/>
          </p:nvSpPr>
          <p:spPr bwMode="auto">
            <a:xfrm>
              <a:off x="6108700" y="4159251"/>
              <a:ext cx="298450" cy="288925"/>
            </a:xfrm>
            <a:custGeom>
              <a:avLst/>
              <a:gdLst>
                <a:gd name="T0" fmla="*/ 4 w 34"/>
                <a:gd name="T1" fmla="*/ 4 h 33"/>
                <a:gd name="T2" fmla="*/ 16 w 34"/>
                <a:gd name="T3" fmla="*/ 4 h 33"/>
                <a:gd name="T4" fmla="*/ 17 w 34"/>
                <a:gd name="T5" fmla="*/ 5 h 33"/>
                <a:gd name="T6" fmla="*/ 13 w 34"/>
                <a:gd name="T7" fmla="*/ 9 h 33"/>
                <a:gd name="T8" fmla="*/ 12 w 34"/>
                <a:gd name="T9" fmla="*/ 8 h 33"/>
                <a:gd name="T10" fmla="*/ 8 w 34"/>
                <a:gd name="T11" fmla="*/ 7 h 33"/>
                <a:gd name="T12" fmla="*/ 8 w 34"/>
                <a:gd name="T13" fmla="*/ 12 h 33"/>
                <a:gd name="T14" fmla="*/ 29 w 34"/>
                <a:gd name="T15" fmla="*/ 17 h 33"/>
                <a:gd name="T16" fmla="*/ 30 w 34"/>
                <a:gd name="T17" fmla="*/ 30 h 33"/>
                <a:gd name="T18" fmla="*/ 18 w 34"/>
                <a:gd name="T19" fmla="*/ 29 h 33"/>
                <a:gd name="T20" fmla="*/ 16 w 34"/>
                <a:gd name="T21" fmla="*/ 28 h 33"/>
                <a:gd name="T22" fmla="*/ 20 w 34"/>
                <a:gd name="T23" fmla="*/ 24 h 33"/>
                <a:gd name="T24" fmla="*/ 22 w 34"/>
                <a:gd name="T25" fmla="*/ 26 h 33"/>
                <a:gd name="T26" fmla="*/ 26 w 34"/>
                <a:gd name="T27" fmla="*/ 26 h 33"/>
                <a:gd name="T28" fmla="*/ 26 w 34"/>
                <a:gd name="T29" fmla="*/ 21 h 33"/>
                <a:gd name="T30" fmla="*/ 4 w 34"/>
                <a:gd name="T31" fmla="*/ 16 h 33"/>
                <a:gd name="T32" fmla="*/ 4 w 34"/>
                <a:gd name="T3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33">
                  <a:moveTo>
                    <a:pt x="4" y="4"/>
                  </a:moveTo>
                  <a:cubicBezTo>
                    <a:pt x="8" y="0"/>
                    <a:pt x="12" y="0"/>
                    <a:pt x="16" y="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6" y="8"/>
                    <a:pt x="6" y="10"/>
                    <a:pt x="8" y="12"/>
                  </a:cubicBezTo>
                  <a:cubicBezTo>
                    <a:pt x="13" y="17"/>
                    <a:pt x="22" y="10"/>
                    <a:pt x="29" y="17"/>
                  </a:cubicBezTo>
                  <a:cubicBezTo>
                    <a:pt x="33" y="21"/>
                    <a:pt x="34" y="26"/>
                    <a:pt x="30" y="30"/>
                  </a:cubicBezTo>
                  <a:cubicBezTo>
                    <a:pt x="26" y="33"/>
                    <a:pt x="22" y="33"/>
                    <a:pt x="18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7"/>
                    <a:pt x="25" y="27"/>
                    <a:pt x="26" y="26"/>
                  </a:cubicBezTo>
                  <a:cubicBezTo>
                    <a:pt x="27" y="25"/>
                    <a:pt x="28" y="23"/>
                    <a:pt x="26" y="21"/>
                  </a:cubicBezTo>
                  <a:cubicBezTo>
                    <a:pt x="20" y="16"/>
                    <a:pt x="12" y="23"/>
                    <a:pt x="4" y="16"/>
                  </a:cubicBezTo>
                  <a:cubicBezTo>
                    <a:pt x="0" y="12"/>
                    <a:pt x="0" y="7"/>
                    <a:pt x="4" y="4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íṡḻíḓe"/>
            <p:cNvSpPr/>
            <p:nvPr/>
          </p:nvSpPr>
          <p:spPr bwMode="auto">
            <a:xfrm>
              <a:off x="6230938" y="4037013"/>
              <a:ext cx="290513" cy="296863"/>
            </a:xfrm>
            <a:custGeom>
              <a:avLst/>
              <a:gdLst>
                <a:gd name="T0" fmla="*/ 4 w 33"/>
                <a:gd name="T1" fmla="*/ 4 h 34"/>
                <a:gd name="T2" fmla="*/ 16 w 33"/>
                <a:gd name="T3" fmla="*/ 5 h 34"/>
                <a:gd name="T4" fmla="*/ 17 w 33"/>
                <a:gd name="T5" fmla="*/ 5 h 34"/>
                <a:gd name="T6" fmla="*/ 13 w 33"/>
                <a:gd name="T7" fmla="*/ 9 h 34"/>
                <a:gd name="T8" fmla="*/ 12 w 33"/>
                <a:gd name="T9" fmla="*/ 8 h 34"/>
                <a:gd name="T10" fmla="*/ 7 w 33"/>
                <a:gd name="T11" fmla="*/ 8 h 34"/>
                <a:gd name="T12" fmla="*/ 8 w 33"/>
                <a:gd name="T13" fmla="*/ 12 h 34"/>
                <a:gd name="T14" fmla="*/ 29 w 33"/>
                <a:gd name="T15" fmla="*/ 18 h 34"/>
                <a:gd name="T16" fmla="*/ 29 w 33"/>
                <a:gd name="T17" fmla="*/ 30 h 34"/>
                <a:gd name="T18" fmla="*/ 17 w 33"/>
                <a:gd name="T19" fmla="*/ 30 h 34"/>
                <a:gd name="T20" fmla="*/ 16 w 33"/>
                <a:gd name="T21" fmla="*/ 28 h 34"/>
                <a:gd name="T22" fmla="*/ 19 w 33"/>
                <a:gd name="T23" fmla="*/ 24 h 34"/>
                <a:gd name="T24" fmla="*/ 21 w 33"/>
                <a:gd name="T25" fmla="*/ 26 h 34"/>
                <a:gd name="T26" fmla="*/ 26 w 33"/>
                <a:gd name="T27" fmla="*/ 26 h 34"/>
                <a:gd name="T28" fmla="*/ 25 w 33"/>
                <a:gd name="T29" fmla="*/ 22 h 34"/>
                <a:gd name="T30" fmla="*/ 4 w 33"/>
                <a:gd name="T31" fmla="*/ 16 h 34"/>
                <a:gd name="T32" fmla="*/ 4 w 33"/>
                <a:gd name="T3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4" y="4"/>
                  </a:moveTo>
                  <a:cubicBezTo>
                    <a:pt x="7" y="0"/>
                    <a:pt x="12" y="0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6"/>
                    <a:pt x="9" y="6"/>
                    <a:pt x="7" y="8"/>
                  </a:cubicBezTo>
                  <a:cubicBezTo>
                    <a:pt x="6" y="9"/>
                    <a:pt x="6" y="10"/>
                    <a:pt x="8" y="12"/>
                  </a:cubicBezTo>
                  <a:cubicBezTo>
                    <a:pt x="13" y="17"/>
                    <a:pt x="22" y="10"/>
                    <a:pt x="29" y="18"/>
                  </a:cubicBezTo>
                  <a:cubicBezTo>
                    <a:pt x="33" y="22"/>
                    <a:pt x="33" y="26"/>
                    <a:pt x="29" y="30"/>
                  </a:cubicBezTo>
                  <a:cubicBezTo>
                    <a:pt x="26" y="34"/>
                    <a:pt x="21" y="34"/>
                    <a:pt x="17" y="30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8"/>
                    <a:pt x="24" y="28"/>
                    <a:pt x="26" y="26"/>
                  </a:cubicBezTo>
                  <a:cubicBezTo>
                    <a:pt x="27" y="25"/>
                    <a:pt x="27" y="24"/>
                    <a:pt x="25" y="22"/>
                  </a:cubicBezTo>
                  <a:cubicBezTo>
                    <a:pt x="20" y="17"/>
                    <a:pt x="11" y="24"/>
                    <a:pt x="4" y="16"/>
                  </a:cubicBezTo>
                  <a:cubicBezTo>
                    <a:pt x="0" y="12"/>
                    <a:pt x="0" y="8"/>
                    <a:pt x="4" y="4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şļíḋe"/>
            <p:cNvSpPr/>
            <p:nvPr/>
          </p:nvSpPr>
          <p:spPr bwMode="auto">
            <a:xfrm>
              <a:off x="6337300" y="3914776"/>
              <a:ext cx="254000" cy="306388"/>
            </a:xfrm>
            <a:custGeom>
              <a:avLst/>
              <a:gdLst>
                <a:gd name="T0" fmla="*/ 18 w 29"/>
                <a:gd name="T1" fmla="*/ 5 h 35"/>
                <a:gd name="T2" fmla="*/ 21 w 29"/>
                <a:gd name="T3" fmla="*/ 8 h 35"/>
                <a:gd name="T4" fmla="*/ 22 w 29"/>
                <a:gd name="T5" fmla="*/ 20 h 35"/>
                <a:gd name="T6" fmla="*/ 20 w 29"/>
                <a:gd name="T7" fmla="*/ 22 h 35"/>
                <a:gd name="T8" fmla="*/ 29 w 29"/>
                <a:gd name="T9" fmla="*/ 32 h 35"/>
                <a:gd name="T10" fmla="*/ 25 w 29"/>
                <a:gd name="T11" fmla="*/ 35 h 35"/>
                <a:gd name="T12" fmla="*/ 0 w 29"/>
                <a:gd name="T13" fmla="*/ 10 h 35"/>
                <a:gd name="T14" fmla="*/ 6 w 29"/>
                <a:gd name="T15" fmla="*/ 4 h 35"/>
                <a:gd name="T16" fmla="*/ 18 w 29"/>
                <a:gd name="T17" fmla="*/ 5 h 35"/>
                <a:gd name="T18" fmla="*/ 8 w 29"/>
                <a:gd name="T19" fmla="*/ 10 h 35"/>
                <a:gd name="T20" fmla="*/ 16 w 29"/>
                <a:gd name="T21" fmla="*/ 18 h 35"/>
                <a:gd name="T22" fmla="*/ 18 w 29"/>
                <a:gd name="T23" fmla="*/ 16 h 35"/>
                <a:gd name="T24" fmla="*/ 18 w 29"/>
                <a:gd name="T25" fmla="*/ 12 h 35"/>
                <a:gd name="T26" fmla="*/ 14 w 29"/>
                <a:gd name="T27" fmla="*/ 8 h 35"/>
                <a:gd name="T28" fmla="*/ 9 w 29"/>
                <a:gd name="T29" fmla="*/ 8 h 35"/>
                <a:gd name="T30" fmla="*/ 8 w 29"/>
                <a:gd name="T31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35">
                  <a:moveTo>
                    <a:pt x="18" y="5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5" y="12"/>
                    <a:pt x="26" y="16"/>
                    <a:pt x="22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4" y="1"/>
                    <a:pt x="18" y="5"/>
                  </a:cubicBezTo>
                  <a:close/>
                  <a:moveTo>
                    <a:pt x="8" y="10"/>
                  </a:move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19" y="14"/>
                    <a:pt x="18" y="1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2" y="7"/>
                    <a:pt x="11" y="7"/>
                    <a:pt x="9" y="8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S1íḑè"/>
            <p:cNvSpPr/>
            <p:nvPr/>
          </p:nvSpPr>
          <p:spPr bwMode="auto">
            <a:xfrm>
              <a:off x="6467475" y="3792538"/>
              <a:ext cx="298450" cy="296863"/>
            </a:xfrm>
            <a:custGeom>
              <a:avLst/>
              <a:gdLst>
                <a:gd name="T0" fmla="*/ 5 w 34"/>
                <a:gd name="T1" fmla="*/ 17 h 34"/>
                <a:gd name="T2" fmla="*/ 4 w 34"/>
                <a:gd name="T3" fmla="*/ 4 h 34"/>
                <a:gd name="T4" fmla="*/ 17 w 34"/>
                <a:gd name="T5" fmla="*/ 5 h 34"/>
                <a:gd name="T6" fmla="*/ 30 w 34"/>
                <a:gd name="T7" fmla="*/ 18 h 34"/>
                <a:gd name="T8" fmla="*/ 30 w 34"/>
                <a:gd name="T9" fmla="*/ 30 h 34"/>
                <a:gd name="T10" fmla="*/ 18 w 34"/>
                <a:gd name="T11" fmla="*/ 30 h 34"/>
                <a:gd name="T12" fmla="*/ 5 w 34"/>
                <a:gd name="T13" fmla="*/ 17 h 34"/>
                <a:gd name="T14" fmla="*/ 22 w 34"/>
                <a:gd name="T15" fmla="*/ 26 h 34"/>
                <a:gd name="T16" fmla="*/ 27 w 34"/>
                <a:gd name="T17" fmla="*/ 27 h 34"/>
                <a:gd name="T18" fmla="*/ 26 w 34"/>
                <a:gd name="T19" fmla="*/ 22 h 34"/>
                <a:gd name="T20" fmla="*/ 12 w 34"/>
                <a:gd name="T21" fmla="*/ 8 h 34"/>
                <a:gd name="T22" fmla="*/ 8 w 34"/>
                <a:gd name="T23" fmla="*/ 8 h 34"/>
                <a:gd name="T24" fmla="*/ 8 w 34"/>
                <a:gd name="T25" fmla="*/ 12 h 34"/>
                <a:gd name="T26" fmla="*/ 22 w 34"/>
                <a:gd name="T27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5" y="17"/>
                  </a:moveTo>
                  <a:cubicBezTo>
                    <a:pt x="1" y="13"/>
                    <a:pt x="0" y="8"/>
                    <a:pt x="4" y="4"/>
                  </a:cubicBezTo>
                  <a:cubicBezTo>
                    <a:pt x="8" y="0"/>
                    <a:pt x="13" y="1"/>
                    <a:pt x="17" y="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4" y="22"/>
                    <a:pt x="34" y="26"/>
                    <a:pt x="30" y="30"/>
                  </a:cubicBezTo>
                  <a:cubicBezTo>
                    <a:pt x="26" y="34"/>
                    <a:pt x="22" y="34"/>
                    <a:pt x="18" y="30"/>
                  </a:cubicBezTo>
                  <a:lnTo>
                    <a:pt x="5" y="17"/>
                  </a:lnTo>
                  <a:close/>
                  <a:moveTo>
                    <a:pt x="22" y="26"/>
                  </a:moveTo>
                  <a:cubicBezTo>
                    <a:pt x="24" y="28"/>
                    <a:pt x="25" y="28"/>
                    <a:pt x="27" y="27"/>
                  </a:cubicBezTo>
                  <a:cubicBezTo>
                    <a:pt x="28" y="25"/>
                    <a:pt x="28" y="24"/>
                    <a:pt x="26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9" y="7"/>
                    <a:pt x="8" y="8"/>
                  </a:cubicBezTo>
                  <a:cubicBezTo>
                    <a:pt x="7" y="9"/>
                    <a:pt x="7" y="11"/>
                    <a:pt x="8" y="12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íṣľíḍe"/>
            <p:cNvSpPr/>
            <p:nvPr/>
          </p:nvSpPr>
          <p:spPr bwMode="auto">
            <a:xfrm>
              <a:off x="6581775" y="3668713"/>
              <a:ext cx="333375" cy="306388"/>
            </a:xfrm>
            <a:custGeom>
              <a:avLst/>
              <a:gdLst>
                <a:gd name="T0" fmla="*/ 34 w 38"/>
                <a:gd name="T1" fmla="*/ 27 h 35"/>
                <a:gd name="T2" fmla="*/ 30 w 38"/>
                <a:gd name="T3" fmla="*/ 24 h 35"/>
                <a:gd name="T4" fmla="*/ 26 w 38"/>
                <a:gd name="T5" fmla="*/ 20 h 35"/>
                <a:gd name="T6" fmla="*/ 21 w 38"/>
                <a:gd name="T7" fmla="*/ 20 h 35"/>
                <a:gd name="T8" fmla="*/ 19 w 38"/>
                <a:gd name="T9" fmla="*/ 21 h 35"/>
                <a:gd name="T10" fmla="*/ 30 w 38"/>
                <a:gd name="T11" fmla="*/ 31 h 35"/>
                <a:gd name="T12" fmla="*/ 26 w 38"/>
                <a:gd name="T13" fmla="*/ 35 h 35"/>
                <a:gd name="T14" fmla="*/ 0 w 38"/>
                <a:gd name="T15" fmla="*/ 10 h 35"/>
                <a:gd name="T16" fmla="*/ 6 w 38"/>
                <a:gd name="T17" fmla="*/ 4 h 35"/>
                <a:gd name="T18" fmla="*/ 18 w 38"/>
                <a:gd name="T19" fmla="*/ 4 h 35"/>
                <a:gd name="T20" fmla="*/ 20 w 38"/>
                <a:gd name="T21" fmla="*/ 6 h 35"/>
                <a:gd name="T22" fmla="*/ 22 w 38"/>
                <a:gd name="T23" fmla="*/ 14 h 35"/>
                <a:gd name="T24" fmla="*/ 31 w 38"/>
                <a:gd name="T25" fmla="*/ 16 h 35"/>
                <a:gd name="T26" fmla="*/ 34 w 38"/>
                <a:gd name="T27" fmla="*/ 20 h 35"/>
                <a:gd name="T28" fmla="*/ 38 w 38"/>
                <a:gd name="T29" fmla="*/ 23 h 35"/>
                <a:gd name="T30" fmla="*/ 34 w 38"/>
                <a:gd name="T31" fmla="*/ 27 h 35"/>
                <a:gd name="T32" fmla="*/ 8 w 38"/>
                <a:gd name="T33" fmla="*/ 10 h 35"/>
                <a:gd name="T34" fmla="*/ 16 w 38"/>
                <a:gd name="T35" fmla="*/ 17 h 35"/>
                <a:gd name="T36" fmla="*/ 17 w 38"/>
                <a:gd name="T37" fmla="*/ 16 h 35"/>
                <a:gd name="T38" fmla="*/ 17 w 38"/>
                <a:gd name="T39" fmla="*/ 11 h 35"/>
                <a:gd name="T40" fmla="*/ 14 w 38"/>
                <a:gd name="T41" fmla="*/ 8 h 35"/>
                <a:gd name="T42" fmla="*/ 10 w 38"/>
                <a:gd name="T43" fmla="*/ 8 h 35"/>
                <a:gd name="T44" fmla="*/ 8 w 38"/>
                <a:gd name="T45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5">
                  <a:moveTo>
                    <a:pt x="34" y="27"/>
                  </a:moveTo>
                  <a:cubicBezTo>
                    <a:pt x="33" y="27"/>
                    <a:pt x="32" y="26"/>
                    <a:pt x="30" y="24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18"/>
                    <a:pt x="22" y="18"/>
                    <a:pt x="21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0" y="0"/>
                    <a:pt x="14" y="0"/>
                    <a:pt x="18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3" y="8"/>
                    <a:pt x="23" y="11"/>
                    <a:pt x="22" y="14"/>
                  </a:cubicBezTo>
                  <a:cubicBezTo>
                    <a:pt x="25" y="12"/>
                    <a:pt x="28" y="14"/>
                    <a:pt x="31" y="16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22"/>
                    <a:pt x="37" y="22"/>
                    <a:pt x="38" y="23"/>
                  </a:cubicBezTo>
                  <a:lnTo>
                    <a:pt x="34" y="27"/>
                  </a:lnTo>
                  <a:close/>
                  <a:moveTo>
                    <a:pt x="8" y="10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4"/>
                    <a:pt x="19" y="13"/>
                    <a:pt x="17" y="1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6"/>
                    <a:pt x="11" y="6"/>
                    <a:pt x="10" y="8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íṣľïḋe"/>
            <p:cNvSpPr/>
            <p:nvPr/>
          </p:nvSpPr>
          <p:spPr bwMode="auto">
            <a:xfrm>
              <a:off x="6705600" y="3529013"/>
              <a:ext cx="288925" cy="298450"/>
            </a:xfrm>
            <a:custGeom>
              <a:avLst/>
              <a:gdLst>
                <a:gd name="T0" fmla="*/ 0 w 182"/>
                <a:gd name="T1" fmla="*/ 72 h 188"/>
                <a:gd name="T2" fmla="*/ 66 w 182"/>
                <a:gd name="T3" fmla="*/ 0 h 188"/>
                <a:gd name="T4" fmla="*/ 88 w 182"/>
                <a:gd name="T5" fmla="*/ 22 h 188"/>
                <a:gd name="T6" fmla="*/ 60 w 182"/>
                <a:gd name="T7" fmla="*/ 44 h 188"/>
                <a:gd name="T8" fmla="*/ 182 w 182"/>
                <a:gd name="T9" fmla="*/ 166 h 188"/>
                <a:gd name="T10" fmla="*/ 160 w 182"/>
                <a:gd name="T11" fmla="*/ 188 h 188"/>
                <a:gd name="T12" fmla="*/ 38 w 182"/>
                <a:gd name="T13" fmla="*/ 66 h 188"/>
                <a:gd name="T14" fmla="*/ 16 w 182"/>
                <a:gd name="T15" fmla="*/ 88 h 188"/>
                <a:gd name="T16" fmla="*/ 0 w 182"/>
                <a:gd name="T17" fmla="*/ 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88">
                  <a:moveTo>
                    <a:pt x="0" y="72"/>
                  </a:moveTo>
                  <a:lnTo>
                    <a:pt x="66" y="0"/>
                  </a:lnTo>
                  <a:lnTo>
                    <a:pt x="88" y="22"/>
                  </a:lnTo>
                  <a:lnTo>
                    <a:pt x="60" y="44"/>
                  </a:lnTo>
                  <a:lnTo>
                    <a:pt x="182" y="166"/>
                  </a:lnTo>
                  <a:lnTo>
                    <a:pt x="160" y="188"/>
                  </a:lnTo>
                  <a:lnTo>
                    <a:pt x="38" y="66"/>
                  </a:lnTo>
                  <a:lnTo>
                    <a:pt x="16" y="88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şḻîḑé"/>
            <p:cNvSpPr/>
            <p:nvPr/>
          </p:nvSpPr>
          <p:spPr bwMode="auto">
            <a:xfrm>
              <a:off x="4819650" y="3608388"/>
              <a:ext cx="693738" cy="690563"/>
            </a:xfrm>
            <a:custGeom>
              <a:avLst/>
              <a:gdLst>
                <a:gd name="T0" fmla="*/ 2 w 79"/>
                <a:gd name="T1" fmla="*/ 3 h 79"/>
                <a:gd name="T2" fmla="*/ 2 w 79"/>
                <a:gd name="T3" fmla="*/ 3 h 79"/>
                <a:gd name="T4" fmla="*/ 10 w 79"/>
                <a:gd name="T5" fmla="*/ 3 h 79"/>
                <a:gd name="T6" fmla="*/ 77 w 79"/>
                <a:gd name="T7" fmla="*/ 69 h 79"/>
                <a:gd name="T8" fmla="*/ 77 w 79"/>
                <a:gd name="T9" fmla="*/ 77 h 79"/>
                <a:gd name="T10" fmla="*/ 77 w 79"/>
                <a:gd name="T11" fmla="*/ 77 h 79"/>
                <a:gd name="T12" fmla="*/ 69 w 79"/>
                <a:gd name="T13" fmla="*/ 77 h 79"/>
                <a:gd name="T14" fmla="*/ 2 w 79"/>
                <a:gd name="T15" fmla="*/ 10 h 79"/>
                <a:gd name="T16" fmla="*/ 2 w 79"/>
                <a:gd name="T17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9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9" y="71"/>
                    <a:pt x="79" y="75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4" y="79"/>
                    <a:pt x="71" y="79"/>
                    <a:pt x="69" y="7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5"/>
                    <a:pt x="2" y="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iŝļiďê"/>
            <p:cNvSpPr/>
            <p:nvPr/>
          </p:nvSpPr>
          <p:spPr bwMode="auto">
            <a:xfrm>
              <a:off x="4513263" y="3309938"/>
              <a:ext cx="271463" cy="263525"/>
            </a:xfrm>
            <a:custGeom>
              <a:avLst/>
              <a:gdLst>
                <a:gd name="T0" fmla="*/ 2 w 31"/>
                <a:gd name="T1" fmla="*/ 2 h 30"/>
                <a:gd name="T2" fmla="*/ 2 w 31"/>
                <a:gd name="T3" fmla="*/ 2 h 30"/>
                <a:gd name="T4" fmla="*/ 10 w 31"/>
                <a:gd name="T5" fmla="*/ 2 h 30"/>
                <a:gd name="T6" fmla="*/ 28 w 31"/>
                <a:gd name="T7" fmla="*/ 20 h 30"/>
                <a:gd name="T8" fmla="*/ 28 w 31"/>
                <a:gd name="T9" fmla="*/ 28 h 30"/>
                <a:gd name="T10" fmla="*/ 28 w 31"/>
                <a:gd name="T11" fmla="*/ 28 h 30"/>
                <a:gd name="T12" fmla="*/ 21 w 31"/>
                <a:gd name="T13" fmla="*/ 28 h 30"/>
                <a:gd name="T14" fmla="*/ 2 w 31"/>
                <a:gd name="T15" fmla="*/ 10 h 30"/>
                <a:gd name="T16" fmla="*/ 2 w 31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2"/>
                    <a:pt x="31" y="26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6" y="30"/>
                    <a:pt x="23" y="30"/>
                    <a:pt x="21" y="2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7" name="07ea361b-040d-4e58-bbc1-3725611e1d8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567091" y="2035979"/>
            <a:ext cx="3306013" cy="2339277"/>
            <a:chOff x="2651193" y="1262306"/>
            <a:chExt cx="6889613" cy="4874969"/>
          </a:xfrm>
        </p:grpSpPr>
        <p:sp>
          <p:nvSpPr>
            <p:cNvPr id="68" name="îṥļïḓé"/>
            <p:cNvSpPr/>
            <p:nvPr/>
          </p:nvSpPr>
          <p:spPr bwMode="auto">
            <a:xfrm>
              <a:off x="2651193" y="1262306"/>
              <a:ext cx="6889613" cy="4874969"/>
            </a:xfrm>
            <a:custGeom>
              <a:avLst/>
              <a:gdLst>
                <a:gd name="T0" fmla="*/ 2903 w 2910"/>
                <a:gd name="T1" fmla="*/ 980 h 2058"/>
                <a:gd name="T2" fmla="*/ 2883 w 2910"/>
                <a:gd name="T3" fmla="*/ 1027 h 2058"/>
                <a:gd name="T4" fmla="*/ 457 w 2910"/>
                <a:gd name="T5" fmla="*/ 2050 h 2058"/>
                <a:gd name="T6" fmla="*/ 409 w 2910"/>
                <a:gd name="T7" fmla="*/ 2031 h 2058"/>
                <a:gd name="T8" fmla="*/ 7 w 2910"/>
                <a:gd name="T9" fmla="*/ 1078 h 2058"/>
                <a:gd name="T10" fmla="*/ 27 w 2910"/>
                <a:gd name="T11" fmla="*/ 1031 h 2058"/>
                <a:gd name="T12" fmla="*/ 2454 w 2910"/>
                <a:gd name="T13" fmla="*/ 8 h 2058"/>
                <a:gd name="T14" fmla="*/ 2501 w 2910"/>
                <a:gd name="T15" fmla="*/ 27 h 2058"/>
                <a:gd name="T16" fmla="*/ 2903 w 2910"/>
                <a:gd name="T17" fmla="*/ 980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0" h="2058">
                  <a:moveTo>
                    <a:pt x="2903" y="980"/>
                  </a:moveTo>
                  <a:cubicBezTo>
                    <a:pt x="2910" y="998"/>
                    <a:pt x="2902" y="1020"/>
                    <a:pt x="2883" y="1027"/>
                  </a:cubicBezTo>
                  <a:cubicBezTo>
                    <a:pt x="457" y="2050"/>
                    <a:pt x="457" y="2050"/>
                    <a:pt x="457" y="2050"/>
                  </a:cubicBezTo>
                  <a:cubicBezTo>
                    <a:pt x="438" y="2058"/>
                    <a:pt x="417" y="2049"/>
                    <a:pt x="409" y="2031"/>
                  </a:cubicBezTo>
                  <a:cubicBezTo>
                    <a:pt x="7" y="1078"/>
                    <a:pt x="7" y="1078"/>
                    <a:pt x="7" y="1078"/>
                  </a:cubicBezTo>
                  <a:cubicBezTo>
                    <a:pt x="0" y="1060"/>
                    <a:pt x="8" y="1038"/>
                    <a:pt x="27" y="1031"/>
                  </a:cubicBezTo>
                  <a:cubicBezTo>
                    <a:pt x="2454" y="8"/>
                    <a:pt x="2454" y="8"/>
                    <a:pt x="2454" y="8"/>
                  </a:cubicBezTo>
                  <a:cubicBezTo>
                    <a:pt x="2472" y="0"/>
                    <a:pt x="2493" y="9"/>
                    <a:pt x="2501" y="27"/>
                  </a:cubicBezTo>
                  <a:cubicBezTo>
                    <a:pt x="2903" y="980"/>
                    <a:pt x="2903" y="980"/>
                    <a:pt x="2903" y="9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ṧḷïḑe"/>
            <p:cNvSpPr/>
            <p:nvPr/>
          </p:nvSpPr>
          <p:spPr bwMode="auto">
            <a:xfrm>
              <a:off x="3226304" y="5142838"/>
              <a:ext cx="188580" cy="224890"/>
            </a:xfrm>
            <a:custGeom>
              <a:avLst/>
              <a:gdLst>
                <a:gd name="T0" fmla="*/ 80 w 80"/>
                <a:gd name="T1" fmla="*/ 0 h 95"/>
                <a:gd name="T2" fmla="*/ 0 w 80"/>
                <a:gd name="T3" fmla="*/ 0 h 95"/>
                <a:gd name="T4" fmla="*/ 40 w 80"/>
                <a:gd name="T5" fmla="*/ 95 h 95"/>
                <a:gd name="T6" fmla="*/ 53 w 80"/>
                <a:gd name="T7" fmla="*/ 90 h 95"/>
                <a:gd name="T8" fmla="*/ 78 w 80"/>
                <a:gd name="T9" fmla="*/ 78 h 95"/>
                <a:gd name="T10" fmla="*/ 80 w 80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5">
                  <a:moveTo>
                    <a:pt x="8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5" y="94"/>
                    <a:pt x="49" y="92"/>
                    <a:pt x="53" y="90"/>
                  </a:cubicBezTo>
                  <a:cubicBezTo>
                    <a:pt x="62" y="87"/>
                    <a:pt x="70" y="83"/>
                    <a:pt x="78" y="78"/>
                  </a:cubicBezTo>
                  <a:cubicBezTo>
                    <a:pt x="75" y="52"/>
                    <a:pt x="76" y="25"/>
                    <a:pt x="8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šľîďê"/>
            <p:cNvSpPr/>
            <p:nvPr/>
          </p:nvSpPr>
          <p:spPr bwMode="auto">
            <a:xfrm>
              <a:off x="3410198" y="5235371"/>
              <a:ext cx="268229" cy="459151"/>
            </a:xfrm>
            <a:custGeom>
              <a:avLst/>
              <a:gdLst>
                <a:gd name="T0" fmla="*/ 44 w 113"/>
                <a:gd name="T1" fmla="*/ 0 h 194"/>
                <a:gd name="T2" fmla="*/ 0 w 113"/>
                <a:gd name="T3" fmla="*/ 39 h 194"/>
                <a:gd name="T4" fmla="*/ 19 w 113"/>
                <a:gd name="T5" fmla="*/ 120 h 194"/>
                <a:gd name="T6" fmla="*/ 69 w 113"/>
                <a:gd name="T7" fmla="*/ 180 h 194"/>
                <a:gd name="T8" fmla="*/ 74 w 113"/>
                <a:gd name="T9" fmla="*/ 194 h 194"/>
                <a:gd name="T10" fmla="*/ 113 w 113"/>
                <a:gd name="T11" fmla="*/ 163 h 194"/>
                <a:gd name="T12" fmla="*/ 44 w 113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94">
                  <a:moveTo>
                    <a:pt x="44" y="0"/>
                  </a:moveTo>
                  <a:cubicBezTo>
                    <a:pt x="32" y="15"/>
                    <a:pt x="17" y="28"/>
                    <a:pt x="0" y="39"/>
                  </a:cubicBezTo>
                  <a:cubicBezTo>
                    <a:pt x="2" y="66"/>
                    <a:pt x="8" y="93"/>
                    <a:pt x="19" y="120"/>
                  </a:cubicBezTo>
                  <a:cubicBezTo>
                    <a:pt x="40" y="134"/>
                    <a:pt x="58" y="154"/>
                    <a:pt x="69" y="180"/>
                  </a:cubicBezTo>
                  <a:cubicBezTo>
                    <a:pt x="71" y="184"/>
                    <a:pt x="73" y="189"/>
                    <a:pt x="74" y="194"/>
                  </a:cubicBezTo>
                  <a:cubicBezTo>
                    <a:pt x="85" y="182"/>
                    <a:pt x="98" y="171"/>
                    <a:pt x="113" y="163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ïšlide"/>
            <p:cNvSpPr/>
            <p:nvPr/>
          </p:nvSpPr>
          <p:spPr bwMode="auto">
            <a:xfrm>
              <a:off x="3403170" y="5142838"/>
              <a:ext cx="111274" cy="185066"/>
            </a:xfrm>
            <a:custGeom>
              <a:avLst/>
              <a:gdLst>
                <a:gd name="T0" fmla="*/ 31 w 47"/>
                <a:gd name="T1" fmla="*/ 0 h 78"/>
                <a:gd name="T2" fmla="*/ 5 w 47"/>
                <a:gd name="T3" fmla="*/ 0 h 78"/>
                <a:gd name="T4" fmla="*/ 3 w 47"/>
                <a:gd name="T5" fmla="*/ 78 h 78"/>
                <a:gd name="T6" fmla="*/ 47 w 47"/>
                <a:gd name="T7" fmla="*/ 39 h 78"/>
                <a:gd name="T8" fmla="*/ 31 w 47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78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25"/>
                    <a:pt x="0" y="52"/>
                    <a:pt x="3" y="78"/>
                  </a:cubicBezTo>
                  <a:cubicBezTo>
                    <a:pt x="20" y="67"/>
                    <a:pt x="35" y="54"/>
                    <a:pt x="47" y="39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ïṩḻíḋe"/>
            <p:cNvSpPr/>
            <p:nvPr/>
          </p:nvSpPr>
          <p:spPr bwMode="auto">
            <a:xfrm>
              <a:off x="3368031" y="5479002"/>
              <a:ext cx="201464" cy="333822"/>
            </a:xfrm>
            <a:custGeom>
              <a:avLst/>
              <a:gdLst>
                <a:gd name="T0" fmla="*/ 0 w 85"/>
                <a:gd name="T1" fmla="*/ 0 h 141"/>
                <a:gd name="T2" fmla="*/ 60 w 85"/>
                <a:gd name="T3" fmla="*/ 141 h 141"/>
                <a:gd name="T4" fmla="*/ 85 w 85"/>
                <a:gd name="T5" fmla="*/ 99 h 141"/>
                <a:gd name="T6" fmla="*/ 40 w 85"/>
                <a:gd name="T7" fmla="*/ 25 h 141"/>
                <a:gd name="T8" fmla="*/ 37 w 85"/>
                <a:gd name="T9" fmla="*/ 17 h 141"/>
                <a:gd name="T10" fmla="*/ 0 w 85"/>
                <a:gd name="T1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1">
                  <a:moveTo>
                    <a:pt x="0" y="0"/>
                  </a:moveTo>
                  <a:cubicBezTo>
                    <a:pt x="60" y="141"/>
                    <a:pt x="60" y="141"/>
                    <a:pt x="60" y="141"/>
                  </a:cubicBezTo>
                  <a:cubicBezTo>
                    <a:pt x="66" y="126"/>
                    <a:pt x="74" y="112"/>
                    <a:pt x="85" y="99"/>
                  </a:cubicBezTo>
                  <a:cubicBezTo>
                    <a:pt x="67" y="77"/>
                    <a:pt x="52" y="52"/>
                    <a:pt x="40" y="25"/>
                  </a:cubicBezTo>
                  <a:cubicBezTo>
                    <a:pt x="39" y="22"/>
                    <a:pt x="38" y="20"/>
                    <a:pt x="37" y="17"/>
                  </a:cubicBezTo>
                  <a:cubicBezTo>
                    <a:pt x="25" y="10"/>
                    <a:pt x="13" y="4"/>
                    <a:pt x="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iṧ1ïḑé"/>
            <p:cNvSpPr/>
            <p:nvPr/>
          </p:nvSpPr>
          <p:spPr bwMode="auto">
            <a:xfrm>
              <a:off x="3455880" y="5519998"/>
              <a:ext cx="130015" cy="193266"/>
            </a:xfrm>
            <a:custGeom>
              <a:avLst/>
              <a:gdLst>
                <a:gd name="T0" fmla="*/ 0 w 55"/>
                <a:gd name="T1" fmla="*/ 0 h 82"/>
                <a:gd name="T2" fmla="*/ 3 w 55"/>
                <a:gd name="T3" fmla="*/ 8 h 82"/>
                <a:gd name="T4" fmla="*/ 48 w 55"/>
                <a:gd name="T5" fmla="*/ 82 h 82"/>
                <a:gd name="T6" fmla="*/ 55 w 55"/>
                <a:gd name="T7" fmla="*/ 74 h 82"/>
                <a:gd name="T8" fmla="*/ 50 w 55"/>
                <a:gd name="T9" fmla="*/ 60 h 82"/>
                <a:gd name="T10" fmla="*/ 0 w 55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2">
                  <a:moveTo>
                    <a:pt x="0" y="0"/>
                  </a:moveTo>
                  <a:cubicBezTo>
                    <a:pt x="1" y="3"/>
                    <a:pt x="2" y="5"/>
                    <a:pt x="3" y="8"/>
                  </a:cubicBezTo>
                  <a:cubicBezTo>
                    <a:pt x="15" y="35"/>
                    <a:pt x="30" y="60"/>
                    <a:pt x="48" y="82"/>
                  </a:cubicBezTo>
                  <a:cubicBezTo>
                    <a:pt x="50" y="79"/>
                    <a:pt x="52" y="77"/>
                    <a:pt x="55" y="74"/>
                  </a:cubicBezTo>
                  <a:cubicBezTo>
                    <a:pt x="54" y="69"/>
                    <a:pt x="52" y="64"/>
                    <a:pt x="50" y="60"/>
                  </a:cubicBezTo>
                  <a:cubicBezTo>
                    <a:pt x="39" y="34"/>
                    <a:pt x="21" y="14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iṩlíḓe"/>
            <p:cNvSpPr/>
            <p:nvPr/>
          </p:nvSpPr>
          <p:spPr bwMode="auto">
            <a:xfrm>
              <a:off x="4672865" y="5384127"/>
              <a:ext cx="528259" cy="338507"/>
            </a:xfrm>
            <a:custGeom>
              <a:avLst/>
              <a:gdLst>
                <a:gd name="T0" fmla="*/ 38 w 223"/>
                <a:gd name="T1" fmla="*/ 86 h 143"/>
                <a:gd name="T2" fmla="*/ 0 w 223"/>
                <a:gd name="T3" fmla="*/ 143 h 143"/>
                <a:gd name="T4" fmla="*/ 23 w 223"/>
                <a:gd name="T5" fmla="*/ 133 h 143"/>
                <a:gd name="T6" fmla="*/ 38 w 223"/>
                <a:gd name="T7" fmla="*/ 86 h 143"/>
                <a:gd name="T8" fmla="*/ 192 w 223"/>
                <a:gd name="T9" fmla="*/ 0 h 143"/>
                <a:gd name="T10" fmla="*/ 189 w 223"/>
                <a:gd name="T11" fmla="*/ 3 h 143"/>
                <a:gd name="T12" fmla="*/ 168 w 223"/>
                <a:gd name="T13" fmla="*/ 72 h 143"/>
                <a:gd name="T14" fmla="*/ 214 w 223"/>
                <a:gd name="T15" fmla="*/ 53 h 143"/>
                <a:gd name="T16" fmla="*/ 223 w 223"/>
                <a:gd name="T17" fmla="*/ 24 h 143"/>
                <a:gd name="T18" fmla="*/ 192 w 223"/>
                <a:gd name="T1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3" h="143">
                  <a:moveTo>
                    <a:pt x="38" y="86"/>
                  </a:moveTo>
                  <a:cubicBezTo>
                    <a:pt x="27" y="106"/>
                    <a:pt x="15" y="125"/>
                    <a:pt x="0" y="143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38" y="86"/>
                    <a:pt x="38" y="86"/>
                    <a:pt x="38" y="86"/>
                  </a:cubicBezTo>
                  <a:moveTo>
                    <a:pt x="192" y="0"/>
                  </a:moveTo>
                  <a:cubicBezTo>
                    <a:pt x="191" y="1"/>
                    <a:pt x="190" y="2"/>
                    <a:pt x="189" y="3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223" y="24"/>
                    <a:pt x="223" y="24"/>
                    <a:pt x="223" y="24"/>
                  </a:cubicBezTo>
                  <a:cubicBezTo>
                    <a:pt x="212" y="17"/>
                    <a:pt x="201" y="9"/>
                    <a:pt x="192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îSḷídê"/>
            <p:cNvSpPr/>
            <p:nvPr/>
          </p:nvSpPr>
          <p:spPr bwMode="auto">
            <a:xfrm>
              <a:off x="4234797" y="5543424"/>
              <a:ext cx="542314" cy="345535"/>
            </a:xfrm>
            <a:custGeom>
              <a:avLst/>
              <a:gdLst>
                <a:gd name="T0" fmla="*/ 229 w 229"/>
                <a:gd name="T1" fmla="*/ 0 h 146"/>
                <a:gd name="T2" fmla="*/ 0 w 229"/>
                <a:gd name="T3" fmla="*/ 96 h 146"/>
                <a:gd name="T4" fmla="*/ 9 w 229"/>
                <a:gd name="T5" fmla="*/ 114 h 146"/>
                <a:gd name="T6" fmla="*/ 19 w 229"/>
                <a:gd name="T7" fmla="*/ 146 h 146"/>
                <a:gd name="T8" fmla="*/ 185 w 229"/>
                <a:gd name="T9" fmla="*/ 76 h 146"/>
                <a:gd name="T10" fmla="*/ 223 w 229"/>
                <a:gd name="T11" fmla="*/ 19 h 146"/>
                <a:gd name="T12" fmla="*/ 229 w 229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146">
                  <a:moveTo>
                    <a:pt x="229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3" y="102"/>
                    <a:pt x="6" y="108"/>
                    <a:pt x="9" y="114"/>
                  </a:cubicBezTo>
                  <a:cubicBezTo>
                    <a:pt x="13" y="125"/>
                    <a:pt x="17" y="135"/>
                    <a:pt x="19" y="146"/>
                  </a:cubicBezTo>
                  <a:cubicBezTo>
                    <a:pt x="185" y="76"/>
                    <a:pt x="185" y="76"/>
                    <a:pt x="185" y="76"/>
                  </a:cubicBezTo>
                  <a:cubicBezTo>
                    <a:pt x="200" y="58"/>
                    <a:pt x="212" y="39"/>
                    <a:pt x="223" y="19"/>
                  </a:cubicBezTo>
                  <a:cubicBezTo>
                    <a:pt x="229" y="0"/>
                    <a:pt x="229" y="0"/>
                    <a:pt x="229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ṥḻiḋe"/>
            <p:cNvSpPr/>
            <p:nvPr/>
          </p:nvSpPr>
          <p:spPr bwMode="auto">
            <a:xfrm>
              <a:off x="5160127" y="5142838"/>
              <a:ext cx="648903" cy="303368"/>
            </a:xfrm>
            <a:custGeom>
              <a:avLst/>
              <a:gdLst>
                <a:gd name="T0" fmla="*/ 56 w 274"/>
                <a:gd name="T1" fmla="*/ 0 h 128"/>
                <a:gd name="T2" fmla="*/ 16 w 274"/>
                <a:gd name="T3" fmla="*/ 0 h 128"/>
                <a:gd name="T4" fmla="*/ 0 w 274"/>
                <a:gd name="T5" fmla="*/ 52 h 128"/>
                <a:gd name="T6" fmla="*/ 31 w 274"/>
                <a:gd name="T7" fmla="*/ 80 h 128"/>
                <a:gd name="T8" fmla="*/ 56 w 274"/>
                <a:gd name="T9" fmla="*/ 0 h 128"/>
                <a:gd name="T10" fmla="*/ 274 w 274"/>
                <a:gd name="T11" fmla="*/ 0 h 128"/>
                <a:gd name="T12" fmla="*/ 94 w 274"/>
                <a:gd name="T13" fmla="*/ 0 h 128"/>
                <a:gd name="T14" fmla="*/ 59 w 274"/>
                <a:gd name="T15" fmla="*/ 112 h 128"/>
                <a:gd name="T16" fmla="*/ 71 w 274"/>
                <a:gd name="T17" fmla="*/ 128 h 128"/>
                <a:gd name="T18" fmla="*/ 260 w 274"/>
                <a:gd name="T19" fmla="*/ 48 h 128"/>
                <a:gd name="T20" fmla="*/ 274 w 274"/>
                <a:gd name="T2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4" h="128">
                  <a:moveTo>
                    <a:pt x="5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" y="61"/>
                    <a:pt x="21" y="70"/>
                    <a:pt x="31" y="80"/>
                  </a:cubicBezTo>
                  <a:cubicBezTo>
                    <a:pt x="56" y="0"/>
                    <a:pt x="56" y="0"/>
                    <a:pt x="56" y="0"/>
                  </a:cubicBezTo>
                  <a:moveTo>
                    <a:pt x="27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3" y="117"/>
                    <a:pt x="67" y="123"/>
                    <a:pt x="71" y="128"/>
                  </a:cubicBezTo>
                  <a:cubicBezTo>
                    <a:pt x="260" y="48"/>
                    <a:pt x="260" y="48"/>
                    <a:pt x="260" y="48"/>
                  </a:cubicBezTo>
                  <a:cubicBezTo>
                    <a:pt x="267" y="33"/>
                    <a:pt x="272" y="17"/>
                    <a:pt x="274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îṩľíde"/>
            <p:cNvSpPr/>
            <p:nvPr/>
          </p:nvSpPr>
          <p:spPr bwMode="auto">
            <a:xfrm>
              <a:off x="5127331" y="5265825"/>
              <a:ext cx="201464" cy="199122"/>
            </a:xfrm>
            <a:custGeom>
              <a:avLst/>
              <a:gdLst>
                <a:gd name="T0" fmla="*/ 73 w 85"/>
                <a:gd name="T1" fmla="*/ 60 h 84"/>
                <a:gd name="T2" fmla="*/ 66 w 85"/>
                <a:gd name="T3" fmla="*/ 84 h 84"/>
                <a:gd name="T4" fmla="*/ 85 w 85"/>
                <a:gd name="T5" fmla="*/ 76 h 84"/>
                <a:gd name="T6" fmla="*/ 73 w 85"/>
                <a:gd name="T7" fmla="*/ 60 h 84"/>
                <a:gd name="T8" fmla="*/ 14 w 85"/>
                <a:gd name="T9" fmla="*/ 0 h 84"/>
                <a:gd name="T10" fmla="*/ 8 w 85"/>
                <a:gd name="T11" fmla="*/ 20 h 84"/>
                <a:gd name="T12" fmla="*/ 0 w 85"/>
                <a:gd name="T13" fmla="*/ 50 h 84"/>
                <a:gd name="T14" fmla="*/ 31 w 85"/>
                <a:gd name="T15" fmla="*/ 74 h 84"/>
                <a:gd name="T16" fmla="*/ 45 w 85"/>
                <a:gd name="T17" fmla="*/ 28 h 84"/>
                <a:gd name="T18" fmla="*/ 14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73" y="60"/>
                  </a:moveTo>
                  <a:cubicBezTo>
                    <a:pt x="66" y="84"/>
                    <a:pt x="66" y="84"/>
                    <a:pt x="66" y="84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81" y="71"/>
                    <a:pt x="77" y="65"/>
                    <a:pt x="73" y="60"/>
                  </a:cubicBezTo>
                  <a:moveTo>
                    <a:pt x="14" y="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10" y="31"/>
                    <a:pt x="7" y="42"/>
                    <a:pt x="0" y="50"/>
                  </a:cubicBezTo>
                  <a:cubicBezTo>
                    <a:pt x="9" y="59"/>
                    <a:pt x="20" y="67"/>
                    <a:pt x="31" y="7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35" y="18"/>
                    <a:pt x="25" y="9"/>
                    <a:pt x="14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ïśļîḓê"/>
            <p:cNvSpPr/>
            <p:nvPr/>
          </p:nvSpPr>
          <p:spPr bwMode="auto">
            <a:xfrm>
              <a:off x="3560125" y="5747231"/>
              <a:ext cx="470864" cy="378332"/>
            </a:xfrm>
            <a:custGeom>
              <a:avLst/>
              <a:gdLst>
                <a:gd name="T0" fmla="*/ 15 w 199"/>
                <a:gd name="T1" fmla="*/ 0 h 160"/>
                <a:gd name="T2" fmla="*/ 0 w 199"/>
                <a:gd name="T3" fmla="*/ 79 h 160"/>
                <a:gd name="T4" fmla="*/ 25 w 199"/>
                <a:gd name="T5" fmla="*/ 138 h 160"/>
                <a:gd name="T6" fmla="*/ 58 w 199"/>
                <a:gd name="T7" fmla="*/ 160 h 160"/>
                <a:gd name="T8" fmla="*/ 73 w 199"/>
                <a:gd name="T9" fmla="*/ 157 h 160"/>
                <a:gd name="T10" fmla="*/ 199 w 199"/>
                <a:gd name="T11" fmla="*/ 104 h 160"/>
                <a:gd name="T12" fmla="*/ 197 w 199"/>
                <a:gd name="T13" fmla="*/ 95 h 160"/>
                <a:gd name="T14" fmla="*/ 117 w 199"/>
                <a:gd name="T15" fmla="*/ 72 h 160"/>
                <a:gd name="T16" fmla="*/ 108 w 199"/>
                <a:gd name="T17" fmla="*/ 68 h 160"/>
                <a:gd name="T18" fmla="*/ 15 w 199"/>
                <a:gd name="T1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60">
                  <a:moveTo>
                    <a:pt x="15" y="0"/>
                  </a:moveTo>
                  <a:cubicBezTo>
                    <a:pt x="19" y="28"/>
                    <a:pt x="13" y="55"/>
                    <a:pt x="0" y="7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31" y="152"/>
                    <a:pt x="44" y="160"/>
                    <a:pt x="58" y="160"/>
                  </a:cubicBezTo>
                  <a:cubicBezTo>
                    <a:pt x="63" y="160"/>
                    <a:pt x="68" y="159"/>
                    <a:pt x="73" y="157"/>
                  </a:cubicBezTo>
                  <a:cubicBezTo>
                    <a:pt x="199" y="104"/>
                    <a:pt x="199" y="104"/>
                    <a:pt x="199" y="104"/>
                  </a:cubicBezTo>
                  <a:cubicBezTo>
                    <a:pt x="198" y="101"/>
                    <a:pt x="198" y="98"/>
                    <a:pt x="197" y="95"/>
                  </a:cubicBezTo>
                  <a:cubicBezTo>
                    <a:pt x="169" y="91"/>
                    <a:pt x="142" y="83"/>
                    <a:pt x="117" y="72"/>
                  </a:cubicBezTo>
                  <a:cubicBezTo>
                    <a:pt x="114" y="71"/>
                    <a:pt x="111" y="70"/>
                    <a:pt x="108" y="68"/>
                  </a:cubicBezTo>
                  <a:cubicBezTo>
                    <a:pt x="74" y="52"/>
                    <a:pt x="42" y="29"/>
                    <a:pt x="15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iṥľïḑé"/>
            <p:cNvSpPr/>
            <p:nvPr/>
          </p:nvSpPr>
          <p:spPr bwMode="auto">
            <a:xfrm>
              <a:off x="3585894" y="5620730"/>
              <a:ext cx="440410" cy="351391"/>
            </a:xfrm>
            <a:custGeom>
              <a:avLst/>
              <a:gdLst>
                <a:gd name="T0" fmla="*/ 181 w 186"/>
                <a:gd name="T1" fmla="*/ 103 h 148"/>
                <a:gd name="T2" fmla="*/ 131 w 186"/>
                <a:gd name="T3" fmla="*/ 124 h 148"/>
                <a:gd name="T4" fmla="*/ 117 w 186"/>
                <a:gd name="T5" fmla="*/ 127 h 148"/>
                <a:gd name="T6" fmla="*/ 106 w 186"/>
                <a:gd name="T7" fmla="*/ 125 h 148"/>
                <a:gd name="T8" fmla="*/ 186 w 186"/>
                <a:gd name="T9" fmla="*/ 148 h 148"/>
                <a:gd name="T10" fmla="*/ 181 w 186"/>
                <a:gd name="T11" fmla="*/ 103 h 148"/>
                <a:gd name="T12" fmla="*/ 39 w 186"/>
                <a:gd name="T13" fmla="*/ 0 h 148"/>
                <a:gd name="T14" fmla="*/ 0 w 186"/>
                <a:gd name="T15" fmla="*/ 31 h 148"/>
                <a:gd name="T16" fmla="*/ 4 w 186"/>
                <a:gd name="T17" fmla="*/ 53 h 148"/>
                <a:gd name="T18" fmla="*/ 97 w 186"/>
                <a:gd name="T19" fmla="*/ 121 h 148"/>
                <a:gd name="T20" fmla="*/ 83 w 186"/>
                <a:gd name="T21" fmla="*/ 104 h 148"/>
                <a:gd name="T22" fmla="*/ 39 w 186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148">
                  <a:moveTo>
                    <a:pt x="181" y="103"/>
                  </a:moveTo>
                  <a:cubicBezTo>
                    <a:pt x="131" y="124"/>
                    <a:pt x="131" y="124"/>
                    <a:pt x="131" y="124"/>
                  </a:cubicBezTo>
                  <a:cubicBezTo>
                    <a:pt x="126" y="126"/>
                    <a:pt x="121" y="127"/>
                    <a:pt x="117" y="127"/>
                  </a:cubicBezTo>
                  <a:cubicBezTo>
                    <a:pt x="113" y="127"/>
                    <a:pt x="109" y="126"/>
                    <a:pt x="106" y="125"/>
                  </a:cubicBezTo>
                  <a:cubicBezTo>
                    <a:pt x="131" y="136"/>
                    <a:pt x="158" y="144"/>
                    <a:pt x="186" y="148"/>
                  </a:cubicBezTo>
                  <a:cubicBezTo>
                    <a:pt x="183" y="133"/>
                    <a:pt x="182" y="118"/>
                    <a:pt x="181" y="103"/>
                  </a:cubicBezTo>
                  <a:moveTo>
                    <a:pt x="39" y="0"/>
                  </a:moveTo>
                  <a:cubicBezTo>
                    <a:pt x="24" y="8"/>
                    <a:pt x="11" y="19"/>
                    <a:pt x="0" y="31"/>
                  </a:cubicBezTo>
                  <a:cubicBezTo>
                    <a:pt x="2" y="38"/>
                    <a:pt x="4" y="45"/>
                    <a:pt x="4" y="53"/>
                  </a:cubicBezTo>
                  <a:cubicBezTo>
                    <a:pt x="31" y="82"/>
                    <a:pt x="63" y="105"/>
                    <a:pt x="97" y="121"/>
                  </a:cubicBezTo>
                  <a:cubicBezTo>
                    <a:pt x="91" y="117"/>
                    <a:pt x="86" y="112"/>
                    <a:pt x="83" y="104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îṣliḓe"/>
            <p:cNvSpPr/>
            <p:nvPr/>
          </p:nvSpPr>
          <p:spPr bwMode="auto">
            <a:xfrm>
              <a:off x="3509760" y="5713263"/>
              <a:ext cx="94876" cy="220205"/>
            </a:xfrm>
            <a:custGeom>
              <a:avLst/>
              <a:gdLst>
                <a:gd name="T0" fmla="*/ 25 w 40"/>
                <a:gd name="T1" fmla="*/ 0 h 93"/>
                <a:gd name="T2" fmla="*/ 0 w 40"/>
                <a:gd name="T3" fmla="*/ 42 h 93"/>
                <a:gd name="T4" fmla="*/ 21 w 40"/>
                <a:gd name="T5" fmla="*/ 93 h 93"/>
                <a:gd name="T6" fmla="*/ 36 w 40"/>
                <a:gd name="T7" fmla="*/ 14 h 93"/>
                <a:gd name="T8" fmla="*/ 25 w 40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3">
                  <a:moveTo>
                    <a:pt x="25" y="0"/>
                  </a:moveTo>
                  <a:cubicBezTo>
                    <a:pt x="14" y="13"/>
                    <a:pt x="6" y="27"/>
                    <a:pt x="0" y="42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34" y="69"/>
                    <a:pt x="40" y="42"/>
                    <a:pt x="36" y="14"/>
                  </a:cubicBezTo>
                  <a:cubicBezTo>
                    <a:pt x="32" y="9"/>
                    <a:pt x="28" y="5"/>
                    <a:pt x="25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íṡliḓé"/>
            <p:cNvSpPr/>
            <p:nvPr/>
          </p:nvSpPr>
          <p:spPr bwMode="auto">
            <a:xfrm>
              <a:off x="3569496" y="5694522"/>
              <a:ext cx="25769" cy="52709"/>
            </a:xfrm>
            <a:custGeom>
              <a:avLst/>
              <a:gdLst>
                <a:gd name="T0" fmla="*/ 7 w 11"/>
                <a:gd name="T1" fmla="*/ 0 h 22"/>
                <a:gd name="T2" fmla="*/ 0 w 11"/>
                <a:gd name="T3" fmla="*/ 8 h 22"/>
                <a:gd name="T4" fmla="*/ 11 w 11"/>
                <a:gd name="T5" fmla="*/ 22 h 22"/>
                <a:gd name="T6" fmla="*/ 7 w 1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2">
                  <a:moveTo>
                    <a:pt x="7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3" y="13"/>
                    <a:pt x="7" y="17"/>
                    <a:pt x="11" y="22"/>
                  </a:cubicBezTo>
                  <a:cubicBezTo>
                    <a:pt x="11" y="14"/>
                    <a:pt x="9" y="7"/>
                    <a:pt x="7" y="0"/>
                  </a:cubicBezTo>
                </a:path>
              </a:pathLst>
            </a:custGeom>
            <a:solidFill>
              <a:srgbClr val="C7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ṧļïḋe"/>
            <p:cNvSpPr/>
            <p:nvPr/>
          </p:nvSpPr>
          <p:spPr bwMode="auto">
            <a:xfrm>
              <a:off x="4026304" y="5972121"/>
              <a:ext cx="44510" cy="21083"/>
            </a:xfrm>
            <a:custGeom>
              <a:avLst/>
              <a:gdLst>
                <a:gd name="T0" fmla="*/ 0 w 19"/>
                <a:gd name="T1" fmla="*/ 0 h 9"/>
                <a:gd name="T2" fmla="*/ 2 w 19"/>
                <a:gd name="T3" fmla="*/ 9 h 9"/>
                <a:gd name="T4" fmla="*/ 19 w 19"/>
                <a:gd name="T5" fmla="*/ 2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1" y="3"/>
                    <a:pt x="1" y="6"/>
                    <a:pt x="2" y="9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3" y="1"/>
                    <a:pt x="6" y="0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iṥľïḍè"/>
            <p:cNvSpPr/>
            <p:nvPr/>
          </p:nvSpPr>
          <p:spPr bwMode="auto">
            <a:xfrm>
              <a:off x="4014591" y="5770657"/>
              <a:ext cx="264715" cy="206150"/>
            </a:xfrm>
            <a:custGeom>
              <a:avLst/>
              <a:gdLst>
                <a:gd name="T0" fmla="*/ 93 w 112"/>
                <a:gd name="T1" fmla="*/ 0 h 87"/>
                <a:gd name="T2" fmla="*/ 0 w 112"/>
                <a:gd name="T3" fmla="*/ 40 h 87"/>
                <a:gd name="T4" fmla="*/ 5 w 112"/>
                <a:gd name="T5" fmla="*/ 85 h 87"/>
                <a:gd name="T6" fmla="*/ 24 w 112"/>
                <a:gd name="T7" fmla="*/ 87 h 87"/>
                <a:gd name="T8" fmla="*/ 112 w 112"/>
                <a:gd name="T9" fmla="*/ 50 h 87"/>
                <a:gd name="T10" fmla="*/ 102 w 112"/>
                <a:gd name="T11" fmla="*/ 18 h 87"/>
                <a:gd name="T12" fmla="*/ 93 w 112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87">
                  <a:moveTo>
                    <a:pt x="93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" y="55"/>
                    <a:pt x="2" y="70"/>
                    <a:pt x="5" y="85"/>
                  </a:cubicBezTo>
                  <a:cubicBezTo>
                    <a:pt x="11" y="85"/>
                    <a:pt x="18" y="86"/>
                    <a:pt x="24" y="87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0" y="39"/>
                    <a:pt x="106" y="29"/>
                    <a:pt x="102" y="18"/>
                  </a:cubicBezTo>
                  <a:cubicBezTo>
                    <a:pt x="99" y="12"/>
                    <a:pt x="96" y="6"/>
                    <a:pt x="93" y="0"/>
                  </a:cubicBezTo>
                </a:path>
              </a:pathLst>
            </a:custGeom>
            <a:solidFill>
              <a:srgbClr val="C7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šlïdé"/>
            <p:cNvSpPr/>
            <p:nvPr/>
          </p:nvSpPr>
          <p:spPr bwMode="auto">
            <a:xfrm>
              <a:off x="8739634" y="2146641"/>
              <a:ext cx="240118" cy="148756"/>
            </a:xfrm>
            <a:custGeom>
              <a:avLst/>
              <a:gdLst>
                <a:gd name="T0" fmla="*/ 38 w 101"/>
                <a:gd name="T1" fmla="*/ 0 h 63"/>
                <a:gd name="T2" fmla="*/ 14 w 101"/>
                <a:gd name="T3" fmla="*/ 5 h 63"/>
                <a:gd name="T4" fmla="*/ 0 w 101"/>
                <a:gd name="T5" fmla="*/ 13 h 63"/>
                <a:gd name="T6" fmla="*/ 21 w 101"/>
                <a:gd name="T7" fmla="*/ 63 h 63"/>
                <a:gd name="T8" fmla="*/ 101 w 101"/>
                <a:gd name="T9" fmla="*/ 63 h 63"/>
                <a:gd name="T10" fmla="*/ 82 w 101"/>
                <a:gd name="T11" fmla="*/ 17 h 63"/>
                <a:gd name="T12" fmla="*/ 38 w 101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3">
                  <a:moveTo>
                    <a:pt x="38" y="0"/>
                  </a:moveTo>
                  <a:cubicBezTo>
                    <a:pt x="30" y="0"/>
                    <a:pt x="22" y="1"/>
                    <a:pt x="14" y="5"/>
                  </a:cubicBezTo>
                  <a:cubicBezTo>
                    <a:pt x="9" y="7"/>
                    <a:pt x="4" y="9"/>
                    <a:pt x="0" y="1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70" y="6"/>
                    <a:pt x="55" y="0"/>
                    <a:pt x="38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íṥḻíḑé"/>
            <p:cNvSpPr/>
            <p:nvPr/>
          </p:nvSpPr>
          <p:spPr bwMode="auto">
            <a:xfrm>
              <a:off x="9409620" y="3316774"/>
              <a:ext cx="57394" cy="134700"/>
            </a:xfrm>
            <a:custGeom>
              <a:avLst/>
              <a:gdLst>
                <a:gd name="T0" fmla="*/ 0 w 24"/>
                <a:gd name="T1" fmla="*/ 0 h 57"/>
                <a:gd name="T2" fmla="*/ 0 w 24"/>
                <a:gd name="T3" fmla="*/ 54 h 57"/>
                <a:gd name="T4" fmla="*/ 24 w 24"/>
                <a:gd name="T5" fmla="*/ 57 h 57"/>
                <a:gd name="T6" fmla="*/ 0 w 24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">
                  <a:moveTo>
                    <a:pt x="0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8" y="55"/>
                    <a:pt x="16" y="56"/>
                    <a:pt x="24" y="5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śḷídé"/>
            <p:cNvSpPr/>
            <p:nvPr/>
          </p:nvSpPr>
          <p:spPr bwMode="auto">
            <a:xfrm>
              <a:off x="9409620" y="3536979"/>
              <a:ext cx="121816" cy="186238"/>
            </a:xfrm>
            <a:custGeom>
              <a:avLst/>
              <a:gdLst>
                <a:gd name="T0" fmla="*/ 39 w 51"/>
                <a:gd name="T1" fmla="*/ 0 h 79"/>
                <a:gd name="T2" fmla="*/ 0 w 51"/>
                <a:gd name="T3" fmla="*/ 6 h 79"/>
                <a:gd name="T4" fmla="*/ 0 w 51"/>
                <a:gd name="T5" fmla="*/ 79 h 79"/>
                <a:gd name="T6" fmla="*/ 28 w 51"/>
                <a:gd name="T7" fmla="*/ 67 h 79"/>
                <a:gd name="T8" fmla="*/ 50 w 51"/>
                <a:gd name="T9" fmla="*/ 34 h 79"/>
                <a:gd name="T10" fmla="*/ 48 w 51"/>
                <a:gd name="T11" fmla="*/ 20 h 79"/>
                <a:gd name="T12" fmla="*/ 48 w 51"/>
                <a:gd name="T13" fmla="*/ 20 h 79"/>
                <a:gd name="T14" fmla="*/ 39 w 51"/>
                <a:gd name="T1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9">
                  <a:moveTo>
                    <a:pt x="39" y="0"/>
                  </a:moveTo>
                  <a:cubicBezTo>
                    <a:pt x="26" y="3"/>
                    <a:pt x="13" y="5"/>
                    <a:pt x="0" y="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42" y="62"/>
                    <a:pt x="50" y="48"/>
                    <a:pt x="50" y="34"/>
                  </a:cubicBezTo>
                  <a:cubicBezTo>
                    <a:pt x="51" y="29"/>
                    <a:pt x="50" y="24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ŝľïḑê"/>
            <p:cNvSpPr/>
            <p:nvPr/>
          </p:nvSpPr>
          <p:spPr bwMode="auto">
            <a:xfrm>
              <a:off x="9409620" y="3444447"/>
              <a:ext cx="92533" cy="106589"/>
            </a:xfrm>
            <a:custGeom>
              <a:avLst/>
              <a:gdLst>
                <a:gd name="T0" fmla="*/ 0 w 39"/>
                <a:gd name="T1" fmla="*/ 0 h 45"/>
                <a:gd name="T2" fmla="*/ 0 w 39"/>
                <a:gd name="T3" fmla="*/ 45 h 45"/>
                <a:gd name="T4" fmla="*/ 39 w 39"/>
                <a:gd name="T5" fmla="*/ 39 h 45"/>
                <a:gd name="T6" fmla="*/ 24 w 39"/>
                <a:gd name="T7" fmla="*/ 3 h 45"/>
                <a:gd name="T8" fmla="*/ 0 w 3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5">
                  <a:moveTo>
                    <a:pt x="0" y="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3" y="44"/>
                    <a:pt x="26" y="42"/>
                    <a:pt x="39" y="39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2"/>
                    <a:pt x="8" y="1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íṩliďe"/>
            <p:cNvSpPr/>
            <p:nvPr/>
          </p:nvSpPr>
          <p:spPr bwMode="auto">
            <a:xfrm>
              <a:off x="6052661" y="2278998"/>
              <a:ext cx="43339" cy="16398"/>
            </a:xfrm>
            <a:custGeom>
              <a:avLst/>
              <a:gdLst>
                <a:gd name="T0" fmla="*/ 37 w 37"/>
                <a:gd name="T1" fmla="*/ 0 h 14"/>
                <a:gd name="T2" fmla="*/ 0 w 37"/>
                <a:gd name="T3" fmla="*/ 14 h 14"/>
                <a:gd name="T4" fmla="*/ 31 w 37"/>
                <a:gd name="T5" fmla="*/ 14 h 14"/>
                <a:gd name="T6" fmla="*/ 37 w 3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">
                  <a:moveTo>
                    <a:pt x="37" y="0"/>
                  </a:moveTo>
                  <a:lnTo>
                    <a:pt x="0" y="14"/>
                  </a:lnTo>
                  <a:lnTo>
                    <a:pt x="31" y="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iṣ1ïḓê"/>
            <p:cNvSpPr/>
            <p:nvPr/>
          </p:nvSpPr>
          <p:spPr bwMode="auto">
            <a:xfrm>
              <a:off x="6052661" y="2278998"/>
              <a:ext cx="43339" cy="16398"/>
            </a:xfrm>
            <a:custGeom>
              <a:avLst/>
              <a:gdLst>
                <a:gd name="T0" fmla="*/ 37 w 37"/>
                <a:gd name="T1" fmla="*/ 0 h 14"/>
                <a:gd name="T2" fmla="*/ 0 w 37"/>
                <a:gd name="T3" fmla="*/ 14 h 14"/>
                <a:gd name="T4" fmla="*/ 31 w 37"/>
                <a:gd name="T5" fmla="*/ 14 h 14"/>
                <a:gd name="T6" fmla="*/ 37 w 37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14">
                  <a:moveTo>
                    <a:pt x="37" y="0"/>
                  </a:moveTo>
                  <a:lnTo>
                    <a:pt x="0" y="14"/>
                  </a:lnTo>
                  <a:lnTo>
                    <a:pt x="31" y="14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îṩlîḑè"/>
            <p:cNvSpPr/>
            <p:nvPr/>
          </p:nvSpPr>
          <p:spPr bwMode="auto">
            <a:xfrm>
              <a:off x="4726745" y="5391154"/>
              <a:ext cx="393558" cy="308053"/>
            </a:xfrm>
            <a:custGeom>
              <a:avLst/>
              <a:gdLst>
                <a:gd name="T0" fmla="*/ 166 w 166"/>
                <a:gd name="T1" fmla="*/ 0 h 130"/>
                <a:gd name="T2" fmla="*/ 155 w 166"/>
                <a:gd name="T3" fmla="*/ 7 h 130"/>
                <a:gd name="T4" fmla="*/ 24 w 166"/>
                <a:gd name="T5" fmla="*/ 63 h 130"/>
                <a:gd name="T6" fmla="*/ 15 w 166"/>
                <a:gd name="T7" fmla="*/ 83 h 130"/>
                <a:gd name="T8" fmla="*/ 0 w 166"/>
                <a:gd name="T9" fmla="*/ 130 h 130"/>
                <a:gd name="T10" fmla="*/ 145 w 166"/>
                <a:gd name="T11" fmla="*/ 69 h 130"/>
                <a:gd name="T12" fmla="*/ 166 w 166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30">
                  <a:moveTo>
                    <a:pt x="166" y="0"/>
                  </a:moveTo>
                  <a:cubicBezTo>
                    <a:pt x="163" y="3"/>
                    <a:pt x="160" y="5"/>
                    <a:pt x="155" y="7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1" y="69"/>
                    <a:pt x="18" y="76"/>
                    <a:pt x="15" y="83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îṣlïḓê"/>
            <p:cNvSpPr/>
            <p:nvPr/>
          </p:nvSpPr>
          <p:spPr bwMode="auto">
            <a:xfrm>
              <a:off x="4763055" y="5541081"/>
              <a:ext cx="21083" cy="46852"/>
            </a:xfrm>
            <a:custGeom>
              <a:avLst/>
              <a:gdLst>
                <a:gd name="T0" fmla="*/ 9 w 9"/>
                <a:gd name="T1" fmla="*/ 0 h 20"/>
                <a:gd name="T2" fmla="*/ 6 w 9"/>
                <a:gd name="T3" fmla="*/ 1 h 20"/>
                <a:gd name="T4" fmla="*/ 0 w 9"/>
                <a:gd name="T5" fmla="*/ 20 h 20"/>
                <a:gd name="T6" fmla="*/ 9 w 9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0">
                  <a:moveTo>
                    <a:pt x="9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13"/>
                    <a:pt x="6" y="6"/>
                    <a:pt x="9" y="0"/>
                  </a:cubicBezTo>
                </a:path>
              </a:pathLst>
            </a:custGeom>
            <a:solidFill>
              <a:srgbClr val="CE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íṣľîdê"/>
            <p:cNvSpPr/>
            <p:nvPr/>
          </p:nvSpPr>
          <p:spPr bwMode="auto">
            <a:xfrm>
              <a:off x="5074622" y="5142838"/>
              <a:ext cx="124158" cy="122987"/>
            </a:xfrm>
            <a:custGeom>
              <a:avLst/>
              <a:gdLst>
                <a:gd name="T0" fmla="*/ 52 w 52"/>
                <a:gd name="T1" fmla="*/ 0 h 52"/>
                <a:gd name="T2" fmla="*/ 0 w 52"/>
                <a:gd name="T3" fmla="*/ 0 h 52"/>
                <a:gd name="T4" fmla="*/ 17 w 52"/>
                <a:gd name="T5" fmla="*/ 39 h 52"/>
                <a:gd name="T6" fmla="*/ 36 w 52"/>
                <a:gd name="T7" fmla="*/ 52 h 52"/>
                <a:gd name="T8" fmla="*/ 52 w 52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3" y="43"/>
                    <a:pt x="30" y="48"/>
                    <a:pt x="36" y="52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ïṩlíḑé"/>
            <p:cNvSpPr/>
            <p:nvPr/>
          </p:nvSpPr>
          <p:spPr bwMode="auto">
            <a:xfrm>
              <a:off x="5115618" y="5235371"/>
              <a:ext cx="44510" cy="78478"/>
            </a:xfrm>
            <a:custGeom>
              <a:avLst/>
              <a:gdLst>
                <a:gd name="T0" fmla="*/ 0 w 19"/>
                <a:gd name="T1" fmla="*/ 0 h 33"/>
                <a:gd name="T2" fmla="*/ 11 w 19"/>
                <a:gd name="T3" fmla="*/ 26 h 33"/>
                <a:gd name="T4" fmla="*/ 13 w 19"/>
                <a:gd name="T5" fmla="*/ 33 h 33"/>
                <a:gd name="T6" fmla="*/ 19 w 19"/>
                <a:gd name="T7" fmla="*/ 13 h 33"/>
                <a:gd name="T8" fmla="*/ 0 w 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0" y="0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2" y="28"/>
                    <a:pt x="12" y="30"/>
                    <a:pt x="13" y="3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9"/>
                    <a:pt x="6" y="4"/>
                    <a:pt x="0" y="0"/>
                  </a:cubicBezTo>
                </a:path>
              </a:pathLst>
            </a:custGeom>
            <a:solidFill>
              <a:srgbClr val="CE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í$ļïḍe"/>
            <p:cNvSpPr/>
            <p:nvPr/>
          </p:nvSpPr>
          <p:spPr bwMode="auto">
            <a:xfrm>
              <a:off x="6182676" y="2188808"/>
              <a:ext cx="126501" cy="106589"/>
            </a:xfrm>
            <a:custGeom>
              <a:avLst/>
              <a:gdLst>
                <a:gd name="T0" fmla="*/ 108 w 108"/>
                <a:gd name="T1" fmla="*/ 0 h 91"/>
                <a:gd name="T2" fmla="*/ 19 w 108"/>
                <a:gd name="T3" fmla="*/ 36 h 91"/>
                <a:gd name="T4" fmla="*/ 0 w 108"/>
                <a:gd name="T5" fmla="*/ 91 h 91"/>
                <a:gd name="T6" fmla="*/ 77 w 108"/>
                <a:gd name="T7" fmla="*/ 91 h 91"/>
                <a:gd name="T8" fmla="*/ 108 w 108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91">
                  <a:moveTo>
                    <a:pt x="108" y="0"/>
                  </a:moveTo>
                  <a:lnTo>
                    <a:pt x="19" y="36"/>
                  </a:lnTo>
                  <a:lnTo>
                    <a:pt x="0" y="91"/>
                  </a:lnTo>
                  <a:lnTo>
                    <a:pt x="77" y="9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ísľïḓé"/>
            <p:cNvSpPr/>
            <p:nvPr/>
          </p:nvSpPr>
          <p:spPr bwMode="auto">
            <a:xfrm>
              <a:off x="5178868" y="5441520"/>
              <a:ext cx="87848" cy="67936"/>
            </a:xfrm>
            <a:custGeom>
              <a:avLst/>
              <a:gdLst>
                <a:gd name="T0" fmla="*/ 9 w 37"/>
                <a:gd name="T1" fmla="*/ 0 h 29"/>
                <a:gd name="T2" fmla="*/ 0 w 37"/>
                <a:gd name="T3" fmla="*/ 29 h 29"/>
                <a:gd name="T4" fmla="*/ 37 w 37"/>
                <a:gd name="T5" fmla="*/ 13 h 29"/>
                <a:gd name="T6" fmla="*/ 9 w 3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9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7" y="9"/>
                    <a:pt x="18" y="5"/>
                    <a:pt x="9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í$1iḋê"/>
            <p:cNvSpPr/>
            <p:nvPr/>
          </p:nvSpPr>
          <p:spPr bwMode="auto">
            <a:xfrm>
              <a:off x="5233920" y="5142838"/>
              <a:ext cx="148756" cy="264715"/>
            </a:xfrm>
            <a:custGeom>
              <a:avLst/>
              <a:gdLst>
                <a:gd name="T0" fmla="*/ 63 w 63"/>
                <a:gd name="T1" fmla="*/ 0 h 112"/>
                <a:gd name="T2" fmla="*/ 25 w 63"/>
                <a:gd name="T3" fmla="*/ 0 h 112"/>
                <a:gd name="T4" fmla="*/ 0 w 63"/>
                <a:gd name="T5" fmla="*/ 80 h 112"/>
                <a:gd name="T6" fmla="*/ 28 w 63"/>
                <a:gd name="T7" fmla="*/ 112 h 112"/>
                <a:gd name="T8" fmla="*/ 63 w 6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2">
                  <a:moveTo>
                    <a:pt x="63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0" y="90"/>
                    <a:pt x="20" y="101"/>
                    <a:pt x="28" y="112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ṡļíďè"/>
            <p:cNvSpPr/>
            <p:nvPr/>
          </p:nvSpPr>
          <p:spPr bwMode="auto">
            <a:xfrm>
              <a:off x="5201123" y="5332589"/>
              <a:ext cx="98390" cy="139386"/>
            </a:xfrm>
            <a:custGeom>
              <a:avLst/>
              <a:gdLst>
                <a:gd name="T0" fmla="*/ 14 w 42"/>
                <a:gd name="T1" fmla="*/ 0 h 59"/>
                <a:gd name="T2" fmla="*/ 0 w 42"/>
                <a:gd name="T3" fmla="*/ 46 h 59"/>
                <a:gd name="T4" fmla="*/ 28 w 42"/>
                <a:gd name="T5" fmla="*/ 59 h 59"/>
                <a:gd name="T6" fmla="*/ 35 w 42"/>
                <a:gd name="T7" fmla="*/ 56 h 59"/>
                <a:gd name="T8" fmla="*/ 42 w 42"/>
                <a:gd name="T9" fmla="*/ 32 h 59"/>
                <a:gd name="T10" fmla="*/ 14 w 42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9">
                  <a:moveTo>
                    <a:pt x="14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9" y="51"/>
                    <a:pt x="18" y="55"/>
                    <a:pt x="28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4" y="21"/>
                    <a:pt x="24" y="10"/>
                    <a:pt x="14" y="0"/>
                  </a:cubicBezTo>
                </a:path>
              </a:pathLst>
            </a:custGeom>
            <a:solidFill>
              <a:srgbClr val="CE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ṩļídè"/>
            <p:cNvSpPr/>
            <p:nvPr/>
          </p:nvSpPr>
          <p:spPr bwMode="auto">
            <a:xfrm>
              <a:off x="7092780" y="1748398"/>
              <a:ext cx="262372" cy="547000"/>
            </a:xfrm>
            <a:custGeom>
              <a:avLst/>
              <a:gdLst>
                <a:gd name="T0" fmla="*/ 224 w 224"/>
                <a:gd name="T1" fmla="*/ 0 h 467"/>
                <a:gd name="T2" fmla="*/ 135 w 224"/>
                <a:gd name="T3" fmla="*/ 36 h 467"/>
                <a:gd name="T4" fmla="*/ 0 w 224"/>
                <a:gd name="T5" fmla="*/ 467 h 467"/>
                <a:gd name="T6" fmla="*/ 76 w 224"/>
                <a:gd name="T7" fmla="*/ 467 h 467"/>
                <a:gd name="T8" fmla="*/ 224 w 224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467">
                  <a:moveTo>
                    <a:pt x="224" y="0"/>
                  </a:moveTo>
                  <a:lnTo>
                    <a:pt x="135" y="36"/>
                  </a:lnTo>
                  <a:lnTo>
                    <a:pt x="0" y="467"/>
                  </a:lnTo>
                  <a:lnTo>
                    <a:pt x="76" y="46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ṡḻîḍè"/>
            <p:cNvSpPr/>
            <p:nvPr/>
          </p:nvSpPr>
          <p:spPr bwMode="auto">
            <a:xfrm>
              <a:off x="7092780" y="1748398"/>
              <a:ext cx="262372" cy="547000"/>
            </a:xfrm>
            <a:custGeom>
              <a:avLst/>
              <a:gdLst>
                <a:gd name="T0" fmla="*/ 224 w 224"/>
                <a:gd name="T1" fmla="*/ 0 h 467"/>
                <a:gd name="T2" fmla="*/ 135 w 224"/>
                <a:gd name="T3" fmla="*/ 36 h 467"/>
                <a:gd name="T4" fmla="*/ 0 w 224"/>
                <a:gd name="T5" fmla="*/ 467 h 467"/>
                <a:gd name="T6" fmla="*/ 76 w 224"/>
                <a:gd name="T7" fmla="*/ 467 h 467"/>
                <a:gd name="T8" fmla="*/ 224 w 224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467">
                  <a:moveTo>
                    <a:pt x="224" y="0"/>
                  </a:moveTo>
                  <a:lnTo>
                    <a:pt x="135" y="36"/>
                  </a:lnTo>
                  <a:lnTo>
                    <a:pt x="0" y="467"/>
                  </a:lnTo>
                  <a:lnTo>
                    <a:pt x="76" y="467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ṧliḍé"/>
            <p:cNvSpPr/>
            <p:nvPr/>
          </p:nvSpPr>
          <p:spPr bwMode="auto">
            <a:xfrm>
              <a:off x="4897755" y="5142838"/>
              <a:ext cx="234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îśḻïḋê"/>
            <p:cNvSpPr/>
            <p:nvPr/>
          </p:nvSpPr>
          <p:spPr bwMode="auto">
            <a:xfrm>
              <a:off x="3514445" y="5142838"/>
              <a:ext cx="1047146" cy="477892"/>
            </a:xfrm>
            <a:custGeom>
              <a:avLst/>
              <a:gdLst>
                <a:gd name="T0" fmla="*/ 343 w 442"/>
                <a:gd name="T1" fmla="*/ 0 h 202"/>
                <a:gd name="T2" fmla="*/ 284 w 442"/>
                <a:gd name="T3" fmla="*/ 0 h 202"/>
                <a:gd name="T4" fmla="*/ 200 w 442"/>
                <a:gd name="T5" fmla="*/ 36 h 202"/>
                <a:gd name="T6" fmla="*/ 200 w 442"/>
                <a:gd name="T7" fmla="*/ 36 h 202"/>
                <a:gd name="T8" fmla="*/ 61 w 442"/>
                <a:gd name="T9" fmla="*/ 94 h 202"/>
                <a:gd name="T10" fmla="*/ 45 w 442"/>
                <a:gd name="T11" fmla="*/ 55 h 202"/>
                <a:gd name="T12" fmla="*/ 174 w 442"/>
                <a:gd name="T13" fmla="*/ 0 h 202"/>
                <a:gd name="T14" fmla="*/ 127 w 442"/>
                <a:gd name="T15" fmla="*/ 0 h 202"/>
                <a:gd name="T16" fmla="*/ 33 w 442"/>
                <a:gd name="T17" fmla="*/ 40 h 202"/>
                <a:gd name="T18" fmla="*/ 32 w 442"/>
                <a:gd name="T19" fmla="*/ 36 h 202"/>
                <a:gd name="T20" fmla="*/ 118 w 442"/>
                <a:gd name="T21" fmla="*/ 0 h 202"/>
                <a:gd name="T22" fmla="*/ 68 w 442"/>
                <a:gd name="T23" fmla="*/ 0 h 202"/>
                <a:gd name="T24" fmla="*/ 25 w 442"/>
                <a:gd name="T25" fmla="*/ 18 h 202"/>
                <a:gd name="T26" fmla="*/ 21 w 442"/>
                <a:gd name="T27" fmla="*/ 7 h 202"/>
                <a:gd name="T28" fmla="*/ 0 w 442"/>
                <a:gd name="T29" fmla="*/ 39 h 202"/>
                <a:gd name="T30" fmla="*/ 69 w 442"/>
                <a:gd name="T31" fmla="*/ 202 h 202"/>
                <a:gd name="T32" fmla="*/ 89 w 442"/>
                <a:gd name="T33" fmla="*/ 192 h 202"/>
                <a:gd name="T34" fmla="*/ 155 w 442"/>
                <a:gd name="T35" fmla="*/ 178 h 202"/>
                <a:gd name="T36" fmla="*/ 228 w 442"/>
                <a:gd name="T37" fmla="*/ 195 h 202"/>
                <a:gd name="T38" fmla="*/ 280 w 442"/>
                <a:gd name="T39" fmla="*/ 102 h 202"/>
                <a:gd name="T40" fmla="*/ 93 w 442"/>
                <a:gd name="T41" fmla="*/ 180 h 202"/>
                <a:gd name="T42" fmla="*/ 91 w 442"/>
                <a:gd name="T43" fmla="*/ 177 h 202"/>
                <a:gd name="T44" fmla="*/ 285 w 442"/>
                <a:gd name="T45" fmla="*/ 95 h 202"/>
                <a:gd name="T46" fmla="*/ 337 w 442"/>
                <a:gd name="T47" fmla="*/ 48 h 202"/>
                <a:gd name="T48" fmla="*/ 224 w 442"/>
                <a:gd name="T49" fmla="*/ 96 h 202"/>
                <a:gd name="T50" fmla="*/ 208 w 442"/>
                <a:gd name="T51" fmla="*/ 57 h 202"/>
                <a:gd name="T52" fmla="*/ 343 w 442"/>
                <a:gd name="T53" fmla="*/ 0 h 202"/>
                <a:gd name="T54" fmla="*/ 442 w 442"/>
                <a:gd name="T55" fmla="*/ 0 h 202"/>
                <a:gd name="T56" fmla="*/ 411 w 442"/>
                <a:gd name="T57" fmla="*/ 0 h 202"/>
                <a:gd name="T58" fmla="*/ 415 w 442"/>
                <a:gd name="T59" fmla="*/ 8 h 202"/>
                <a:gd name="T60" fmla="*/ 442 w 442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2" h="202">
                  <a:moveTo>
                    <a:pt x="343" y="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5" y="18"/>
                    <a:pt x="8" y="29"/>
                    <a:pt x="0" y="39"/>
                  </a:cubicBezTo>
                  <a:cubicBezTo>
                    <a:pt x="69" y="202"/>
                    <a:pt x="69" y="202"/>
                    <a:pt x="69" y="202"/>
                  </a:cubicBezTo>
                  <a:cubicBezTo>
                    <a:pt x="75" y="198"/>
                    <a:pt x="82" y="195"/>
                    <a:pt x="89" y="192"/>
                  </a:cubicBezTo>
                  <a:cubicBezTo>
                    <a:pt x="110" y="183"/>
                    <a:pt x="133" y="178"/>
                    <a:pt x="155" y="178"/>
                  </a:cubicBezTo>
                  <a:cubicBezTo>
                    <a:pt x="180" y="178"/>
                    <a:pt x="205" y="184"/>
                    <a:pt x="228" y="195"/>
                  </a:cubicBezTo>
                  <a:cubicBezTo>
                    <a:pt x="239" y="161"/>
                    <a:pt x="257" y="129"/>
                    <a:pt x="280" y="102"/>
                  </a:cubicBezTo>
                  <a:cubicBezTo>
                    <a:pt x="93" y="180"/>
                    <a:pt x="93" y="180"/>
                    <a:pt x="93" y="180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300" y="78"/>
                    <a:pt x="317" y="62"/>
                    <a:pt x="337" y="48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08" y="57"/>
                    <a:pt x="208" y="57"/>
                    <a:pt x="208" y="57"/>
                  </a:cubicBezTo>
                  <a:cubicBezTo>
                    <a:pt x="343" y="0"/>
                    <a:pt x="343" y="0"/>
                    <a:pt x="343" y="0"/>
                  </a:cubicBezTo>
                  <a:moveTo>
                    <a:pt x="442" y="0"/>
                  </a:moveTo>
                  <a:cubicBezTo>
                    <a:pt x="411" y="0"/>
                    <a:pt x="411" y="0"/>
                    <a:pt x="411" y="0"/>
                  </a:cubicBezTo>
                  <a:cubicBezTo>
                    <a:pt x="415" y="8"/>
                    <a:pt x="415" y="8"/>
                    <a:pt x="415" y="8"/>
                  </a:cubicBezTo>
                  <a:cubicBezTo>
                    <a:pt x="424" y="5"/>
                    <a:pt x="433" y="2"/>
                    <a:pt x="442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ṣlíḑè"/>
            <p:cNvSpPr/>
            <p:nvPr/>
          </p:nvSpPr>
          <p:spPr bwMode="auto">
            <a:xfrm>
              <a:off x="3476963" y="5142838"/>
              <a:ext cx="87848" cy="92533"/>
            </a:xfrm>
            <a:custGeom>
              <a:avLst/>
              <a:gdLst>
                <a:gd name="T0" fmla="*/ 34 w 37"/>
                <a:gd name="T1" fmla="*/ 0 h 39"/>
                <a:gd name="T2" fmla="*/ 0 w 37"/>
                <a:gd name="T3" fmla="*/ 0 h 39"/>
                <a:gd name="T4" fmla="*/ 16 w 37"/>
                <a:gd name="T5" fmla="*/ 39 h 39"/>
                <a:gd name="T6" fmla="*/ 37 w 37"/>
                <a:gd name="T7" fmla="*/ 7 h 39"/>
                <a:gd name="T8" fmla="*/ 34 w 3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9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24" y="29"/>
                    <a:pt x="31" y="18"/>
                    <a:pt x="37" y="7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işlíḋê"/>
            <p:cNvSpPr/>
            <p:nvPr/>
          </p:nvSpPr>
          <p:spPr bwMode="auto">
            <a:xfrm>
              <a:off x="4830991" y="5142838"/>
              <a:ext cx="296340" cy="248317"/>
            </a:xfrm>
            <a:custGeom>
              <a:avLst/>
              <a:gdLst>
                <a:gd name="T0" fmla="*/ 124 w 125"/>
                <a:gd name="T1" fmla="*/ 101 h 105"/>
                <a:gd name="T2" fmla="*/ 122 w 125"/>
                <a:gd name="T3" fmla="*/ 105 h 105"/>
                <a:gd name="T4" fmla="*/ 125 w 125"/>
                <a:gd name="T5" fmla="*/ 102 h 105"/>
                <a:gd name="T6" fmla="*/ 124 w 125"/>
                <a:gd name="T7" fmla="*/ 101 h 105"/>
                <a:gd name="T8" fmla="*/ 28 w 125"/>
                <a:gd name="T9" fmla="*/ 0 h 105"/>
                <a:gd name="T10" fmla="*/ 0 w 125"/>
                <a:gd name="T11" fmla="*/ 0 h 105"/>
                <a:gd name="T12" fmla="*/ 2 w 125"/>
                <a:gd name="T13" fmla="*/ 89 h 105"/>
                <a:gd name="T14" fmla="*/ 29 w 125"/>
                <a:gd name="T15" fmla="*/ 0 h 105"/>
                <a:gd name="T16" fmla="*/ 28 w 125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05">
                  <a:moveTo>
                    <a:pt x="124" y="101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23" y="104"/>
                    <a:pt x="124" y="103"/>
                    <a:pt x="125" y="102"/>
                  </a:cubicBezTo>
                  <a:cubicBezTo>
                    <a:pt x="124" y="102"/>
                    <a:pt x="124" y="102"/>
                    <a:pt x="124" y="101"/>
                  </a:cubicBezTo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30"/>
                    <a:pt x="5" y="60"/>
                    <a:pt x="2" y="8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îS1iḑè"/>
            <p:cNvSpPr/>
            <p:nvPr/>
          </p:nvSpPr>
          <p:spPr bwMode="auto">
            <a:xfrm>
              <a:off x="4054416" y="5142838"/>
              <a:ext cx="788288" cy="627819"/>
            </a:xfrm>
            <a:custGeom>
              <a:avLst/>
              <a:gdLst>
                <a:gd name="T0" fmla="*/ 283 w 333"/>
                <a:gd name="T1" fmla="*/ 0 h 265"/>
                <a:gd name="T2" fmla="*/ 214 w 333"/>
                <a:gd name="T3" fmla="*/ 0 h 265"/>
                <a:gd name="T4" fmla="*/ 187 w 333"/>
                <a:gd name="T5" fmla="*/ 8 h 265"/>
                <a:gd name="T6" fmla="*/ 189 w 333"/>
                <a:gd name="T7" fmla="*/ 14 h 265"/>
                <a:gd name="T8" fmla="*/ 109 w 333"/>
                <a:gd name="T9" fmla="*/ 48 h 265"/>
                <a:gd name="T10" fmla="*/ 57 w 333"/>
                <a:gd name="T11" fmla="*/ 95 h 265"/>
                <a:gd name="T12" fmla="*/ 283 w 333"/>
                <a:gd name="T13" fmla="*/ 0 h 265"/>
                <a:gd name="T14" fmla="*/ 328 w 333"/>
                <a:gd name="T15" fmla="*/ 0 h 265"/>
                <a:gd name="T16" fmla="*/ 293 w 333"/>
                <a:gd name="T17" fmla="*/ 0 h 265"/>
                <a:gd name="T18" fmla="*/ 52 w 333"/>
                <a:gd name="T19" fmla="*/ 102 h 265"/>
                <a:gd name="T20" fmla="*/ 0 w 333"/>
                <a:gd name="T21" fmla="*/ 195 h 265"/>
                <a:gd name="T22" fmla="*/ 76 w 333"/>
                <a:gd name="T23" fmla="*/ 265 h 265"/>
                <a:gd name="T24" fmla="*/ 305 w 333"/>
                <a:gd name="T25" fmla="*/ 169 h 265"/>
                <a:gd name="T26" fmla="*/ 330 w 333"/>
                <a:gd name="T27" fmla="*/ 89 h 265"/>
                <a:gd name="T28" fmla="*/ 328 w 333"/>
                <a:gd name="T2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3" h="265">
                  <a:moveTo>
                    <a:pt x="283" y="0"/>
                  </a:moveTo>
                  <a:cubicBezTo>
                    <a:pt x="214" y="0"/>
                    <a:pt x="214" y="0"/>
                    <a:pt x="214" y="0"/>
                  </a:cubicBezTo>
                  <a:cubicBezTo>
                    <a:pt x="205" y="2"/>
                    <a:pt x="196" y="5"/>
                    <a:pt x="187" y="8"/>
                  </a:cubicBezTo>
                  <a:cubicBezTo>
                    <a:pt x="189" y="14"/>
                    <a:pt x="189" y="14"/>
                    <a:pt x="189" y="14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89" y="62"/>
                    <a:pt x="72" y="78"/>
                    <a:pt x="57" y="95"/>
                  </a:cubicBezTo>
                  <a:cubicBezTo>
                    <a:pt x="283" y="0"/>
                    <a:pt x="283" y="0"/>
                    <a:pt x="283" y="0"/>
                  </a:cubicBezTo>
                  <a:moveTo>
                    <a:pt x="328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29" y="129"/>
                    <a:pt x="11" y="161"/>
                    <a:pt x="0" y="195"/>
                  </a:cubicBezTo>
                  <a:cubicBezTo>
                    <a:pt x="31" y="209"/>
                    <a:pt x="58" y="234"/>
                    <a:pt x="76" y="265"/>
                  </a:cubicBezTo>
                  <a:cubicBezTo>
                    <a:pt x="305" y="169"/>
                    <a:pt x="305" y="169"/>
                    <a:pt x="305" y="169"/>
                  </a:cubicBezTo>
                  <a:cubicBezTo>
                    <a:pt x="330" y="89"/>
                    <a:pt x="330" y="89"/>
                    <a:pt x="330" y="89"/>
                  </a:cubicBezTo>
                  <a:cubicBezTo>
                    <a:pt x="333" y="60"/>
                    <a:pt x="333" y="30"/>
                    <a:pt x="328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ïšḷïḑè"/>
            <p:cNvSpPr/>
            <p:nvPr/>
          </p:nvSpPr>
          <p:spPr bwMode="auto">
            <a:xfrm>
              <a:off x="5124988" y="5313848"/>
              <a:ext cx="25769" cy="70278"/>
            </a:xfrm>
            <a:custGeom>
              <a:avLst/>
              <a:gdLst>
                <a:gd name="T0" fmla="*/ 9 w 11"/>
                <a:gd name="T1" fmla="*/ 0 h 30"/>
                <a:gd name="T2" fmla="*/ 0 w 11"/>
                <a:gd name="T3" fmla="*/ 29 h 30"/>
                <a:gd name="T4" fmla="*/ 1 w 11"/>
                <a:gd name="T5" fmla="*/ 30 h 30"/>
                <a:gd name="T6" fmla="*/ 9 w 11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0">
                  <a:moveTo>
                    <a:pt x="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8" y="22"/>
                    <a:pt x="11" y="11"/>
                    <a:pt x="9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îṣḻïḓé"/>
            <p:cNvSpPr/>
            <p:nvPr/>
          </p:nvSpPr>
          <p:spPr bwMode="auto">
            <a:xfrm>
              <a:off x="3815470" y="5907699"/>
              <a:ext cx="21083" cy="9370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2"/>
                    <a:pt x="6" y="3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íṧ1îḓè"/>
            <p:cNvSpPr/>
            <p:nvPr/>
          </p:nvSpPr>
          <p:spPr bwMode="auto">
            <a:xfrm>
              <a:off x="3678427" y="5564508"/>
              <a:ext cx="375989" cy="357248"/>
            </a:xfrm>
            <a:custGeom>
              <a:avLst/>
              <a:gdLst>
                <a:gd name="T0" fmla="*/ 86 w 159"/>
                <a:gd name="T1" fmla="*/ 0 h 151"/>
                <a:gd name="T2" fmla="*/ 20 w 159"/>
                <a:gd name="T3" fmla="*/ 14 h 151"/>
                <a:gd name="T4" fmla="*/ 0 w 159"/>
                <a:gd name="T5" fmla="*/ 24 h 151"/>
                <a:gd name="T6" fmla="*/ 44 w 159"/>
                <a:gd name="T7" fmla="*/ 128 h 151"/>
                <a:gd name="T8" fmla="*/ 58 w 159"/>
                <a:gd name="T9" fmla="*/ 145 h 151"/>
                <a:gd name="T10" fmla="*/ 67 w 159"/>
                <a:gd name="T11" fmla="*/ 149 h 151"/>
                <a:gd name="T12" fmla="*/ 78 w 159"/>
                <a:gd name="T13" fmla="*/ 151 h 151"/>
                <a:gd name="T14" fmla="*/ 92 w 159"/>
                <a:gd name="T15" fmla="*/ 148 h 151"/>
                <a:gd name="T16" fmla="*/ 142 w 159"/>
                <a:gd name="T17" fmla="*/ 127 h 151"/>
                <a:gd name="T18" fmla="*/ 159 w 159"/>
                <a:gd name="T19" fmla="*/ 17 h 151"/>
                <a:gd name="T20" fmla="*/ 86 w 159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51">
                  <a:moveTo>
                    <a:pt x="86" y="0"/>
                  </a:moveTo>
                  <a:cubicBezTo>
                    <a:pt x="64" y="0"/>
                    <a:pt x="41" y="5"/>
                    <a:pt x="20" y="14"/>
                  </a:cubicBezTo>
                  <a:cubicBezTo>
                    <a:pt x="13" y="17"/>
                    <a:pt x="6" y="20"/>
                    <a:pt x="0" y="24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7" y="136"/>
                    <a:pt x="52" y="141"/>
                    <a:pt x="58" y="145"/>
                  </a:cubicBezTo>
                  <a:cubicBezTo>
                    <a:pt x="61" y="146"/>
                    <a:pt x="64" y="148"/>
                    <a:pt x="67" y="149"/>
                  </a:cubicBezTo>
                  <a:cubicBezTo>
                    <a:pt x="70" y="150"/>
                    <a:pt x="74" y="151"/>
                    <a:pt x="78" y="151"/>
                  </a:cubicBezTo>
                  <a:cubicBezTo>
                    <a:pt x="82" y="151"/>
                    <a:pt x="87" y="150"/>
                    <a:pt x="92" y="14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1" y="89"/>
                    <a:pt x="146" y="52"/>
                    <a:pt x="159" y="17"/>
                  </a:cubicBezTo>
                  <a:cubicBezTo>
                    <a:pt x="136" y="6"/>
                    <a:pt x="111" y="0"/>
                    <a:pt x="86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$ḷîḍè"/>
            <p:cNvSpPr/>
            <p:nvPr/>
          </p:nvSpPr>
          <p:spPr bwMode="auto">
            <a:xfrm>
              <a:off x="4012249" y="5604332"/>
              <a:ext cx="222548" cy="261201"/>
            </a:xfrm>
            <a:custGeom>
              <a:avLst/>
              <a:gdLst>
                <a:gd name="T0" fmla="*/ 18 w 94"/>
                <a:gd name="T1" fmla="*/ 0 h 110"/>
                <a:gd name="T2" fmla="*/ 1 w 94"/>
                <a:gd name="T3" fmla="*/ 110 h 110"/>
                <a:gd name="T4" fmla="*/ 94 w 94"/>
                <a:gd name="T5" fmla="*/ 70 h 110"/>
                <a:gd name="T6" fmla="*/ 18 w 94"/>
                <a:gd name="T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10">
                  <a:moveTo>
                    <a:pt x="18" y="0"/>
                  </a:moveTo>
                  <a:cubicBezTo>
                    <a:pt x="5" y="35"/>
                    <a:pt x="0" y="72"/>
                    <a:pt x="1" y="110"/>
                  </a:cubicBezTo>
                  <a:cubicBezTo>
                    <a:pt x="94" y="70"/>
                    <a:pt x="94" y="70"/>
                    <a:pt x="94" y="70"/>
                  </a:cubicBezTo>
                  <a:cubicBezTo>
                    <a:pt x="76" y="39"/>
                    <a:pt x="49" y="14"/>
                    <a:pt x="18" y="0"/>
                  </a:cubicBezTo>
                </a:path>
              </a:pathLst>
            </a:custGeom>
            <a:solidFill>
              <a:srgbClr val="EE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i$ľíḑè"/>
            <p:cNvSpPr/>
            <p:nvPr/>
          </p:nvSpPr>
          <p:spPr bwMode="auto">
            <a:xfrm>
              <a:off x="4900098" y="5142838"/>
              <a:ext cx="111274" cy="37482"/>
            </a:xfrm>
            <a:custGeom>
              <a:avLst/>
              <a:gdLst>
                <a:gd name="T0" fmla="*/ 44 w 47"/>
                <a:gd name="T1" fmla="*/ 0 h 16"/>
                <a:gd name="T2" fmla="*/ 0 w 47"/>
                <a:gd name="T3" fmla="*/ 0 h 16"/>
                <a:gd name="T4" fmla="*/ 0 w 47"/>
                <a:gd name="T5" fmla="*/ 0 h 16"/>
                <a:gd name="T6" fmla="*/ 47 w 47"/>
                <a:gd name="T7" fmla="*/ 16 h 16"/>
                <a:gd name="T8" fmla="*/ 44 w 4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4"/>
                    <a:pt x="32" y="10"/>
                    <a:pt x="47" y="16"/>
                  </a:cubicBezTo>
                  <a:cubicBezTo>
                    <a:pt x="46" y="11"/>
                    <a:pt x="45" y="5"/>
                    <a:pt x="44" y="0"/>
                  </a:cubicBezTo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îṩḷîďè"/>
            <p:cNvSpPr/>
            <p:nvPr/>
          </p:nvSpPr>
          <p:spPr bwMode="auto">
            <a:xfrm>
              <a:off x="4784139" y="5142838"/>
              <a:ext cx="340850" cy="398244"/>
            </a:xfrm>
            <a:custGeom>
              <a:avLst/>
              <a:gdLst>
                <a:gd name="T0" fmla="*/ 49 w 144"/>
                <a:gd name="T1" fmla="*/ 0 h 168"/>
                <a:gd name="T2" fmla="*/ 22 w 144"/>
                <a:gd name="T3" fmla="*/ 89 h 168"/>
                <a:gd name="T4" fmla="*/ 0 w 144"/>
                <a:gd name="T5" fmla="*/ 168 h 168"/>
                <a:gd name="T6" fmla="*/ 131 w 144"/>
                <a:gd name="T7" fmla="*/ 112 h 168"/>
                <a:gd name="T8" fmla="*/ 142 w 144"/>
                <a:gd name="T9" fmla="*/ 105 h 168"/>
                <a:gd name="T10" fmla="*/ 144 w 144"/>
                <a:gd name="T11" fmla="*/ 101 h 168"/>
                <a:gd name="T12" fmla="*/ 105 w 144"/>
                <a:gd name="T13" fmla="*/ 45 h 168"/>
                <a:gd name="T14" fmla="*/ 96 w 144"/>
                <a:gd name="T15" fmla="*/ 16 h 168"/>
                <a:gd name="T16" fmla="*/ 49 w 14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68">
                  <a:moveTo>
                    <a:pt x="49" y="0"/>
                  </a:moveTo>
                  <a:cubicBezTo>
                    <a:pt x="22" y="89"/>
                    <a:pt x="22" y="89"/>
                    <a:pt x="22" y="89"/>
                  </a:cubicBezTo>
                  <a:cubicBezTo>
                    <a:pt x="18" y="116"/>
                    <a:pt x="11" y="142"/>
                    <a:pt x="0" y="168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6" y="110"/>
                    <a:pt x="139" y="108"/>
                    <a:pt x="142" y="105"/>
                  </a:cubicBezTo>
                  <a:cubicBezTo>
                    <a:pt x="144" y="101"/>
                    <a:pt x="144" y="101"/>
                    <a:pt x="144" y="101"/>
                  </a:cubicBezTo>
                  <a:cubicBezTo>
                    <a:pt x="128" y="86"/>
                    <a:pt x="114" y="67"/>
                    <a:pt x="105" y="45"/>
                  </a:cubicBezTo>
                  <a:cubicBezTo>
                    <a:pt x="101" y="35"/>
                    <a:pt x="98" y="26"/>
                    <a:pt x="96" y="16"/>
                  </a:cubicBezTo>
                  <a:cubicBezTo>
                    <a:pt x="81" y="10"/>
                    <a:pt x="65" y="4"/>
                    <a:pt x="49" y="0"/>
                  </a:cubicBezTo>
                </a:path>
              </a:pathLst>
            </a:custGeom>
            <a:solidFill>
              <a:srgbClr val="F5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iṧ1ïḑe"/>
            <p:cNvSpPr/>
            <p:nvPr/>
          </p:nvSpPr>
          <p:spPr bwMode="auto">
            <a:xfrm>
              <a:off x="4777111" y="5353673"/>
              <a:ext cx="58565" cy="189751"/>
            </a:xfrm>
            <a:custGeom>
              <a:avLst/>
              <a:gdLst>
                <a:gd name="T0" fmla="*/ 25 w 25"/>
                <a:gd name="T1" fmla="*/ 0 h 80"/>
                <a:gd name="T2" fmla="*/ 0 w 25"/>
                <a:gd name="T3" fmla="*/ 80 h 80"/>
                <a:gd name="T4" fmla="*/ 3 w 25"/>
                <a:gd name="T5" fmla="*/ 79 h 80"/>
                <a:gd name="T6" fmla="*/ 25 w 2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80">
                  <a:moveTo>
                    <a:pt x="25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4" y="53"/>
                    <a:pt x="21" y="27"/>
                    <a:pt x="25" y="0"/>
                  </a:cubicBezTo>
                </a:path>
              </a:pathLst>
            </a:custGeom>
            <a:solidFill>
              <a:srgbClr val="F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íslîdé"/>
            <p:cNvSpPr/>
            <p:nvPr/>
          </p:nvSpPr>
          <p:spPr bwMode="auto">
            <a:xfrm>
              <a:off x="5004344" y="5142838"/>
              <a:ext cx="111274" cy="92533"/>
            </a:xfrm>
            <a:custGeom>
              <a:avLst/>
              <a:gdLst>
                <a:gd name="T0" fmla="*/ 30 w 47"/>
                <a:gd name="T1" fmla="*/ 0 h 39"/>
                <a:gd name="T2" fmla="*/ 0 w 47"/>
                <a:gd name="T3" fmla="*/ 0 h 39"/>
                <a:gd name="T4" fmla="*/ 3 w 47"/>
                <a:gd name="T5" fmla="*/ 16 h 39"/>
                <a:gd name="T6" fmla="*/ 47 w 47"/>
                <a:gd name="T7" fmla="*/ 39 h 39"/>
                <a:gd name="T8" fmla="*/ 30 w 47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9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3" y="16"/>
                  </a:cubicBezTo>
                  <a:cubicBezTo>
                    <a:pt x="18" y="23"/>
                    <a:pt x="33" y="30"/>
                    <a:pt x="47" y="39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F5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ïšlïďè"/>
            <p:cNvSpPr/>
            <p:nvPr/>
          </p:nvSpPr>
          <p:spPr bwMode="auto">
            <a:xfrm>
              <a:off x="5011372" y="5180320"/>
              <a:ext cx="134700" cy="201464"/>
            </a:xfrm>
            <a:custGeom>
              <a:avLst/>
              <a:gdLst>
                <a:gd name="T0" fmla="*/ 0 w 57"/>
                <a:gd name="T1" fmla="*/ 0 h 85"/>
                <a:gd name="T2" fmla="*/ 9 w 57"/>
                <a:gd name="T3" fmla="*/ 29 h 85"/>
                <a:gd name="T4" fmla="*/ 48 w 57"/>
                <a:gd name="T5" fmla="*/ 85 h 85"/>
                <a:gd name="T6" fmla="*/ 57 w 57"/>
                <a:gd name="T7" fmla="*/ 56 h 85"/>
                <a:gd name="T8" fmla="*/ 55 w 57"/>
                <a:gd name="T9" fmla="*/ 49 h 85"/>
                <a:gd name="T10" fmla="*/ 44 w 57"/>
                <a:gd name="T11" fmla="*/ 23 h 85"/>
                <a:gd name="T12" fmla="*/ 0 w 57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5">
                  <a:moveTo>
                    <a:pt x="0" y="0"/>
                  </a:moveTo>
                  <a:cubicBezTo>
                    <a:pt x="2" y="10"/>
                    <a:pt x="5" y="19"/>
                    <a:pt x="9" y="29"/>
                  </a:cubicBezTo>
                  <a:cubicBezTo>
                    <a:pt x="18" y="51"/>
                    <a:pt x="32" y="70"/>
                    <a:pt x="48" y="8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6" y="53"/>
                    <a:pt x="56" y="51"/>
                    <a:pt x="55" y="49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0" y="14"/>
                    <a:pt x="15" y="7"/>
                    <a:pt x="0" y="0"/>
                  </a:cubicBezTo>
                </a:path>
              </a:pathLst>
            </a:custGeom>
            <a:solidFill>
              <a:srgbClr val="F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î$ľíḓè"/>
            <p:cNvSpPr/>
            <p:nvPr/>
          </p:nvSpPr>
          <p:spPr bwMode="auto">
            <a:xfrm>
              <a:off x="3564811" y="5142838"/>
              <a:ext cx="111274" cy="42167"/>
            </a:xfrm>
            <a:custGeom>
              <a:avLst/>
              <a:gdLst>
                <a:gd name="T0" fmla="*/ 47 w 47"/>
                <a:gd name="T1" fmla="*/ 0 h 18"/>
                <a:gd name="T2" fmla="*/ 3 w 47"/>
                <a:gd name="T3" fmla="*/ 0 h 18"/>
                <a:gd name="T4" fmla="*/ 0 w 47"/>
                <a:gd name="T5" fmla="*/ 7 h 18"/>
                <a:gd name="T6" fmla="*/ 4 w 47"/>
                <a:gd name="T7" fmla="*/ 18 h 18"/>
                <a:gd name="T8" fmla="*/ 47 w 4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8">
                  <a:moveTo>
                    <a:pt x="4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5"/>
                    <a:pt x="0" y="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ïṩ1íḍè"/>
            <p:cNvSpPr/>
            <p:nvPr/>
          </p:nvSpPr>
          <p:spPr bwMode="auto">
            <a:xfrm>
              <a:off x="3557783" y="5142838"/>
              <a:ext cx="14056" cy="16398"/>
            </a:xfrm>
            <a:custGeom>
              <a:avLst/>
              <a:gdLst>
                <a:gd name="T0" fmla="*/ 6 w 6"/>
                <a:gd name="T1" fmla="*/ 0 h 7"/>
                <a:gd name="T2" fmla="*/ 0 w 6"/>
                <a:gd name="T3" fmla="*/ 0 h 7"/>
                <a:gd name="T4" fmla="*/ 3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5"/>
                    <a:pt x="5" y="2"/>
                    <a:pt x="6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ïṣḷîḍê"/>
            <p:cNvSpPr/>
            <p:nvPr/>
          </p:nvSpPr>
          <p:spPr bwMode="auto">
            <a:xfrm>
              <a:off x="3621033" y="5142838"/>
              <a:ext cx="367790" cy="222548"/>
            </a:xfrm>
            <a:custGeom>
              <a:avLst/>
              <a:gdLst>
                <a:gd name="T0" fmla="*/ 283 w 314"/>
                <a:gd name="T1" fmla="*/ 0 h 190"/>
                <a:gd name="T2" fmla="*/ 261 w 314"/>
                <a:gd name="T3" fmla="*/ 0 h 190"/>
                <a:gd name="T4" fmla="*/ 0 w 314"/>
                <a:gd name="T5" fmla="*/ 111 h 190"/>
                <a:gd name="T6" fmla="*/ 33 w 314"/>
                <a:gd name="T7" fmla="*/ 190 h 190"/>
                <a:gd name="T8" fmla="*/ 314 w 314"/>
                <a:gd name="T9" fmla="*/ 73 h 190"/>
                <a:gd name="T10" fmla="*/ 283 w 31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90">
                  <a:moveTo>
                    <a:pt x="283" y="0"/>
                  </a:moveTo>
                  <a:lnTo>
                    <a:pt x="261" y="0"/>
                  </a:lnTo>
                  <a:lnTo>
                    <a:pt x="0" y="111"/>
                  </a:lnTo>
                  <a:lnTo>
                    <a:pt x="33" y="190"/>
                  </a:lnTo>
                  <a:lnTo>
                    <a:pt x="314" y="73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íśļîḋè"/>
            <p:cNvSpPr/>
            <p:nvPr/>
          </p:nvSpPr>
          <p:spPr bwMode="auto">
            <a:xfrm>
              <a:off x="3621033" y="5142838"/>
              <a:ext cx="367790" cy="222548"/>
            </a:xfrm>
            <a:custGeom>
              <a:avLst/>
              <a:gdLst>
                <a:gd name="T0" fmla="*/ 283 w 314"/>
                <a:gd name="T1" fmla="*/ 0 h 190"/>
                <a:gd name="T2" fmla="*/ 261 w 314"/>
                <a:gd name="T3" fmla="*/ 0 h 190"/>
                <a:gd name="T4" fmla="*/ 0 w 314"/>
                <a:gd name="T5" fmla="*/ 111 h 190"/>
                <a:gd name="T6" fmla="*/ 33 w 314"/>
                <a:gd name="T7" fmla="*/ 190 h 190"/>
                <a:gd name="T8" fmla="*/ 314 w 314"/>
                <a:gd name="T9" fmla="*/ 73 h 190"/>
                <a:gd name="T10" fmla="*/ 283 w 314"/>
                <a:gd name="T1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90">
                  <a:moveTo>
                    <a:pt x="283" y="0"/>
                  </a:moveTo>
                  <a:lnTo>
                    <a:pt x="261" y="0"/>
                  </a:lnTo>
                  <a:lnTo>
                    <a:pt x="0" y="111"/>
                  </a:lnTo>
                  <a:lnTo>
                    <a:pt x="33" y="190"/>
                  </a:lnTo>
                  <a:lnTo>
                    <a:pt x="314" y="73"/>
                  </a:lnTo>
                  <a:lnTo>
                    <a:pt x="2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ś1ïḍé"/>
            <p:cNvSpPr/>
            <p:nvPr/>
          </p:nvSpPr>
          <p:spPr bwMode="auto">
            <a:xfrm>
              <a:off x="3979452" y="5142838"/>
              <a:ext cx="207321" cy="85506"/>
            </a:xfrm>
            <a:custGeom>
              <a:avLst/>
              <a:gdLst>
                <a:gd name="T0" fmla="*/ 177 w 177"/>
                <a:gd name="T1" fmla="*/ 0 h 73"/>
                <a:gd name="T2" fmla="*/ 0 w 177"/>
                <a:gd name="T3" fmla="*/ 0 h 73"/>
                <a:gd name="T4" fmla="*/ 26 w 177"/>
                <a:gd name="T5" fmla="*/ 65 h 73"/>
                <a:gd name="T6" fmla="*/ 8 w 177"/>
                <a:gd name="T7" fmla="*/ 73 h 73"/>
                <a:gd name="T8" fmla="*/ 8 w 177"/>
                <a:gd name="T9" fmla="*/ 73 h 73"/>
                <a:gd name="T10" fmla="*/ 177 w 177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3">
                  <a:moveTo>
                    <a:pt x="177" y="0"/>
                  </a:moveTo>
                  <a:lnTo>
                    <a:pt x="0" y="0"/>
                  </a:lnTo>
                  <a:lnTo>
                    <a:pt x="26" y="65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iṧľîďê"/>
            <p:cNvSpPr/>
            <p:nvPr/>
          </p:nvSpPr>
          <p:spPr bwMode="auto">
            <a:xfrm>
              <a:off x="3979452" y="5142838"/>
              <a:ext cx="207321" cy="85506"/>
            </a:xfrm>
            <a:custGeom>
              <a:avLst/>
              <a:gdLst>
                <a:gd name="T0" fmla="*/ 177 w 177"/>
                <a:gd name="T1" fmla="*/ 0 h 73"/>
                <a:gd name="T2" fmla="*/ 0 w 177"/>
                <a:gd name="T3" fmla="*/ 0 h 73"/>
                <a:gd name="T4" fmla="*/ 26 w 177"/>
                <a:gd name="T5" fmla="*/ 65 h 73"/>
                <a:gd name="T6" fmla="*/ 8 w 177"/>
                <a:gd name="T7" fmla="*/ 73 h 73"/>
                <a:gd name="T8" fmla="*/ 8 w 177"/>
                <a:gd name="T9" fmla="*/ 73 h 73"/>
                <a:gd name="T10" fmla="*/ 177 w 177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73">
                  <a:moveTo>
                    <a:pt x="177" y="0"/>
                  </a:moveTo>
                  <a:lnTo>
                    <a:pt x="0" y="0"/>
                  </a:lnTo>
                  <a:lnTo>
                    <a:pt x="26" y="65"/>
                  </a:lnTo>
                  <a:lnTo>
                    <a:pt x="8" y="73"/>
                  </a:lnTo>
                  <a:lnTo>
                    <a:pt x="8" y="73"/>
                  </a:lnTo>
                  <a:lnTo>
                    <a:pt x="1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iš1îďe"/>
            <p:cNvSpPr/>
            <p:nvPr/>
          </p:nvSpPr>
          <p:spPr bwMode="auto">
            <a:xfrm>
              <a:off x="3952513" y="5142838"/>
              <a:ext cx="57394" cy="85506"/>
            </a:xfrm>
            <a:custGeom>
              <a:avLst/>
              <a:gdLst>
                <a:gd name="T0" fmla="*/ 23 w 49"/>
                <a:gd name="T1" fmla="*/ 0 h 73"/>
                <a:gd name="T2" fmla="*/ 0 w 49"/>
                <a:gd name="T3" fmla="*/ 0 h 73"/>
                <a:gd name="T4" fmla="*/ 31 w 49"/>
                <a:gd name="T5" fmla="*/ 73 h 73"/>
                <a:gd name="T6" fmla="*/ 49 w 49"/>
                <a:gd name="T7" fmla="*/ 65 h 73"/>
                <a:gd name="T8" fmla="*/ 23 w 4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3">
                  <a:moveTo>
                    <a:pt x="23" y="0"/>
                  </a:moveTo>
                  <a:lnTo>
                    <a:pt x="0" y="0"/>
                  </a:lnTo>
                  <a:lnTo>
                    <a:pt x="31" y="73"/>
                  </a:lnTo>
                  <a:lnTo>
                    <a:pt x="49" y="6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ïşḷïďè"/>
            <p:cNvSpPr/>
            <p:nvPr/>
          </p:nvSpPr>
          <p:spPr bwMode="auto">
            <a:xfrm>
              <a:off x="3952513" y="5142838"/>
              <a:ext cx="57394" cy="85506"/>
            </a:xfrm>
            <a:custGeom>
              <a:avLst/>
              <a:gdLst>
                <a:gd name="T0" fmla="*/ 23 w 49"/>
                <a:gd name="T1" fmla="*/ 0 h 73"/>
                <a:gd name="T2" fmla="*/ 0 w 49"/>
                <a:gd name="T3" fmla="*/ 0 h 73"/>
                <a:gd name="T4" fmla="*/ 31 w 49"/>
                <a:gd name="T5" fmla="*/ 73 h 73"/>
                <a:gd name="T6" fmla="*/ 49 w 49"/>
                <a:gd name="T7" fmla="*/ 65 h 73"/>
                <a:gd name="T8" fmla="*/ 23 w 4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3">
                  <a:moveTo>
                    <a:pt x="23" y="0"/>
                  </a:moveTo>
                  <a:lnTo>
                    <a:pt x="0" y="0"/>
                  </a:lnTo>
                  <a:lnTo>
                    <a:pt x="31" y="73"/>
                  </a:lnTo>
                  <a:lnTo>
                    <a:pt x="49" y="65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îsľíḍé"/>
            <p:cNvSpPr/>
            <p:nvPr/>
          </p:nvSpPr>
          <p:spPr bwMode="auto">
            <a:xfrm>
              <a:off x="4007564" y="5142838"/>
              <a:ext cx="489605" cy="227233"/>
            </a:xfrm>
            <a:custGeom>
              <a:avLst/>
              <a:gdLst>
                <a:gd name="T0" fmla="*/ 203 w 207"/>
                <a:gd name="T1" fmla="*/ 0 h 96"/>
                <a:gd name="T2" fmla="*/ 135 w 207"/>
                <a:gd name="T3" fmla="*/ 0 h 96"/>
                <a:gd name="T4" fmla="*/ 0 w 207"/>
                <a:gd name="T5" fmla="*/ 57 h 96"/>
                <a:gd name="T6" fmla="*/ 16 w 207"/>
                <a:gd name="T7" fmla="*/ 96 h 96"/>
                <a:gd name="T8" fmla="*/ 129 w 207"/>
                <a:gd name="T9" fmla="*/ 48 h 96"/>
                <a:gd name="T10" fmla="*/ 188 w 207"/>
                <a:gd name="T11" fmla="*/ 15 h 96"/>
                <a:gd name="T12" fmla="*/ 207 w 207"/>
                <a:gd name="T13" fmla="*/ 8 h 96"/>
                <a:gd name="T14" fmla="*/ 203 w 207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96">
                  <a:moveTo>
                    <a:pt x="203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7" y="35"/>
                    <a:pt x="166" y="24"/>
                    <a:pt x="188" y="15"/>
                  </a:cubicBezTo>
                  <a:cubicBezTo>
                    <a:pt x="194" y="13"/>
                    <a:pt x="200" y="10"/>
                    <a:pt x="207" y="8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îş1ïdè"/>
            <p:cNvSpPr/>
            <p:nvPr/>
          </p:nvSpPr>
          <p:spPr bwMode="auto">
            <a:xfrm>
              <a:off x="4313274" y="5161579"/>
              <a:ext cx="188580" cy="94876"/>
            </a:xfrm>
            <a:custGeom>
              <a:avLst/>
              <a:gdLst>
                <a:gd name="T0" fmla="*/ 78 w 80"/>
                <a:gd name="T1" fmla="*/ 0 h 40"/>
                <a:gd name="T2" fmla="*/ 59 w 80"/>
                <a:gd name="T3" fmla="*/ 7 h 40"/>
                <a:gd name="T4" fmla="*/ 0 w 80"/>
                <a:gd name="T5" fmla="*/ 40 h 40"/>
                <a:gd name="T6" fmla="*/ 80 w 80"/>
                <a:gd name="T7" fmla="*/ 6 h 40"/>
                <a:gd name="T8" fmla="*/ 78 w 8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0">
                  <a:moveTo>
                    <a:pt x="78" y="0"/>
                  </a:moveTo>
                  <a:cubicBezTo>
                    <a:pt x="71" y="2"/>
                    <a:pt x="65" y="5"/>
                    <a:pt x="59" y="7"/>
                  </a:cubicBezTo>
                  <a:cubicBezTo>
                    <a:pt x="37" y="16"/>
                    <a:pt x="18" y="27"/>
                    <a:pt x="0" y="40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0"/>
                    <a:pt x="78" y="0"/>
                    <a:pt x="78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şḻíḍé"/>
            <p:cNvSpPr/>
            <p:nvPr/>
          </p:nvSpPr>
          <p:spPr bwMode="auto">
            <a:xfrm>
              <a:off x="8048564" y="2056450"/>
              <a:ext cx="691070" cy="238946"/>
            </a:xfrm>
            <a:custGeom>
              <a:avLst/>
              <a:gdLst>
                <a:gd name="T0" fmla="*/ 216 w 292"/>
                <a:gd name="T1" fmla="*/ 92 h 101"/>
                <a:gd name="T2" fmla="*/ 195 w 292"/>
                <a:gd name="T3" fmla="*/ 79 h 101"/>
                <a:gd name="T4" fmla="*/ 207 w 292"/>
                <a:gd name="T5" fmla="*/ 49 h 101"/>
                <a:gd name="T6" fmla="*/ 216 w 292"/>
                <a:gd name="T7" fmla="*/ 47 h 101"/>
                <a:gd name="T8" fmla="*/ 237 w 292"/>
                <a:gd name="T9" fmla="*/ 61 h 101"/>
                <a:gd name="T10" fmla="*/ 224 w 292"/>
                <a:gd name="T11" fmla="*/ 91 h 101"/>
                <a:gd name="T12" fmla="*/ 216 w 292"/>
                <a:gd name="T13" fmla="*/ 92 h 101"/>
                <a:gd name="T14" fmla="*/ 247 w 292"/>
                <a:gd name="T15" fmla="*/ 0 h 101"/>
                <a:gd name="T16" fmla="*/ 232 w 292"/>
                <a:gd name="T17" fmla="*/ 3 h 101"/>
                <a:gd name="T18" fmla="*/ 0 w 292"/>
                <a:gd name="T19" fmla="*/ 101 h 101"/>
                <a:gd name="T20" fmla="*/ 267 w 292"/>
                <a:gd name="T21" fmla="*/ 101 h 101"/>
                <a:gd name="T22" fmla="*/ 292 w 292"/>
                <a:gd name="T23" fmla="*/ 51 h 101"/>
                <a:gd name="T24" fmla="*/ 280 w 292"/>
                <a:gd name="T25" fmla="*/ 23 h 101"/>
                <a:gd name="T26" fmla="*/ 247 w 292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101">
                  <a:moveTo>
                    <a:pt x="216" y="92"/>
                  </a:moveTo>
                  <a:cubicBezTo>
                    <a:pt x="207" y="92"/>
                    <a:pt x="198" y="87"/>
                    <a:pt x="195" y="79"/>
                  </a:cubicBezTo>
                  <a:cubicBezTo>
                    <a:pt x="190" y="67"/>
                    <a:pt x="195" y="54"/>
                    <a:pt x="207" y="49"/>
                  </a:cubicBezTo>
                  <a:cubicBezTo>
                    <a:pt x="210" y="48"/>
                    <a:pt x="213" y="47"/>
                    <a:pt x="216" y="47"/>
                  </a:cubicBezTo>
                  <a:cubicBezTo>
                    <a:pt x="224" y="47"/>
                    <a:pt x="233" y="52"/>
                    <a:pt x="237" y="61"/>
                  </a:cubicBezTo>
                  <a:cubicBezTo>
                    <a:pt x="241" y="72"/>
                    <a:pt x="236" y="86"/>
                    <a:pt x="224" y="91"/>
                  </a:cubicBezTo>
                  <a:cubicBezTo>
                    <a:pt x="222" y="92"/>
                    <a:pt x="219" y="92"/>
                    <a:pt x="216" y="92"/>
                  </a:cubicBezTo>
                  <a:moveTo>
                    <a:pt x="247" y="0"/>
                  </a:moveTo>
                  <a:cubicBezTo>
                    <a:pt x="242" y="0"/>
                    <a:pt x="237" y="1"/>
                    <a:pt x="232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81"/>
                    <a:pt x="276" y="63"/>
                    <a:pt x="292" y="51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74" y="9"/>
                    <a:pt x="261" y="0"/>
                    <a:pt x="2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ïśļiḑé"/>
            <p:cNvSpPr/>
            <p:nvPr/>
          </p:nvSpPr>
          <p:spPr bwMode="auto">
            <a:xfrm>
              <a:off x="8681069" y="2177095"/>
              <a:ext cx="108932" cy="118302"/>
            </a:xfrm>
            <a:custGeom>
              <a:avLst/>
              <a:gdLst>
                <a:gd name="T0" fmla="*/ 25 w 46"/>
                <a:gd name="T1" fmla="*/ 0 h 50"/>
                <a:gd name="T2" fmla="*/ 0 w 46"/>
                <a:gd name="T3" fmla="*/ 50 h 50"/>
                <a:gd name="T4" fmla="*/ 46 w 46"/>
                <a:gd name="T5" fmla="*/ 50 h 50"/>
                <a:gd name="T6" fmla="*/ 25 w 46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0">
                  <a:moveTo>
                    <a:pt x="25" y="0"/>
                  </a:moveTo>
                  <a:cubicBezTo>
                    <a:pt x="9" y="12"/>
                    <a:pt x="0" y="30"/>
                    <a:pt x="0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ïŝľíḓe"/>
            <p:cNvSpPr/>
            <p:nvPr/>
          </p:nvSpPr>
          <p:spPr bwMode="auto">
            <a:xfrm>
              <a:off x="8498345" y="2167725"/>
              <a:ext cx="120645" cy="106589"/>
            </a:xfrm>
            <a:custGeom>
              <a:avLst/>
              <a:gdLst>
                <a:gd name="T0" fmla="*/ 26 w 51"/>
                <a:gd name="T1" fmla="*/ 0 h 45"/>
                <a:gd name="T2" fmla="*/ 17 w 51"/>
                <a:gd name="T3" fmla="*/ 2 h 45"/>
                <a:gd name="T4" fmla="*/ 5 w 51"/>
                <a:gd name="T5" fmla="*/ 32 h 45"/>
                <a:gd name="T6" fmla="*/ 26 w 51"/>
                <a:gd name="T7" fmla="*/ 45 h 45"/>
                <a:gd name="T8" fmla="*/ 34 w 51"/>
                <a:gd name="T9" fmla="*/ 44 h 45"/>
                <a:gd name="T10" fmla="*/ 47 w 51"/>
                <a:gd name="T11" fmla="*/ 14 h 45"/>
                <a:gd name="T12" fmla="*/ 26 w 5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5">
                  <a:moveTo>
                    <a:pt x="26" y="0"/>
                  </a:moveTo>
                  <a:cubicBezTo>
                    <a:pt x="23" y="0"/>
                    <a:pt x="20" y="1"/>
                    <a:pt x="17" y="2"/>
                  </a:cubicBezTo>
                  <a:cubicBezTo>
                    <a:pt x="5" y="7"/>
                    <a:pt x="0" y="20"/>
                    <a:pt x="5" y="32"/>
                  </a:cubicBezTo>
                  <a:cubicBezTo>
                    <a:pt x="8" y="40"/>
                    <a:pt x="17" y="45"/>
                    <a:pt x="26" y="45"/>
                  </a:cubicBezTo>
                  <a:cubicBezTo>
                    <a:pt x="29" y="45"/>
                    <a:pt x="32" y="45"/>
                    <a:pt x="34" y="44"/>
                  </a:cubicBezTo>
                  <a:cubicBezTo>
                    <a:pt x="46" y="39"/>
                    <a:pt x="51" y="25"/>
                    <a:pt x="47" y="14"/>
                  </a:cubicBezTo>
                  <a:cubicBezTo>
                    <a:pt x="43" y="5"/>
                    <a:pt x="34" y="0"/>
                    <a:pt x="26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îṡlîḋè"/>
            <p:cNvSpPr/>
            <p:nvPr/>
          </p:nvSpPr>
          <p:spPr bwMode="auto">
            <a:xfrm>
              <a:off x="7438315" y="2555426"/>
              <a:ext cx="340850" cy="194437"/>
            </a:xfrm>
            <a:custGeom>
              <a:avLst/>
              <a:gdLst>
                <a:gd name="T0" fmla="*/ 5 w 144"/>
                <a:gd name="T1" fmla="*/ 59 h 82"/>
                <a:gd name="T2" fmla="*/ 0 w 144"/>
                <a:gd name="T3" fmla="*/ 57 h 82"/>
                <a:gd name="T4" fmla="*/ 3 w 144"/>
                <a:gd name="T5" fmla="*/ 54 h 82"/>
                <a:gd name="T6" fmla="*/ 11 w 144"/>
                <a:gd name="T7" fmla="*/ 36 h 82"/>
                <a:gd name="T8" fmla="*/ 36 w 144"/>
                <a:gd name="T9" fmla="*/ 74 h 82"/>
                <a:gd name="T10" fmla="*/ 16 w 144"/>
                <a:gd name="T11" fmla="*/ 40 h 82"/>
                <a:gd name="T12" fmla="*/ 8 w 144"/>
                <a:gd name="T13" fmla="*/ 52 h 82"/>
                <a:gd name="T14" fmla="*/ 15 w 144"/>
                <a:gd name="T15" fmla="*/ 50 h 82"/>
                <a:gd name="T16" fmla="*/ 10 w 144"/>
                <a:gd name="T17" fmla="*/ 57 h 82"/>
                <a:gd name="T18" fmla="*/ 15 w 144"/>
                <a:gd name="T19" fmla="*/ 82 h 82"/>
                <a:gd name="T20" fmla="*/ 33 w 144"/>
                <a:gd name="T21" fmla="*/ 37 h 82"/>
                <a:gd name="T22" fmla="*/ 31 w 144"/>
                <a:gd name="T23" fmla="*/ 31 h 82"/>
                <a:gd name="T24" fmla="*/ 44 w 144"/>
                <a:gd name="T25" fmla="*/ 70 h 82"/>
                <a:gd name="T26" fmla="*/ 38 w 144"/>
                <a:gd name="T27" fmla="*/ 41 h 82"/>
                <a:gd name="T28" fmla="*/ 44 w 144"/>
                <a:gd name="T29" fmla="*/ 70 h 82"/>
                <a:gd name="T30" fmla="*/ 73 w 144"/>
                <a:gd name="T31" fmla="*/ 35 h 82"/>
                <a:gd name="T32" fmla="*/ 81 w 144"/>
                <a:gd name="T33" fmla="*/ 65 h 82"/>
                <a:gd name="T34" fmla="*/ 62 w 144"/>
                <a:gd name="T35" fmla="*/ 74 h 82"/>
                <a:gd name="T36" fmla="*/ 71 w 144"/>
                <a:gd name="T37" fmla="*/ 68 h 82"/>
                <a:gd name="T38" fmla="*/ 74 w 144"/>
                <a:gd name="T39" fmla="*/ 52 h 82"/>
                <a:gd name="T40" fmla="*/ 67 w 144"/>
                <a:gd name="T41" fmla="*/ 60 h 82"/>
                <a:gd name="T42" fmla="*/ 56 w 144"/>
                <a:gd name="T43" fmla="*/ 32 h 82"/>
                <a:gd name="T44" fmla="*/ 67 w 144"/>
                <a:gd name="T45" fmla="*/ 33 h 82"/>
                <a:gd name="T46" fmla="*/ 70 w 144"/>
                <a:gd name="T47" fmla="*/ 27 h 82"/>
                <a:gd name="T48" fmla="*/ 68 w 144"/>
                <a:gd name="T49" fmla="*/ 38 h 82"/>
                <a:gd name="T50" fmla="*/ 55 w 144"/>
                <a:gd name="T51" fmla="*/ 50 h 82"/>
                <a:gd name="T52" fmla="*/ 72 w 144"/>
                <a:gd name="T53" fmla="*/ 48 h 82"/>
                <a:gd name="T54" fmla="*/ 69 w 144"/>
                <a:gd name="T55" fmla="*/ 40 h 82"/>
                <a:gd name="T56" fmla="*/ 77 w 144"/>
                <a:gd name="T57" fmla="*/ 9 h 82"/>
                <a:gd name="T58" fmla="*/ 85 w 144"/>
                <a:gd name="T59" fmla="*/ 26 h 82"/>
                <a:gd name="T60" fmla="*/ 91 w 144"/>
                <a:gd name="T61" fmla="*/ 17 h 82"/>
                <a:gd name="T62" fmla="*/ 113 w 144"/>
                <a:gd name="T63" fmla="*/ 41 h 82"/>
                <a:gd name="T64" fmla="*/ 101 w 144"/>
                <a:gd name="T65" fmla="*/ 28 h 82"/>
                <a:gd name="T66" fmla="*/ 87 w 144"/>
                <a:gd name="T67" fmla="*/ 30 h 82"/>
                <a:gd name="T68" fmla="*/ 94 w 144"/>
                <a:gd name="T69" fmla="*/ 49 h 82"/>
                <a:gd name="T70" fmla="*/ 72 w 144"/>
                <a:gd name="T71" fmla="*/ 11 h 82"/>
                <a:gd name="T72" fmla="*/ 115 w 144"/>
                <a:gd name="T73" fmla="*/ 8 h 82"/>
                <a:gd name="T74" fmla="*/ 124 w 144"/>
                <a:gd name="T75" fmla="*/ 9 h 82"/>
                <a:gd name="T76" fmla="*/ 123 w 144"/>
                <a:gd name="T77" fmla="*/ 27 h 82"/>
                <a:gd name="T78" fmla="*/ 132 w 144"/>
                <a:gd name="T79" fmla="*/ 29 h 82"/>
                <a:gd name="T80" fmla="*/ 129 w 144"/>
                <a:gd name="T81" fmla="*/ 35 h 82"/>
                <a:gd name="T82" fmla="*/ 118 w 144"/>
                <a:gd name="T83" fmla="*/ 29 h 82"/>
                <a:gd name="T84" fmla="*/ 107 w 144"/>
                <a:gd name="T85" fmla="*/ 16 h 82"/>
                <a:gd name="T86" fmla="*/ 110 w 144"/>
                <a:gd name="T87" fmla="*/ 10 h 82"/>
                <a:gd name="T88" fmla="*/ 112 w 144"/>
                <a:gd name="T89" fmla="*/ 0 h 82"/>
                <a:gd name="T90" fmla="*/ 130 w 144"/>
                <a:gd name="T91" fmla="*/ 3 h 82"/>
                <a:gd name="T92" fmla="*/ 133 w 144"/>
                <a:gd name="T93" fmla="*/ 10 h 82"/>
                <a:gd name="T94" fmla="*/ 137 w 144"/>
                <a:gd name="T95" fmla="*/ 28 h 82"/>
                <a:gd name="T96" fmla="*/ 144 w 144"/>
                <a:gd name="T97" fmla="*/ 25 h 82"/>
                <a:gd name="T98" fmla="*/ 137 w 144"/>
                <a:gd name="T99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82">
                  <a:moveTo>
                    <a:pt x="15" y="82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0"/>
                    <a:pt x="2" y="46"/>
                    <a:pt x="3" y="43"/>
                  </a:cubicBezTo>
                  <a:cubicBezTo>
                    <a:pt x="5" y="40"/>
                    <a:pt x="7" y="38"/>
                    <a:pt x="11" y="36"/>
                  </a:cubicBezTo>
                  <a:cubicBezTo>
                    <a:pt x="14" y="35"/>
                    <a:pt x="17" y="34"/>
                    <a:pt x="20" y="35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39"/>
                    <a:pt x="14" y="40"/>
                    <a:pt x="12" y="41"/>
                  </a:cubicBezTo>
                  <a:cubicBezTo>
                    <a:pt x="6" y="43"/>
                    <a:pt x="6" y="47"/>
                    <a:pt x="8" y="5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0" y="80"/>
                    <a:pt x="20" y="80"/>
                    <a:pt x="20" y="80"/>
                  </a:cubicBezTo>
                  <a:lnTo>
                    <a:pt x="15" y="82"/>
                  </a:lnTo>
                  <a:close/>
                  <a:moveTo>
                    <a:pt x="35" y="33"/>
                  </a:moveTo>
                  <a:cubicBezTo>
                    <a:pt x="36" y="34"/>
                    <a:pt x="35" y="36"/>
                    <a:pt x="33" y="37"/>
                  </a:cubicBezTo>
                  <a:cubicBezTo>
                    <a:pt x="32" y="38"/>
                    <a:pt x="30" y="37"/>
                    <a:pt x="29" y="35"/>
                  </a:cubicBezTo>
                  <a:cubicBezTo>
                    <a:pt x="28" y="34"/>
                    <a:pt x="29" y="32"/>
                    <a:pt x="31" y="31"/>
                  </a:cubicBezTo>
                  <a:cubicBezTo>
                    <a:pt x="33" y="30"/>
                    <a:pt x="35" y="31"/>
                    <a:pt x="35" y="33"/>
                  </a:cubicBezTo>
                  <a:close/>
                  <a:moveTo>
                    <a:pt x="44" y="70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9" y="68"/>
                    <a:pt x="49" y="68"/>
                    <a:pt x="49" y="68"/>
                  </a:cubicBezTo>
                  <a:lnTo>
                    <a:pt x="44" y="70"/>
                  </a:lnTo>
                  <a:close/>
                  <a:moveTo>
                    <a:pt x="70" y="27"/>
                  </a:moveTo>
                  <a:cubicBezTo>
                    <a:pt x="70" y="29"/>
                    <a:pt x="71" y="32"/>
                    <a:pt x="73" y="35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2" y="57"/>
                    <a:pt x="82" y="61"/>
                    <a:pt x="81" y="65"/>
                  </a:cubicBezTo>
                  <a:cubicBezTo>
                    <a:pt x="79" y="69"/>
                    <a:pt x="76" y="71"/>
                    <a:pt x="72" y="72"/>
                  </a:cubicBezTo>
                  <a:cubicBezTo>
                    <a:pt x="69" y="74"/>
                    <a:pt x="65" y="75"/>
                    <a:pt x="62" y="7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4" y="70"/>
                    <a:pt x="67" y="70"/>
                    <a:pt x="71" y="68"/>
                  </a:cubicBezTo>
                  <a:cubicBezTo>
                    <a:pt x="76" y="66"/>
                    <a:pt x="78" y="62"/>
                    <a:pt x="76" y="5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5"/>
                    <a:pt x="72" y="59"/>
                    <a:pt x="67" y="60"/>
                  </a:cubicBezTo>
                  <a:cubicBezTo>
                    <a:pt x="61" y="63"/>
                    <a:pt x="53" y="60"/>
                    <a:pt x="50" y="52"/>
                  </a:cubicBezTo>
                  <a:cubicBezTo>
                    <a:pt x="46" y="43"/>
                    <a:pt x="50" y="35"/>
                    <a:pt x="56" y="32"/>
                  </a:cubicBezTo>
                  <a:cubicBezTo>
                    <a:pt x="61" y="30"/>
                    <a:pt x="65" y="32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70" y="27"/>
                  </a:lnTo>
                  <a:close/>
                  <a:moveTo>
                    <a:pt x="69" y="40"/>
                  </a:moveTo>
                  <a:cubicBezTo>
                    <a:pt x="69" y="39"/>
                    <a:pt x="68" y="39"/>
                    <a:pt x="68" y="38"/>
                  </a:cubicBezTo>
                  <a:cubicBezTo>
                    <a:pt x="66" y="36"/>
                    <a:pt x="62" y="34"/>
                    <a:pt x="59" y="36"/>
                  </a:cubicBezTo>
                  <a:cubicBezTo>
                    <a:pt x="54" y="38"/>
                    <a:pt x="52" y="43"/>
                    <a:pt x="55" y="50"/>
                  </a:cubicBezTo>
                  <a:cubicBezTo>
                    <a:pt x="57" y="55"/>
                    <a:pt x="62" y="58"/>
                    <a:pt x="67" y="56"/>
                  </a:cubicBezTo>
                  <a:cubicBezTo>
                    <a:pt x="70" y="55"/>
                    <a:pt x="72" y="52"/>
                    <a:pt x="72" y="48"/>
                  </a:cubicBezTo>
                  <a:cubicBezTo>
                    <a:pt x="72" y="47"/>
                    <a:pt x="72" y="46"/>
                    <a:pt x="71" y="45"/>
                  </a:cubicBezTo>
                  <a:lnTo>
                    <a:pt x="69" y="40"/>
                  </a:lnTo>
                  <a:close/>
                  <a:moveTo>
                    <a:pt x="72" y="11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4"/>
                    <a:pt x="86" y="23"/>
                    <a:pt x="87" y="21"/>
                  </a:cubicBezTo>
                  <a:cubicBezTo>
                    <a:pt x="88" y="20"/>
                    <a:pt x="89" y="18"/>
                    <a:pt x="91" y="17"/>
                  </a:cubicBezTo>
                  <a:cubicBezTo>
                    <a:pt x="95" y="16"/>
                    <a:pt x="102" y="16"/>
                    <a:pt x="106" y="25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9" y="23"/>
                    <a:pt x="96" y="20"/>
                    <a:pt x="91" y="22"/>
                  </a:cubicBezTo>
                  <a:cubicBezTo>
                    <a:pt x="88" y="24"/>
                    <a:pt x="86" y="27"/>
                    <a:pt x="87" y="30"/>
                  </a:cubicBezTo>
                  <a:cubicBezTo>
                    <a:pt x="87" y="31"/>
                    <a:pt x="87" y="32"/>
                    <a:pt x="87" y="33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51"/>
                    <a:pt x="89" y="51"/>
                    <a:pt x="89" y="51"/>
                  </a:cubicBezTo>
                  <a:lnTo>
                    <a:pt x="72" y="11"/>
                  </a:lnTo>
                  <a:close/>
                  <a:moveTo>
                    <a:pt x="112" y="0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4" y="30"/>
                    <a:pt x="126" y="32"/>
                    <a:pt x="129" y="31"/>
                  </a:cubicBezTo>
                  <a:cubicBezTo>
                    <a:pt x="130" y="30"/>
                    <a:pt x="131" y="29"/>
                    <a:pt x="132" y="29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33" y="33"/>
                    <a:pt x="131" y="34"/>
                    <a:pt x="129" y="35"/>
                  </a:cubicBezTo>
                  <a:cubicBezTo>
                    <a:pt x="127" y="36"/>
                    <a:pt x="125" y="36"/>
                    <a:pt x="123" y="35"/>
                  </a:cubicBezTo>
                  <a:cubicBezTo>
                    <a:pt x="121" y="34"/>
                    <a:pt x="119" y="32"/>
                    <a:pt x="118" y="29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12" y="0"/>
                  </a:lnTo>
                  <a:close/>
                  <a:moveTo>
                    <a:pt x="128" y="8"/>
                  </a:moveTo>
                  <a:cubicBezTo>
                    <a:pt x="128" y="6"/>
                    <a:pt x="128" y="4"/>
                    <a:pt x="130" y="3"/>
                  </a:cubicBezTo>
                  <a:cubicBezTo>
                    <a:pt x="132" y="2"/>
                    <a:pt x="134" y="3"/>
                    <a:pt x="135" y="5"/>
                  </a:cubicBezTo>
                  <a:cubicBezTo>
                    <a:pt x="136" y="7"/>
                    <a:pt x="135" y="9"/>
                    <a:pt x="133" y="10"/>
                  </a:cubicBezTo>
                  <a:cubicBezTo>
                    <a:pt x="131" y="11"/>
                    <a:pt x="129" y="10"/>
                    <a:pt x="128" y="8"/>
                  </a:cubicBezTo>
                  <a:close/>
                  <a:moveTo>
                    <a:pt x="137" y="28"/>
                  </a:moveTo>
                  <a:cubicBezTo>
                    <a:pt x="136" y="26"/>
                    <a:pt x="137" y="24"/>
                    <a:pt x="139" y="23"/>
                  </a:cubicBezTo>
                  <a:cubicBezTo>
                    <a:pt x="141" y="22"/>
                    <a:pt x="143" y="23"/>
                    <a:pt x="144" y="25"/>
                  </a:cubicBezTo>
                  <a:cubicBezTo>
                    <a:pt x="144" y="27"/>
                    <a:pt x="144" y="29"/>
                    <a:pt x="142" y="30"/>
                  </a:cubicBezTo>
                  <a:cubicBezTo>
                    <a:pt x="140" y="31"/>
                    <a:pt x="138" y="30"/>
                    <a:pt x="13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íšľîḓê"/>
            <p:cNvSpPr/>
            <p:nvPr/>
          </p:nvSpPr>
          <p:spPr bwMode="auto">
            <a:xfrm rot="20220000">
              <a:off x="7541139" y="2758585"/>
              <a:ext cx="8015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29" name="îSḻîḍê"/>
            <p:cNvSpPr/>
            <p:nvPr/>
          </p:nvSpPr>
          <p:spPr bwMode="auto">
            <a:xfrm rot="20220000">
              <a:off x="7632254" y="2719931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0" name="iŝļiďé"/>
            <p:cNvSpPr/>
            <p:nvPr/>
          </p:nvSpPr>
          <p:spPr bwMode="auto">
            <a:xfrm rot="20220000">
              <a:off x="7710142" y="2668394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1" name="ïŝļïḋé"/>
            <p:cNvSpPr/>
            <p:nvPr/>
          </p:nvSpPr>
          <p:spPr bwMode="auto">
            <a:xfrm rot="20220000">
              <a:off x="7828001" y="2410707"/>
              <a:ext cx="34624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1452ag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32" name="í$lïḋé"/>
            <p:cNvSpPr/>
            <p:nvPr/>
          </p:nvSpPr>
          <p:spPr bwMode="auto">
            <a:xfrm rot="20220000">
              <a:off x="7878071" y="2602801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7A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33" name="iṥḷîďé"/>
            <p:cNvSpPr/>
            <p:nvPr/>
          </p:nvSpPr>
          <p:spPr bwMode="auto">
            <a:xfrm rot="20220000">
              <a:off x="7620479" y="2940137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4" name="i$ľîḋé"/>
            <p:cNvSpPr/>
            <p:nvPr/>
          </p:nvSpPr>
          <p:spPr bwMode="auto">
            <a:xfrm rot="20220000">
              <a:off x="7710732" y="2904997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5" name="îṡlíḋê"/>
            <p:cNvSpPr/>
            <p:nvPr/>
          </p:nvSpPr>
          <p:spPr bwMode="auto">
            <a:xfrm rot="20220000">
              <a:off x="7788619" y="2851117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6" name="îṣľîďé"/>
            <p:cNvSpPr/>
            <p:nvPr/>
          </p:nvSpPr>
          <p:spPr bwMode="auto">
            <a:xfrm rot="20220000">
              <a:off x="7694695" y="3044383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time: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7" name="ïṣļîḍé"/>
            <p:cNvSpPr/>
            <p:nvPr/>
          </p:nvSpPr>
          <p:spPr bwMode="auto">
            <a:xfrm rot="20220000">
              <a:off x="7946347" y="2794895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26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38" name="îşḷíḍê"/>
            <p:cNvSpPr/>
            <p:nvPr/>
          </p:nvSpPr>
          <p:spPr bwMode="auto">
            <a:xfrm rot="20220000">
              <a:off x="8118346" y="2731644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39" name="íṣḷiḓê"/>
            <p:cNvSpPr/>
            <p:nvPr/>
          </p:nvSpPr>
          <p:spPr bwMode="auto">
            <a:xfrm rot="20220000">
              <a:off x="8201782" y="2680107"/>
              <a:ext cx="1538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UG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40" name="ísľidê"/>
            <p:cNvSpPr/>
            <p:nvPr/>
          </p:nvSpPr>
          <p:spPr bwMode="auto">
            <a:xfrm rot="20220000">
              <a:off x="8022965" y="2899141"/>
              <a:ext cx="25968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06:30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41" name="íşḻídé"/>
            <p:cNvSpPr/>
            <p:nvPr/>
          </p:nvSpPr>
          <p:spPr bwMode="auto">
            <a:xfrm rot="20220000">
              <a:off x="8343236" y="2805437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42" name="iṥļiḓè"/>
            <p:cNvSpPr/>
            <p:nvPr/>
          </p:nvSpPr>
          <p:spPr bwMode="auto">
            <a:xfrm rot="20220000">
              <a:off x="8425411" y="2767955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43" name="ïṣḷïďè"/>
            <p:cNvSpPr/>
            <p:nvPr/>
          </p:nvSpPr>
          <p:spPr bwMode="auto">
            <a:xfrm rot="20220000">
              <a:off x="7751418" y="3271616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F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4" name="ïṡḻídé"/>
            <p:cNvSpPr/>
            <p:nvPr/>
          </p:nvSpPr>
          <p:spPr bwMode="auto">
            <a:xfrm rot="20220000">
              <a:off x="7819600" y="3239991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5" name="iṣḷîḋê"/>
            <p:cNvSpPr/>
            <p:nvPr/>
          </p:nvSpPr>
          <p:spPr bwMode="auto">
            <a:xfrm rot="20220000">
              <a:off x="7915272" y="3174397"/>
              <a:ext cx="1939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OM: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6" name="iṧļîḋè"/>
            <p:cNvSpPr/>
            <p:nvPr/>
          </p:nvSpPr>
          <p:spPr bwMode="auto">
            <a:xfrm rot="20220000">
              <a:off x="7814670" y="3412173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7" name="îṡḷidê"/>
            <p:cNvSpPr/>
            <p:nvPr/>
          </p:nvSpPr>
          <p:spPr bwMode="auto">
            <a:xfrm rot="20220000">
              <a:off x="7881617" y="3375862"/>
              <a:ext cx="1090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48" name="isḻíde"/>
            <p:cNvSpPr/>
            <p:nvPr/>
          </p:nvSpPr>
          <p:spPr bwMode="auto">
            <a:xfrm rot="20220000">
              <a:off x="8086659" y="3129888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N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49" name="ïṡ1iḋé"/>
            <p:cNvSpPr/>
            <p:nvPr/>
          </p:nvSpPr>
          <p:spPr bwMode="auto">
            <a:xfrm rot="20220000">
              <a:off x="8168712" y="3094749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0" name="işḻídé"/>
            <p:cNvSpPr/>
            <p:nvPr/>
          </p:nvSpPr>
          <p:spPr bwMode="auto">
            <a:xfrm rot="20220000">
              <a:off x="8242934" y="3058439"/>
              <a:ext cx="961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W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1" name="ïṥlïdê"/>
            <p:cNvSpPr/>
            <p:nvPr/>
          </p:nvSpPr>
          <p:spPr bwMode="auto">
            <a:xfrm rot="20220000">
              <a:off x="8380718" y="3006901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Y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2" name="ïṩľíḋé"/>
            <p:cNvSpPr/>
            <p:nvPr/>
          </p:nvSpPr>
          <p:spPr bwMode="auto">
            <a:xfrm rot="20220000">
              <a:off x="8465412" y="2937794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ORK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3" name="îŝľiḋê"/>
            <p:cNvSpPr/>
            <p:nvPr/>
          </p:nvSpPr>
          <p:spPr bwMode="auto">
            <a:xfrm rot="20220000">
              <a:off x="8151326" y="3265759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4" name="ïṧļîḓê"/>
            <p:cNvSpPr/>
            <p:nvPr/>
          </p:nvSpPr>
          <p:spPr bwMode="auto">
            <a:xfrm rot="20220000">
              <a:off x="8293687" y="3155657"/>
              <a:ext cx="32380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ADRID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55" name="îSļïḑè"/>
            <p:cNvSpPr/>
            <p:nvPr/>
          </p:nvSpPr>
          <p:spPr bwMode="auto">
            <a:xfrm rot="20220000">
              <a:off x="7931784" y="3514076"/>
              <a:ext cx="3670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CLASS: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6" name="îślíḋé"/>
            <p:cNvSpPr/>
            <p:nvPr/>
          </p:nvSpPr>
          <p:spPr bwMode="auto">
            <a:xfrm rot="20220000">
              <a:off x="7952109" y="3720225"/>
              <a:ext cx="1378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7" name="îś1ïḑé"/>
            <p:cNvSpPr/>
            <p:nvPr/>
          </p:nvSpPr>
          <p:spPr bwMode="auto">
            <a:xfrm rot="20220000">
              <a:off x="8089063" y="3679230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8" name="ïŝ1îḑé"/>
            <p:cNvSpPr/>
            <p:nvPr/>
          </p:nvSpPr>
          <p:spPr bwMode="auto">
            <a:xfrm rot="20220000">
              <a:off x="8155520" y="3651119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59" name="íSļïḑè"/>
            <p:cNvSpPr/>
            <p:nvPr/>
          </p:nvSpPr>
          <p:spPr bwMode="auto">
            <a:xfrm rot="20220000">
              <a:off x="8212761" y="3635891"/>
              <a:ext cx="2885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60" name="ïśḻíḋe"/>
            <p:cNvSpPr/>
            <p:nvPr/>
          </p:nvSpPr>
          <p:spPr bwMode="auto">
            <a:xfrm rot="20220000">
              <a:off x="8274753" y="3337209"/>
              <a:ext cx="52097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BUSINESS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61" name="íSḻiḓe"/>
            <p:cNvSpPr/>
            <p:nvPr/>
          </p:nvSpPr>
          <p:spPr bwMode="auto">
            <a:xfrm rot="20220000">
              <a:off x="8286856" y="3583183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1B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162" name="íśľïḍe"/>
            <p:cNvSpPr/>
            <p:nvPr/>
          </p:nvSpPr>
          <p:spPr bwMode="auto">
            <a:xfrm>
              <a:off x="7540218" y="2418384"/>
              <a:ext cx="1226356" cy="523573"/>
            </a:xfrm>
            <a:custGeom>
              <a:avLst/>
              <a:gdLst>
                <a:gd name="T0" fmla="*/ 2 w 1047"/>
                <a:gd name="T1" fmla="*/ 447 h 447"/>
                <a:gd name="T2" fmla="*/ 1047 w 1047"/>
                <a:gd name="T3" fmla="*/ 6 h 447"/>
                <a:gd name="T4" fmla="*/ 1045 w 1047"/>
                <a:gd name="T5" fmla="*/ 0 h 447"/>
                <a:gd name="T6" fmla="*/ 0 w 1047"/>
                <a:gd name="T7" fmla="*/ 439 h 447"/>
                <a:gd name="T8" fmla="*/ 2 w 1047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7">
                  <a:moveTo>
                    <a:pt x="2" y="447"/>
                  </a:moveTo>
                  <a:lnTo>
                    <a:pt x="1047" y="6"/>
                  </a:lnTo>
                  <a:lnTo>
                    <a:pt x="1045" y="0"/>
                  </a:lnTo>
                  <a:lnTo>
                    <a:pt x="0" y="439"/>
                  </a:lnTo>
                  <a:lnTo>
                    <a:pt x="2" y="447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ïšlïḓê"/>
            <p:cNvSpPr/>
            <p:nvPr/>
          </p:nvSpPr>
          <p:spPr bwMode="auto">
            <a:xfrm>
              <a:off x="7540218" y="2418384"/>
              <a:ext cx="1226356" cy="523573"/>
            </a:xfrm>
            <a:custGeom>
              <a:avLst/>
              <a:gdLst>
                <a:gd name="T0" fmla="*/ 2 w 1047"/>
                <a:gd name="T1" fmla="*/ 447 h 447"/>
                <a:gd name="T2" fmla="*/ 1047 w 1047"/>
                <a:gd name="T3" fmla="*/ 6 h 447"/>
                <a:gd name="T4" fmla="*/ 1045 w 1047"/>
                <a:gd name="T5" fmla="*/ 0 h 447"/>
                <a:gd name="T6" fmla="*/ 0 w 1047"/>
                <a:gd name="T7" fmla="*/ 439 h 447"/>
                <a:gd name="T8" fmla="*/ 2 w 1047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7">
                  <a:moveTo>
                    <a:pt x="2" y="447"/>
                  </a:moveTo>
                  <a:lnTo>
                    <a:pt x="1047" y="6"/>
                  </a:lnTo>
                  <a:lnTo>
                    <a:pt x="1045" y="0"/>
                  </a:lnTo>
                  <a:lnTo>
                    <a:pt x="0" y="439"/>
                  </a:lnTo>
                  <a:lnTo>
                    <a:pt x="2" y="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ïsļïḍè"/>
            <p:cNvSpPr/>
            <p:nvPr/>
          </p:nvSpPr>
          <p:spPr bwMode="auto">
            <a:xfrm>
              <a:off x="7679604" y="2749863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5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2" y="449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îṧḷïḋê"/>
            <p:cNvSpPr/>
            <p:nvPr/>
          </p:nvSpPr>
          <p:spPr bwMode="auto">
            <a:xfrm>
              <a:off x="7679604" y="2749863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5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2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îṡ1iḑé"/>
            <p:cNvSpPr/>
            <p:nvPr/>
          </p:nvSpPr>
          <p:spPr bwMode="auto">
            <a:xfrm>
              <a:off x="7818988" y="3083685"/>
              <a:ext cx="1228699" cy="525916"/>
            </a:xfrm>
            <a:custGeom>
              <a:avLst/>
              <a:gdLst>
                <a:gd name="T0" fmla="*/ 4 w 1049"/>
                <a:gd name="T1" fmla="*/ 449 h 449"/>
                <a:gd name="T2" fmla="*/ 1049 w 1049"/>
                <a:gd name="T3" fmla="*/ 9 h 449"/>
                <a:gd name="T4" fmla="*/ 1045 w 1049"/>
                <a:gd name="T5" fmla="*/ 0 h 449"/>
                <a:gd name="T6" fmla="*/ 0 w 1049"/>
                <a:gd name="T7" fmla="*/ 441 h 449"/>
                <a:gd name="T8" fmla="*/ 4 w 1049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449">
                  <a:moveTo>
                    <a:pt x="4" y="449"/>
                  </a:moveTo>
                  <a:lnTo>
                    <a:pt x="1049" y="9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4" y="449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îṣḻïde"/>
            <p:cNvSpPr/>
            <p:nvPr/>
          </p:nvSpPr>
          <p:spPr bwMode="auto">
            <a:xfrm>
              <a:off x="7818988" y="3083685"/>
              <a:ext cx="1228699" cy="525916"/>
            </a:xfrm>
            <a:custGeom>
              <a:avLst/>
              <a:gdLst>
                <a:gd name="T0" fmla="*/ 4 w 1049"/>
                <a:gd name="T1" fmla="*/ 449 h 449"/>
                <a:gd name="T2" fmla="*/ 1049 w 1049"/>
                <a:gd name="T3" fmla="*/ 9 h 449"/>
                <a:gd name="T4" fmla="*/ 1045 w 1049"/>
                <a:gd name="T5" fmla="*/ 0 h 449"/>
                <a:gd name="T6" fmla="*/ 0 w 1049"/>
                <a:gd name="T7" fmla="*/ 441 h 449"/>
                <a:gd name="T8" fmla="*/ 4 w 1049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449">
                  <a:moveTo>
                    <a:pt x="4" y="449"/>
                  </a:moveTo>
                  <a:lnTo>
                    <a:pt x="1049" y="9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4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iṥļîďé"/>
            <p:cNvSpPr/>
            <p:nvPr/>
          </p:nvSpPr>
          <p:spPr bwMode="auto">
            <a:xfrm>
              <a:off x="6852663" y="1954547"/>
              <a:ext cx="17570" cy="18741"/>
            </a:xfrm>
            <a:custGeom>
              <a:avLst/>
              <a:gdLst>
                <a:gd name="T0" fmla="*/ 0 w 15"/>
                <a:gd name="T1" fmla="*/ 4 h 16"/>
                <a:gd name="T2" fmla="*/ 6 w 15"/>
                <a:gd name="T3" fmla="*/ 16 h 16"/>
                <a:gd name="T4" fmla="*/ 15 w 15"/>
                <a:gd name="T5" fmla="*/ 14 h 16"/>
                <a:gd name="T6" fmla="*/ 9 w 15"/>
                <a:gd name="T7" fmla="*/ 0 h 16"/>
                <a:gd name="T8" fmla="*/ 0 w 15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4"/>
                  </a:moveTo>
                  <a:lnTo>
                    <a:pt x="6" y="16"/>
                  </a:lnTo>
                  <a:lnTo>
                    <a:pt x="15" y="1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isľïḋe"/>
            <p:cNvSpPr/>
            <p:nvPr/>
          </p:nvSpPr>
          <p:spPr bwMode="auto">
            <a:xfrm>
              <a:off x="6852663" y="1954547"/>
              <a:ext cx="17570" cy="18741"/>
            </a:xfrm>
            <a:custGeom>
              <a:avLst/>
              <a:gdLst>
                <a:gd name="T0" fmla="*/ 0 w 15"/>
                <a:gd name="T1" fmla="*/ 4 h 16"/>
                <a:gd name="T2" fmla="*/ 6 w 15"/>
                <a:gd name="T3" fmla="*/ 16 h 16"/>
                <a:gd name="T4" fmla="*/ 15 w 15"/>
                <a:gd name="T5" fmla="*/ 14 h 16"/>
                <a:gd name="T6" fmla="*/ 9 w 1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6">
                  <a:moveTo>
                    <a:pt x="0" y="4"/>
                  </a:moveTo>
                  <a:lnTo>
                    <a:pt x="6" y="16"/>
                  </a:lnTo>
                  <a:lnTo>
                    <a:pt x="15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íṡļíḑê"/>
            <p:cNvSpPr/>
            <p:nvPr/>
          </p:nvSpPr>
          <p:spPr bwMode="auto">
            <a:xfrm>
              <a:off x="6874917" y="2001399"/>
              <a:ext cx="985067" cy="2323868"/>
            </a:xfrm>
            <a:custGeom>
              <a:avLst/>
              <a:gdLst>
                <a:gd name="T0" fmla="*/ 841 w 841"/>
                <a:gd name="T1" fmla="*/ 1982 h 1984"/>
                <a:gd name="T2" fmla="*/ 800 w 841"/>
                <a:gd name="T3" fmla="*/ 1903 h 1984"/>
                <a:gd name="T4" fmla="*/ 806 w 841"/>
                <a:gd name="T5" fmla="*/ 1899 h 1984"/>
                <a:gd name="T6" fmla="*/ 788 w 841"/>
                <a:gd name="T7" fmla="*/ 1875 h 1984"/>
                <a:gd name="T8" fmla="*/ 776 w 841"/>
                <a:gd name="T9" fmla="*/ 1849 h 1984"/>
                <a:gd name="T10" fmla="*/ 772 w 841"/>
                <a:gd name="T11" fmla="*/ 1818 h 1984"/>
                <a:gd name="T12" fmla="*/ 731 w 841"/>
                <a:gd name="T13" fmla="*/ 1739 h 1984"/>
                <a:gd name="T14" fmla="*/ 737 w 841"/>
                <a:gd name="T15" fmla="*/ 1737 h 1984"/>
                <a:gd name="T16" fmla="*/ 719 w 841"/>
                <a:gd name="T17" fmla="*/ 1713 h 1984"/>
                <a:gd name="T18" fmla="*/ 707 w 841"/>
                <a:gd name="T19" fmla="*/ 1687 h 1984"/>
                <a:gd name="T20" fmla="*/ 703 w 841"/>
                <a:gd name="T21" fmla="*/ 1657 h 1984"/>
                <a:gd name="T22" fmla="*/ 663 w 841"/>
                <a:gd name="T23" fmla="*/ 1578 h 1984"/>
                <a:gd name="T24" fmla="*/ 669 w 841"/>
                <a:gd name="T25" fmla="*/ 1574 h 1984"/>
                <a:gd name="T26" fmla="*/ 650 w 841"/>
                <a:gd name="T27" fmla="*/ 1549 h 1984"/>
                <a:gd name="T28" fmla="*/ 640 w 841"/>
                <a:gd name="T29" fmla="*/ 1523 h 1984"/>
                <a:gd name="T30" fmla="*/ 634 w 841"/>
                <a:gd name="T31" fmla="*/ 1493 h 1984"/>
                <a:gd name="T32" fmla="*/ 594 w 841"/>
                <a:gd name="T33" fmla="*/ 1414 h 1984"/>
                <a:gd name="T34" fmla="*/ 600 w 841"/>
                <a:gd name="T35" fmla="*/ 1412 h 1984"/>
                <a:gd name="T36" fmla="*/ 582 w 841"/>
                <a:gd name="T37" fmla="*/ 1388 h 1984"/>
                <a:gd name="T38" fmla="*/ 572 w 841"/>
                <a:gd name="T39" fmla="*/ 1361 h 1984"/>
                <a:gd name="T40" fmla="*/ 566 w 841"/>
                <a:gd name="T41" fmla="*/ 1331 h 1984"/>
                <a:gd name="T42" fmla="*/ 525 w 841"/>
                <a:gd name="T43" fmla="*/ 1252 h 1984"/>
                <a:gd name="T44" fmla="*/ 531 w 841"/>
                <a:gd name="T45" fmla="*/ 1248 h 1984"/>
                <a:gd name="T46" fmla="*/ 513 w 841"/>
                <a:gd name="T47" fmla="*/ 1224 h 1984"/>
                <a:gd name="T48" fmla="*/ 503 w 841"/>
                <a:gd name="T49" fmla="*/ 1197 h 1984"/>
                <a:gd name="T50" fmla="*/ 497 w 841"/>
                <a:gd name="T51" fmla="*/ 1167 h 1984"/>
                <a:gd name="T52" fmla="*/ 456 w 841"/>
                <a:gd name="T53" fmla="*/ 1088 h 1984"/>
                <a:gd name="T54" fmla="*/ 463 w 841"/>
                <a:gd name="T55" fmla="*/ 1086 h 1984"/>
                <a:gd name="T56" fmla="*/ 444 w 841"/>
                <a:gd name="T57" fmla="*/ 1062 h 1984"/>
                <a:gd name="T58" fmla="*/ 434 w 841"/>
                <a:gd name="T59" fmla="*/ 1036 h 1984"/>
                <a:gd name="T60" fmla="*/ 428 w 841"/>
                <a:gd name="T61" fmla="*/ 1005 h 1984"/>
                <a:gd name="T62" fmla="*/ 388 w 841"/>
                <a:gd name="T63" fmla="*/ 926 h 1984"/>
                <a:gd name="T64" fmla="*/ 394 w 841"/>
                <a:gd name="T65" fmla="*/ 922 h 1984"/>
                <a:gd name="T66" fmla="*/ 376 w 841"/>
                <a:gd name="T67" fmla="*/ 898 h 1984"/>
                <a:gd name="T68" fmla="*/ 365 w 841"/>
                <a:gd name="T69" fmla="*/ 872 h 1984"/>
                <a:gd name="T70" fmla="*/ 361 w 841"/>
                <a:gd name="T71" fmla="*/ 842 h 1984"/>
                <a:gd name="T72" fmla="*/ 319 w 841"/>
                <a:gd name="T73" fmla="*/ 763 h 1984"/>
                <a:gd name="T74" fmla="*/ 327 w 841"/>
                <a:gd name="T75" fmla="*/ 761 h 1984"/>
                <a:gd name="T76" fmla="*/ 309 w 841"/>
                <a:gd name="T77" fmla="*/ 736 h 1984"/>
                <a:gd name="T78" fmla="*/ 297 w 841"/>
                <a:gd name="T79" fmla="*/ 710 h 1984"/>
                <a:gd name="T80" fmla="*/ 293 w 841"/>
                <a:gd name="T81" fmla="*/ 680 h 1984"/>
                <a:gd name="T82" fmla="*/ 250 w 841"/>
                <a:gd name="T83" fmla="*/ 601 h 1984"/>
                <a:gd name="T84" fmla="*/ 258 w 841"/>
                <a:gd name="T85" fmla="*/ 597 h 1984"/>
                <a:gd name="T86" fmla="*/ 240 w 841"/>
                <a:gd name="T87" fmla="*/ 573 h 1984"/>
                <a:gd name="T88" fmla="*/ 228 w 841"/>
                <a:gd name="T89" fmla="*/ 546 h 1984"/>
                <a:gd name="T90" fmla="*/ 224 w 841"/>
                <a:gd name="T91" fmla="*/ 516 h 1984"/>
                <a:gd name="T92" fmla="*/ 182 w 841"/>
                <a:gd name="T93" fmla="*/ 437 h 1984"/>
                <a:gd name="T94" fmla="*/ 190 w 841"/>
                <a:gd name="T95" fmla="*/ 435 h 1984"/>
                <a:gd name="T96" fmla="*/ 171 w 841"/>
                <a:gd name="T97" fmla="*/ 411 h 1984"/>
                <a:gd name="T98" fmla="*/ 159 w 841"/>
                <a:gd name="T99" fmla="*/ 384 h 1984"/>
                <a:gd name="T100" fmla="*/ 155 w 841"/>
                <a:gd name="T101" fmla="*/ 354 h 1984"/>
                <a:gd name="T102" fmla="*/ 113 w 841"/>
                <a:gd name="T103" fmla="*/ 275 h 1984"/>
                <a:gd name="T104" fmla="*/ 121 w 841"/>
                <a:gd name="T105" fmla="*/ 271 h 1984"/>
                <a:gd name="T106" fmla="*/ 103 w 841"/>
                <a:gd name="T107" fmla="*/ 247 h 1984"/>
                <a:gd name="T108" fmla="*/ 91 w 841"/>
                <a:gd name="T109" fmla="*/ 221 h 1984"/>
                <a:gd name="T110" fmla="*/ 87 w 841"/>
                <a:gd name="T111" fmla="*/ 190 h 1984"/>
                <a:gd name="T112" fmla="*/ 44 w 841"/>
                <a:gd name="T113" fmla="*/ 111 h 1984"/>
                <a:gd name="T114" fmla="*/ 52 w 841"/>
                <a:gd name="T115" fmla="*/ 109 h 1984"/>
                <a:gd name="T116" fmla="*/ 34 w 841"/>
                <a:gd name="T117" fmla="*/ 85 h 1984"/>
                <a:gd name="T118" fmla="*/ 22 w 841"/>
                <a:gd name="T119" fmla="*/ 59 h 1984"/>
                <a:gd name="T120" fmla="*/ 18 w 841"/>
                <a:gd name="T121" fmla="*/ 2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1" h="1984">
                  <a:moveTo>
                    <a:pt x="822" y="1958"/>
                  </a:moveTo>
                  <a:lnTo>
                    <a:pt x="834" y="1984"/>
                  </a:lnTo>
                  <a:lnTo>
                    <a:pt x="841" y="1982"/>
                  </a:lnTo>
                  <a:lnTo>
                    <a:pt x="828" y="1954"/>
                  </a:lnTo>
                  <a:lnTo>
                    <a:pt x="822" y="1958"/>
                  </a:lnTo>
                  <a:close/>
                  <a:moveTo>
                    <a:pt x="800" y="1903"/>
                  </a:moveTo>
                  <a:lnTo>
                    <a:pt x="810" y="1930"/>
                  </a:lnTo>
                  <a:lnTo>
                    <a:pt x="818" y="1928"/>
                  </a:lnTo>
                  <a:lnTo>
                    <a:pt x="806" y="1899"/>
                  </a:lnTo>
                  <a:lnTo>
                    <a:pt x="800" y="1903"/>
                  </a:lnTo>
                  <a:close/>
                  <a:moveTo>
                    <a:pt x="776" y="1849"/>
                  </a:moveTo>
                  <a:lnTo>
                    <a:pt x="788" y="1875"/>
                  </a:lnTo>
                  <a:lnTo>
                    <a:pt x="794" y="1873"/>
                  </a:lnTo>
                  <a:lnTo>
                    <a:pt x="784" y="1847"/>
                  </a:lnTo>
                  <a:lnTo>
                    <a:pt x="776" y="1849"/>
                  </a:lnTo>
                  <a:close/>
                  <a:moveTo>
                    <a:pt x="754" y="1794"/>
                  </a:moveTo>
                  <a:lnTo>
                    <a:pt x="766" y="1822"/>
                  </a:lnTo>
                  <a:lnTo>
                    <a:pt x="772" y="1818"/>
                  </a:lnTo>
                  <a:lnTo>
                    <a:pt x="760" y="1792"/>
                  </a:lnTo>
                  <a:lnTo>
                    <a:pt x="754" y="1794"/>
                  </a:lnTo>
                  <a:close/>
                  <a:moveTo>
                    <a:pt x="731" y="1739"/>
                  </a:moveTo>
                  <a:lnTo>
                    <a:pt x="741" y="1768"/>
                  </a:lnTo>
                  <a:lnTo>
                    <a:pt x="750" y="1764"/>
                  </a:lnTo>
                  <a:lnTo>
                    <a:pt x="737" y="1737"/>
                  </a:lnTo>
                  <a:lnTo>
                    <a:pt x="731" y="1739"/>
                  </a:lnTo>
                  <a:close/>
                  <a:moveTo>
                    <a:pt x="707" y="1687"/>
                  </a:moveTo>
                  <a:lnTo>
                    <a:pt x="719" y="1713"/>
                  </a:lnTo>
                  <a:lnTo>
                    <a:pt x="725" y="1711"/>
                  </a:lnTo>
                  <a:lnTo>
                    <a:pt x="715" y="1683"/>
                  </a:lnTo>
                  <a:lnTo>
                    <a:pt x="707" y="1687"/>
                  </a:lnTo>
                  <a:close/>
                  <a:moveTo>
                    <a:pt x="685" y="1632"/>
                  </a:moveTo>
                  <a:lnTo>
                    <a:pt x="697" y="1659"/>
                  </a:lnTo>
                  <a:lnTo>
                    <a:pt x="703" y="1657"/>
                  </a:lnTo>
                  <a:lnTo>
                    <a:pt x="691" y="1628"/>
                  </a:lnTo>
                  <a:lnTo>
                    <a:pt x="685" y="1632"/>
                  </a:lnTo>
                  <a:close/>
                  <a:moveTo>
                    <a:pt x="663" y="1578"/>
                  </a:moveTo>
                  <a:lnTo>
                    <a:pt x="673" y="1604"/>
                  </a:lnTo>
                  <a:lnTo>
                    <a:pt x="681" y="1602"/>
                  </a:lnTo>
                  <a:lnTo>
                    <a:pt x="669" y="1574"/>
                  </a:lnTo>
                  <a:lnTo>
                    <a:pt x="663" y="1578"/>
                  </a:lnTo>
                  <a:close/>
                  <a:moveTo>
                    <a:pt x="640" y="1523"/>
                  </a:moveTo>
                  <a:lnTo>
                    <a:pt x="650" y="1549"/>
                  </a:lnTo>
                  <a:lnTo>
                    <a:pt x="659" y="1547"/>
                  </a:lnTo>
                  <a:lnTo>
                    <a:pt x="646" y="1521"/>
                  </a:lnTo>
                  <a:lnTo>
                    <a:pt x="640" y="1523"/>
                  </a:lnTo>
                  <a:close/>
                  <a:moveTo>
                    <a:pt x="616" y="1468"/>
                  </a:moveTo>
                  <a:lnTo>
                    <a:pt x="628" y="1497"/>
                  </a:lnTo>
                  <a:lnTo>
                    <a:pt x="634" y="1493"/>
                  </a:lnTo>
                  <a:lnTo>
                    <a:pt x="624" y="1466"/>
                  </a:lnTo>
                  <a:lnTo>
                    <a:pt x="616" y="1468"/>
                  </a:lnTo>
                  <a:close/>
                  <a:moveTo>
                    <a:pt x="594" y="1414"/>
                  </a:moveTo>
                  <a:lnTo>
                    <a:pt x="606" y="1442"/>
                  </a:lnTo>
                  <a:lnTo>
                    <a:pt x="612" y="1438"/>
                  </a:lnTo>
                  <a:lnTo>
                    <a:pt x="600" y="1412"/>
                  </a:lnTo>
                  <a:lnTo>
                    <a:pt x="594" y="1414"/>
                  </a:lnTo>
                  <a:close/>
                  <a:moveTo>
                    <a:pt x="572" y="1361"/>
                  </a:moveTo>
                  <a:lnTo>
                    <a:pt x="582" y="1388"/>
                  </a:lnTo>
                  <a:lnTo>
                    <a:pt x="590" y="1386"/>
                  </a:lnTo>
                  <a:lnTo>
                    <a:pt x="578" y="1357"/>
                  </a:lnTo>
                  <a:lnTo>
                    <a:pt x="572" y="1361"/>
                  </a:lnTo>
                  <a:close/>
                  <a:moveTo>
                    <a:pt x="547" y="1307"/>
                  </a:moveTo>
                  <a:lnTo>
                    <a:pt x="560" y="1333"/>
                  </a:lnTo>
                  <a:lnTo>
                    <a:pt x="566" y="1331"/>
                  </a:lnTo>
                  <a:lnTo>
                    <a:pt x="555" y="1303"/>
                  </a:lnTo>
                  <a:lnTo>
                    <a:pt x="547" y="1307"/>
                  </a:lnTo>
                  <a:close/>
                  <a:moveTo>
                    <a:pt x="525" y="1252"/>
                  </a:moveTo>
                  <a:lnTo>
                    <a:pt x="537" y="1278"/>
                  </a:lnTo>
                  <a:lnTo>
                    <a:pt x="543" y="1276"/>
                  </a:lnTo>
                  <a:lnTo>
                    <a:pt x="531" y="1248"/>
                  </a:lnTo>
                  <a:lnTo>
                    <a:pt x="525" y="1252"/>
                  </a:lnTo>
                  <a:close/>
                  <a:moveTo>
                    <a:pt x="503" y="1197"/>
                  </a:moveTo>
                  <a:lnTo>
                    <a:pt x="513" y="1224"/>
                  </a:lnTo>
                  <a:lnTo>
                    <a:pt x="521" y="1222"/>
                  </a:lnTo>
                  <a:lnTo>
                    <a:pt x="509" y="1195"/>
                  </a:lnTo>
                  <a:lnTo>
                    <a:pt x="503" y="1197"/>
                  </a:lnTo>
                  <a:close/>
                  <a:moveTo>
                    <a:pt x="479" y="1143"/>
                  </a:moveTo>
                  <a:lnTo>
                    <a:pt x="491" y="1171"/>
                  </a:lnTo>
                  <a:lnTo>
                    <a:pt x="497" y="1167"/>
                  </a:lnTo>
                  <a:lnTo>
                    <a:pt x="487" y="1141"/>
                  </a:lnTo>
                  <a:lnTo>
                    <a:pt x="479" y="1143"/>
                  </a:lnTo>
                  <a:close/>
                  <a:moveTo>
                    <a:pt x="456" y="1088"/>
                  </a:moveTo>
                  <a:lnTo>
                    <a:pt x="469" y="1117"/>
                  </a:lnTo>
                  <a:lnTo>
                    <a:pt x="475" y="1113"/>
                  </a:lnTo>
                  <a:lnTo>
                    <a:pt x="463" y="1086"/>
                  </a:lnTo>
                  <a:lnTo>
                    <a:pt x="456" y="1088"/>
                  </a:lnTo>
                  <a:close/>
                  <a:moveTo>
                    <a:pt x="434" y="1036"/>
                  </a:moveTo>
                  <a:lnTo>
                    <a:pt x="444" y="1062"/>
                  </a:lnTo>
                  <a:lnTo>
                    <a:pt x="452" y="1060"/>
                  </a:lnTo>
                  <a:lnTo>
                    <a:pt x="440" y="1032"/>
                  </a:lnTo>
                  <a:lnTo>
                    <a:pt x="434" y="1036"/>
                  </a:lnTo>
                  <a:close/>
                  <a:moveTo>
                    <a:pt x="410" y="981"/>
                  </a:moveTo>
                  <a:lnTo>
                    <a:pt x="422" y="1007"/>
                  </a:lnTo>
                  <a:lnTo>
                    <a:pt x="428" y="1005"/>
                  </a:lnTo>
                  <a:lnTo>
                    <a:pt x="418" y="977"/>
                  </a:lnTo>
                  <a:lnTo>
                    <a:pt x="410" y="981"/>
                  </a:lnTo>
                  <a:close/>
                  <a:moveTo>
                    <a:pt x="388" y="926"/>
                  </a:moveTo>
                  <a:lnTo>
                    <a:pt x="400" y="953"/>
                  </a:lnTo>
                  <a:lnTo>
                    <a:pt x="406" y="951"/>
                  </a:lnTo>
                  <a:lnTo>
                    <a:pt x="394" y="922"/>
                  </a:lnTo>
                  <a:lnTo>
                    <a:pt x="388" y="926"/>
                  </a:lnTo>
                  <a:close/>
                  <a:moveTo>
                    <a:pt x="365" y="872"/>
                  </a:moveTo>
                  <a:lnTo>
                    <a:pt x="376" y="898"/>
                  </a:lnTo>
                  <a:lnTo>
                    <a:pt x="384" y="896"/>
                  </a:lnTo>
                  <a:lnTo>
                    <a:pt x="372" y="870"/>
                  </a:lnTo>
                  <a:lnTo>
                    <a:pt x="365" y="872"/>
                  </a:lnTo>
                  <a:close/>
                  <a:moveTo>
                    <a:pt x="343" y="817"/>
                  </a:moveTo>
                  <a:lnTo>
                    <a:pt x="353" y="846"/>
                  </a:lnTo>
                  <a:lnTo>
                    <a:pt x="361" y="842"/>
                  </a:lnTo>
                  <a:lnTo>
                    <a:pt x="349" y="815"/>
                  </a:lnTo>
                  <a:lnTo>
                    <a:pt x="343" y="817"/>
                  </a:lnTo>
                  <a:close/>
                  <a:moveTo>
                    <a:pt x="319" y="763"/>
                  </a:moveTo>
                  <a:lnTo>
                    <a:pt x="331" y="791"/>
                  </a:lnTo>
                  <a:lnTo>
                    <a:pt x="337" y="787"/>
                  </a:lnTo>
                  <a:lnTo>
                    <a:pt x="327" y="761"/>
                  </a:lnTo>
                  <a:lnTo>
                    <a:pt x="319" y="763"/>
                  </a:lnTo>
                  <a:close/>
                  <a:moveTo>
                    <a:pt x="297" y="710"/>
                  </a:moveTo>
                  <a:lnTo>
                    <a:pt x="309" y="736"/>
                  </a:lnTo>
                  <a:lnTo>
                    <a:pt x="315" y="734"/>
                  </a:lnTo>
                  <a:lnTo>
                    <a:pt x="303" y="706"/>
                  </a:lnTo>
                  <a:lnTo>
                    <a:pt x="297" y="710"/>
                  </a:lnTo>
                  <a:close/>
                  <a:moveTo>
                    <a:pt x="275" y="655"/>
                  </a:moveTo>
                  <a:lnTo>
                    <a:pt x="285" y="682"/>
                  </a:lnTo>
                  <a:lnTo>
                    <a:pt x="293" y="680"/>
                  </a:lnTo>
                  <a:lnTo>
                    <a:pt x="281" y="651"/>
                  </a:lnTo>
                  <a:lnTo>
                    <a:pt x="275" y="655"/>
                  </a:lnTo>
                  <a:close/>
                  <a:moveTo>
                    <a:pt x="250" y="601"/>
                  </a:moveTo>
                  <a:lnTo>
                    <a:pt x="262" y="627"/>
                  </a:lnTo>
                  <a:lnTo>
                    <a:pt x="268" y="625"/>
                  </a:lnTo>
                  <a:lnTo>
                    <a:pt x="258" y="597"/>
                  </a:lnTo>
                  <a:lnTo>
                    <a:pt x="250" y="601"/>
                  </a:lnTo>
                  <a:close/>
                  <a:moveTo>
                    <a:pt x="228" y="546"/>
                  </a:moveTo>
                  <a:lnTo>
                    <a:pt x="240" y="573"/>
                  </a:lnTo>
                  <a:lnTo>
                    <a:pt x="246" y="570"/>
                  </a:lnTo>
                  <a:lnTo>
                    <a:pt x="234" y="544"/>
                  </a:lnTo>
                  <a:lnTo>
                    <a:pt x="228" y="546"/>
                  </a:lnTo>
                  <a:close/>
                  <a:moveTo>
                    <a:pt x="206" y="492"/>
                  </a:moveTo>
                  <a:lnTo>
                    <a:pt x="216" y="520"/>
                  </a:lnTo>
                  <a:lnTo>
                    <a:pt x="224" y="516"/>
                  </a:lnTo>
                  <a:lnTo>
                    <a:pt x="212" y="490"/>
                  </a:lnTo>
                  <a:lnTo>
                    <a:pt x="206" y="492"/>
                  </a:lnTo>
                  <a:close/>
                  <a:moveTo>
                    <a:pt x="182" y="437"/>
                  </a:moveTo>
                  <a:lnTo>
                    <a:pt x="194" y="465"/>
                  </a:lnTo>
                  <a:lnTo>
                    <a:pt x="200" y="461"/>
                  </a:lnTo>
                  <a:lnTo>
                    <a:pt x="190" y="435"/>
                  </a:lnTo>
                  <a:lnTo>
                    <a:pt x="182" y="437"/>
                  </a:lnTo>
                  <a:close/>
                  <a:moveTo>
                    <a:pt x="159" y="384"/>
                  </a:moveTo>
                  <a:lnTo>
                    <a:pt x="171" y="411"/>
                  </a:lnTo>
                  <a:lnTo>
                    <a:pt x="177" y="409"/>
                  </a:lnTo>
                  <a:lnTo>
                    <a:pt x="165" y="380"/>
                  </a:lnTo>
                  <a:lnTo>
                    <a:pt x="159" y="384"/>
                  </a:lnTo>
                  <a:close/>
                  <a:moveTo>
                    <a:pt x="137" y="330"/>
                  </a:moveTo>
                  <a:lnTo>
                    <a:pt x="147" y="356"/>
                  </a:lnTo>
                  <a:lnTo>
                    <a:pt x="155" y="354"/>
                  </a:lnTo>
                  <a:lnTo>
                    <a:pt x="143" y="326"/>
                  </a:lnTo>
                  <a:lnTo>
                    <a:pt x="137" y="330"/>
                  </a:lnTo>
                  <a:close/>
                  <a:moveTo>
                    <a:pt x="113" y="275"/>
                  </a:moveTo>
                  <a:lnTo>
                    <a:pt x="125" y="302"/>
                  </a:lnTo>
                  <a:lnTo>
                    <a:pt x="131" y="299"/>
                  </a:lnTo>
                  <a:lnTo>
                    <a:pt x="121" y="271"/>
                  </a:lnTo>
                  <a:lnTo>
                    <a:pt x="113" y="275"/>
                  </a:lnTo>
                  <a:close/>
                  <a:moveTo>
                    <a:pt x="91" y="221"/>
                  </a:moveTo>
                  <a:lnTo>
                    <a:pt x="103" y="247"/>
                  </a:lnTo>
                  <a:lnTo>
                    <a:pt x="109" y="245"/>
                  </a:lnTo>
                  <a:lnTo>
                    <a:pt x="97" y="219"/>
                  </a:lnTo>
                  <a:lnTo>
                    <a:pt x="91" y="221"/>
                  </a:lnTo>
                  <a:close/>
                  <a:moveTo>
                    <a:pt x="68" y="166"/>
                  </a:moveTo>
                  <a:lnTo>
                    <a:pt x="78" y="194"/>
                  </a:lnTo>
                  <a:lnTo>
                    <a:pt x="87" y="190"/>
                  </a:lnTo>
                  <a:lnTo>
                    <a:pt x="74" y="164"/>
                  </a:lnTo>
                  <a:lnTo>
                    <a:pt x="68" y="166"/>
                  </a:lnTo>
                  <a:close/>
                  <a:moveTo>
                    <a:pt x="44" y="111"/>
                  </a:moveTo>
                  <a:lnTo>
                    <a:pt x="56" y="140"/>
                  </a:lnTo>
                  <a:lnTo>
                    <a:pt x="62" y="136"/>
                  </a:lnTo>
                  <a:lnTo>
                    <a:pt x="52" y="109"/>
                  </a:lnTo>
                  <a:lnTo>
                    <a:pt x="44" y="111"/>
                  </a:lnTo>
                  <a:close/>
                  <a:moveTo>
                    <a:pt x="22" y="59"/>
                  </a:moveTo>
                  <a:lnTo>
                    <a:pt x="34" y="85"/>
                  </a:lnTo>
                  <a:lnTo>
                    <a:pt x="40" y="83"/>
                  </a:lnTo>
                  <a:lnTo>
                    <a:pt x="30" y="55"/>
                  </a:lnTo>
                  <a:lnTo>
                    <a:pt x="22" y="59"/>
                  </a:lnTo>
                  <a:close/>
                  <a:moveTo>
                    <a:pt x="0" y="4"/>
                  </a:moveTo>
                  <a:lnTo>
                    <a:pt x="12" y="30"/>
                  </a:lnTo>
                  <a:lnTo>
                    <a:pt x="18" y="28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íṡ1îdê"/>
            <p:cNvSpPr/>
            <p:nvPr/>
          </p:nvSpPr>
          <p:spPr bwMode="auto">
            <a:xfrm>
              <a:off x="6874917" y="2001399"/>
              <a:ext cx="985067" cy="2323868"/>
            </a:xfrm>
            <a:custGeom>
              <a:avLst/>
              <a:gdLst>
                <a:gd name="T0" fmla="*/ 841 w 841"/>
                <a:gd name="T1" fmla="*/ 1982 h 1984"/>
                <a:gd name="T2" fmla="*/ 800 w 841"/>
                <a:gd name="T3" fmla="*/ 1903 h 1984"/>
                <a:gd name="T4" fmla="*/ 806 w 841"/>
                <a:gd name="T5" fmla="*/ 1899 h 1984"/>
                <a:gd name="T6" fmla="*/ 788 w 841"/>
                <a:gd name="T7" fmla="*/ 1875 h 1984"/>
                <a:gd name="T8" fmla="*/ 776 w 841"/>
                <a:gd name="T9" fmla="*/ 1849 h 1984"/>
                <a:gd name="T10" fmla="*/ 772 w 841"/>
                <a:gd name="T11" fmla="*/ 1818 h 1984"/>
                <a:gd name="T12" fmla="*/ 731 w 841"/>
                <a:gd name="T13" fmla="*/ 1739 h 1984"/>
                <a:gd name="T14" fmla="*/ 737 w 841"/>
                <a:gd name="T15" fmla="*/ 1737 h 1984"/>
                <a:gd name="T16" fmla="*/ 719 w 841"/>
                <a:gd name="T17" fmla="*/ 1713 h 1984"/>
                <a:gd name="T18" fmla="*/ 707 w 841"/>
                <a:gd name="T19" fmla="*/ 1687 h 1984"/>
                <a:gd name="T20" fmla="*/ 703 w 841"/>
                <a:gd name="T21" fmla="*/ 1657 h 1984"/>
                <a:gd name="T22" fmla="*/ 663 w 841"/>
                <a:gd name="T23" fmla="*/ 1578 h 1984"/>
                <a:gd name="T24" fmla="*/ 669 w 841"/>
                <a:gd name="T25" fmla="*/ 1574 h 1984"/>
                <a:gd name="T26" fmla="*/ 650 w 841"/>
                <a:gd name="T27" fmla="*/ 1549 h 1984"/>
                <a:gd name="T28" fmla="*/ 640 w 841"/>
                <a:gd name="T29" fmla="*/ 1523 h 1984"/>
                <a:gd name="T30" fmla="*/ 634 w 841"/>
                <a:gd name="T31" fmla="*/ 1493 h 1984"/>
                <a:gd name="T32" fmla="*/ 594 w 841"/>
                <a:gd name="T33" fmla="*/ 1414 h 1984"/>
                <a:gd name="T34" fmla="*/ 600 w 841"/>
                <a:gd name="T35" fmla="*/ 1412 h 1984"/>
                <a:gd name="T36" fmla="*/ 582 w 841"/>
                <a:gd name="T37" fmla="*/ 1388 h 1984"/>
                <a:gd name="T38" fmla="*/ 572 w 841"/>
                <a:gd name="T39" fmla="*/ 1361 h 1984"/>
                <a:gd name="T40" fmla="*/ 566 w 841"/>
                <a:gd name="T41" fmla="*/ 1331 h 1984"/>
                <a:gd name="T42" fmla="*/ 525 w 841"/>
                <a:gd name="T43" fmla="*/ 1252 h 1984"/>
                <a:gd name="T44" fmla="*/ 531 w 841"/>
                <a:gd name="T45" fmla="*/ 1248 h 1984"/>
                <a:gd name="T46" fmla="*/ 513 w 841"/>
                <a:gd name="T47" fmla="*/ 1224 h 1984"/>
                <a:gd name="T48" fmla="*/ 503 w 841"/>
                <a:gd name="T49" fmla="*/ 1197 h 1984"/>
                <a:gd name="T50" fmla="*/ 497 w 841"/>
                <a:gd name="T51" fmla="*/ 1167 h 1984"/>
                <a:gd name="T52" fmla="*/ 456 w 841"/>
                <a:gd name="T53" fmla="*/ 1088 h 1984"/>
                <a:gd name="T54" fmla="*/ 463 w 841"/>
                <a:gd name="T55" fmla="*/ 1086 h 1984"/>
                <a:gd name="T56" fmla="*/ 444 w 841"/>
                <a:gd name="T57" fmla="*/ 1062 h 1984"/>
                <a:gd name="T58" fmla="*/ 434 w 841"/>
                <a:gd name="T59" fmla="*/ 1036 h 1984"/>
                <a:gd name="T60" fmla="*/ 428 w 841"/>
                <a:gd name="T61" fmla="*/ 1005 h 1984"/>
                <a:gd name="T62" fmla="*/ 388 w 841"/>
                <a:gd name="T63" fmla="*/ 926 h 1984"/>
                <a:gd name="T64" fmla="*/ 394 w 841"/>
                <a:gd name="T65" fmla="*/ 922 h 1984"/>
                <a:gd name="T66" fmla="*/ 376 w 841"/>
                <a:gd name="T67" fmla="*/ 898 h 1984"/>
                <a:gd name="T68" fmla="*/ 365 w 841"/>
                <a:gd name="T69" fmla="*/ 872 h 1984"/>
                <a:gd name="T70" fmla="*/ 361 w 841"/>
                <a:gd name="T71" fmla="*/ 842 h 1984"/>
                <a:gd name="T72" fmla="*/ 319 w 841"/>
                <a:gd name="T73" fmla="*/ 763 h 1984"/>
                <a:gd name="T74" fmla="*/ 327 w 841"/>
                <a:gd name="T75" fmla="*/ 761 h 1984"/>
                <a:gd name="T76" fmla="*/ 309 w 841"/>
                <a:gd name="T77" fmla="*/ 736 h 1984"/>
                <a:gd name="T78" fmla="*/ 297 w 841"/>
                <a:gd name="T79" fmla="*/ 710 h 1984"/>
                <a:gd name="T80" fmla="*/ 293 w 841"/>
                <a:gd name="T81" fmla="*/ 680 h 1984"/>
                <a:gd name="T82" fmla="*/ 250 w 841"/>
                <a:gd name="T83" fmla="*/ 601 h 1984"/>
                <a:gd name="T84" fmla="*/ 258 w 841"/>
                <a:gd name="T85" fmla="*/ 597 h 1984"/>
                <a:gd name="T86" fmla="*/ 240 w 841"/>
                <a:gd name="T87" fmla="*/ 573 h 1984"/>
                <a:gd name="T88" fmla="*/ 228 w 841"/>
                <a:gd name="T89" fmla="*/ 546 h 1984"/>
                <a:gd name="T90" fmla="*/ 224 w 841"/>
                <a:gd name="T91" fmla="*/ 516 h 1984"/>
                <a:gd name="T92" fmla="*/ 182 w 841"/>
                <a:gd name="T93" fmla="*/ 437 h 1984"/>
                <a:gd name="T94" fmla="*/ 190 w 841"/>
                <a:gd name="T95" fmla="*/ 435 h 1984"/>
                <a:gd name="T96" fmla="*/ 171 w 841"/>
                <a:gd name="T97" fmla="*/ 411 h 1984"/>
                <a:gd name="T98" fmla="*/ 159 w 841"/>
                <a:gd name="T99" fmla="*/ 384 h 1984"/>
                <a:gd name="T100" fmla="*/ 155 w 841"/>
                <a:gd name="T101" fmla="*/ 354 h 1984"/>
                <a:gd name="T102" fmla="*/ 113 w 841"/>
                <a:gd name="T103" fmla="*/ 275 h 1984"/>
                <a:gd name="T104" fmla="*/ 121 w 841"/>
                <a:gd name="T105" fmla="*/ 271 h 1984"/>
                <a:gd name="T106" fmla="*/ 103 w 841"/>
                <a:gd name="T107" fmla="*/ 247 h 1984"/>
                <a:gd name="T108" fmla="*/ 91 w 841"/>
                <a:gd name="T109" fmla="*/ 221 h 1984"/>
                <a:gd name="T110" fmla="*/ 87 w 841"/>
                <a:gd name="T111" fmla="*/ 190 h 1984"/>
                <a:gd name="T112" fmla="*/ 44 w 841"/>
                <a:gd name="T113" fmla="*/ 111 h 1984"/>
                <a:gd name="T114" fmla="*/ 52 w 841"/>
                <a:gd name="T115" fmla="*/ 109 h 1984"/>
                <a:gd name="T116" fmla="*/ 34 w 841"/>
                <a:gd name="T117" fmla="*/ 85 h 1984"/>
                <a:gd name="T118" fmla="*/ 22 w 841"/>
                <a:gd name="T119" fmla="*/ 59 h 1984"/>
                <a:gd name="T120" fmla="*/ 18 w 841"/>
                <a:gd name="T121" fmla="*/ 2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1" h="1984">
                  <a:moveTo>
                    <a:pt x="822" y="1958"/>
                  </a:moveTo>
                  <a:lnTo>
                    <a:pt x="834" y="1984"/>
                  </a:lnTo>
                  <a:lnTo>
                    <a:pt x="841" y="1982"/>
                  </a:lnTo>
                  <a:lnTo>
                    <a:pt x="828" y="1954"/>
                  </a:lnTo>
                  <a:lnTo>
                    <a:pt x="822" y="1958"/>
                  </a:lnTo>
                  <a:moveTo>
                    <a:pt x="800" y="1903"/>
                  </a:moveTo>
                  <a:lnTo>
                    <a:pt x="810" y="1930"/>
                  </a:lnTo>
                  <a:lnTo>
                    <a:pt x="818" y="1928"/>
                  </a:lnTo>
                  <a:lnTo>
                    <a:pt x="806" y="1899"/>
                  </a:lnTo>
                  <a:lnTo>
                    <a:pt x="800" y="1903"/>
                  </a:lnTo>
                  <a:moveTo>
                    <a:pt x="776" y="1849"/>
                  </a:moveTo>
                  <a:lnTo>
                    <a:pt x="788" y="1875"/>
                  </a:lnTo>
                  <a:lnTo>
                    <a:pt x="794" y="1873"/>
                  </a:lnTo>
                  <a:lnTo>
                    <a:pt x="784" y="1847"/>
                  </a:lnTo>
                  <a:lnTo>
                    <a:pt x="776" y="1849"/>
                  </a:lnTo>
                  <a:moveTo>
                    <a:pt x="754" y="1794"/>
                  </a:moveTo>
                  <a:lnTo>
                    <a:pt x="766" y="1822"/>
                  </a:lnTo>
                  <a:lnTo>
                    <a:pt x="772" y="1818"/>
                  </a:lnTo>
                  <a:lnTo>
                    <a:pt x="760" y="1792"/>
                  </a:lnTo>
                  <a:lnTo>
                    <a:pt x="754" y="1794"/>
                  </a:lnTo>
                  <a:moveTo>
                    <a:pt x="731" y="1739"/>
                  </a:moveTo>
                  <a:lnTo>
                    <a:pt x="741" y="1768"/>
                  </a:lnTo>
                  <a:lnTo>
                    <a:pt x="750" y="1764"/>
                  </a:lnTo>
                  <a:lnTo>
                    <a:pt x="737" y="1737"/>
                  </a:lnTo>
                  <a:lnTo>
                    <a:pt x="731" y="1739"/>
                  </a:lnTo>
                  <a:moveTo>
                    <a:pt x="707" y="1687"/>
                  </a:moveTo>
                  <a:lnTo>
                    <a:pt x="719" y="1713"/>
                  </a:lnTo>
                  <a:lnTo>
                    <a:pt x="725" y="1711"/>
                  </a:lnTo>
                  <a:lnTo>
                    <a:pt x="715" y="1683"/>
                  </a:lnTo>
                  <a:lnTo>
                    <a:pt x="707" y="1687"/>
                  </a:lnTo>
                  <a:moveTo>
                    <a:pt x="685" y="1632"/>
                  </a:moveTo>
                  <a:lnTo>
                    <a:pt x="697" y="1659"/>
                  </a:lnTo>
                  <a:lnTo>
                    <a:pt x="703" y="1657"/>
                  </a:lnTo>
                  <a:lnTo>
                    <a:pt x="691" y="1628"/>
                  </a:lnTo>
                  <a:lnTo>
                    <a:pt x="685" y="1632"/>
                  </a:lnTo>
                  <a:moveTo>
                    <a:pt x="663" y="1578"/>
                  </a:moveTo>
                  <a:lnTo>
                    <a:pt x="673" y="1604"/>
                  </a:lnTo>
                  <a:lnTo>
                    <a:pt x="681" y="1602"/>
                  </a:lnTo>
                  <a:lnTo>
                    <a:pt x="669" y="1574"/>
                  </a:lnTo>
                  <a:lnTo>
                    <a:pt x="663" y="1578"/>
                  </a:lnTo>
                  <a:moveTo>
                    <a:pt x="640" y="1523"/>
                  </a:moveTo>
                  <a:lnTo>
                    <a:pt x="650" y="1549"/>
                  </a:lnTo>
                  <a:lnTo>
                    <a:pt x="659" y="1547"/>
                  </a:lnTo>
                  <a:lnTo>
                    <a:pt x="646" y="1521"/>
                  </a:lnTo>
                  <a:lnTo>
                    <a:pt x="640" y="1523"/>
                  </a:lnTo>
                  <a:moveTo>
                    <a:pt x="616" y="1468"/>
                  </a:moveTo>
                  <a:lnTo>
                    <a:pt x="628" y="1497"/>
                  </a:lnTo>
                  <a:lnTo>
                    <a:pt x="634" y="1493"/>
                  </a:lnTo>
                  <a:lnTo>
                    <a:pt x="624" y="1466"/>
                  </a:lnTo>
                  <a:lnTo>
                    <a:pt x="616" y="1468"/>
                  </a:lnTo>
                  <a:moveTo>
                    <a:pt x="594" y="1414"/>
                  </a:moveTo>
                  <a:lnTo>
                    <a:pt x="606" y="1442"/>
                  </a:lnTo>
                  <a:lnTo>
                    <a:pt x="612" y="1438"/>
                  </a:lnTo>
                  <a:lnTo>
                    <a:pt x="600" y="1412"/>
                  </a:lnTo>
                  <a:lnTo>
                    <a:pt x="594" y="1414"/>
                  </a:lnTo>
                  <a:moveTo>
                    <a:pt x="572" y="1361"/>
                  </a:moveTo>
                  <a:lnTo>
                    <a:pt x="582" y="1388"/>
                  </a:lnTo>
                  <a:lnTo>
                    <a:pt x="590" y="1386"/>
                  </a:lnTo>
                  <a:lnTo>
                    <a:pt x="578" y="1357"/>
                  </a:lnTo>
                  <a:lnTo>
                    <a:pt x="572" y="1361"/>
                  </a:lnTo>
                  <a:moveTo>
                    <a:pt x="547" y="1307"/>
                  </a:moveTo>
                  <a:lnTo>
                    <a:pt x="560" y="1333"/>
                  </a:lnTo>
                  <a:lnTo>
                    <a:pt x="566" y="1331"/>
                  </a:lnTo>
                  <a:lnTo>
                    <a:pt x="555" y="1303"/>
                  </a:lnTo>
                  <a:lnTo>
                    <a:pt x="547" y="1307"/>
                  </a:lnTo>
                  <a:moveTo>
                    <a:pt x="525" y="1252"/>
                  </a:moveTo>
                  <a:lnTo>
                    <a:pt x="537" y="1278"/>
                  </a:lnTo>
                  <a:lnTo>
                    <a:pt x="543" y="1276"/>
                  </a:lnTo>
                  <a:lnTo>
                    <a:pt x="531" y="1248"/>
                  </a:lnTo>
                  <a:lnTo>
                    <a:pt x="525" y="1252"/>
                  </a:lnTo>
                  <a:moveTo>
                    <a:pt x="503" y="1197"/>
                  </a:moveTo>
                  <a:lnTo>
                    <a:pt x="513" y="1224"/>
                  </a:lnTo>
                  <a:lnTo>
                    <a:pt x="521" y="1222"/>
                  </a:lnTo>
                  <a:lnTo>
                    <a:pt x="509" y="1195"/>
                  </a:lnTo>
                  <a:lnTo>
                    <a:pt x="503" y="1197"/>
                  </a:lnTo>
                  <a:moveTo>
                    <a:pt x="479" y="1143"/>
                  </a:moveTo>
                  <a:lnTo>
                    <a:pt x="491" y="1171"/>
                  </a:lnTo>
                  <a:lnTo>
                    <a:pt x="497" y="1167"/>
                  </a:lnTo>
                  <a:lnTo>
                    <a:pt x="487" y="1141"/>
                  </a:lnTo>
                  <a:lnTo>
                    <a:pt x="479" y="1143"/>
                  </a:lnTo>
                  <a:moveTo>
                    <a:pt x="456" y="1088"/>
                  </a:moveTo>
                  <a:lnTo>
                    <a:pt x="469" y="1117"/>
                  </a:lnTo>
                  <a:lnTo>
                    <a:pt x="475" y="1113"/>
                  </a:lnTo>
                  <a:lnTo>
                    <a:pt x="463" y="1086"/>
                  </a:lnTo>
                  <a:lnTo>
                    <a:pt x="456" y="1088"/>
                  </a:lnTo>
                  <a:moveTo>
                    <a:pt x="434" y="1036"/>
                  </a:moveTo>
                  <a:lnTo>
                    <a:pt x="444" y="1062"/>
                  </a:lnTo>
                  <a:lnTo>
                    <a:pt x="452" y="1060"/>
                  </a:lnTo>
                  <a:lnTo>
                    <a:pt x="440" y="1032"/>
                  </a:lnTo>
                  <a:lnTo>
                    <a:pt x="434" y="1036"/>
                  </a:lnTo>
                  <a:moveTo>
                    <a:pt x="410" y="981"/>
                  </a:moveTo>
                  <a:lnTo>
                    <a:pt x="422" y="1007"/>
                  </a:lnTo>
                  <a:lnTo>
                    <a:pt x="428" y="1005"/>
                  </a:lnTo>
                  <a:lnTo>
                    <a:pt x="418" y="977"/>
                  </a:lnTo>
                  <a:lnTo>
                    <a:pt x="410" y="981"/>
                  </a:lnTo>
                  <a:moveTo>
                    <a:pt x="388" y="926"/>
                  </a:moveTo>
                  <a:lnTo>
                    <a:pt x="400" y="953"/>
                  </a:lnTo>
                  <a:lnTo>
                    <a:pt x="406" y="951"/>
                  </a:lnTo>
                  <a:lnTo>
                    <a:pt x="394" y="922"/>
                  </a:lnTo>
                  <a:lnTo>
                    <a:pt x="388" y="926"/>
                  </a:lnTo>
                  <a:moveTo>
                    <a:pt x="365" y="872"/>
                  </a:moveTo>
                  <a:lnTo>
                    <a:pt x="376" y="898"/>
                  </a:lnTo>
                  <a:lnTo>
                    <a:pt x="384" y="896"/>
                  </a:lnTo>
                  <a:lnTo>
                    <a:pt x="372" y="870"/>
                  </a:lnTo>
                  <a:lnTo>
                    <a:pt x="365" y="872"/>
                  </a:lnTo>
                  <a:moveTo>
                    <a:pt x="343" y="817"/>
                  </a:moveTo>
                  <a:lnTo>
                    <a:pt x="353" y="846"/>
                  </a:lnTo>
                  <a:lnTo>
                    <a:pt x="361" y="842"/>
                  </a:lnTo>
                  <a:lnTo>
                    <a:pt x="349" y="815"/>
                  </a:lnTo>
                  <a:lnTo>
                    <a:pt x="343" y="817"/>
                  </a:lnTo>
                  <a:moveTo>
                    <a:pt x="319" y="763"/>
                  </a:moveTo>
                  <a:lnTo>
                    <a:pt x="331" y="791"/>
                  </a:lnTo>
                  <a:lnTo>
                    <a:pt x="337" y="787"/>
                  </a:lnTo>
                  <a:lnTo>
                    <a:pt x="327" y="761"/>
                  </a:lnTo>
                  <a:lnTo>
                    <a:pt x="319" y="763"/>
                  </a:lnTo>
                  <a:moveTo>
                    <a:pt x="297" y="710"/>
                  </a:moveTo>
                  <a:lnTo>
                    <a:pt x="309" y="736"/>
                  </a:lnTo>
                  <a:lnTo>
                    <a:pt x="315" y="734"/>
                  </a:lnTo>
                  <a:lnTo>
                    <a:pt x="303" y="706"/>
                  </a:lnTo>
                  <a:lnTo>
                    <a:pt x="297" y="710"/>
                  </a:lnTo>
                  <a:moveTo>
                    <a:pt x="275" y="655"/>
                  </a:moveTo>
                  <a:lnTo>
                    <a:pt x="285" y="682"/>
                  </a:lnTo>
                  <a:lnTo>
                    <a:pt x="293" y="680"/>
                  </a:lnTo>
                  <a:lnTo>
                    <a:pt x="281" y="651"/>
                  </a:lnTo>
                  <a:lnTo>
                    <a:pt x="275" y="655"/>
                  </a:lnTo>
                  <a:moveTo>
                    <a:pt x="250" y="601"/>
                  </a:moveTo>
                  <a:lnTo>
                    <a:pt x="262" y="627"/>
                  </a:lnTo>
                  <a:lnTo>
                    <a:pt x="268" y="625"/>
                  </a:lnTo>
                  <a:lnTo>
                    <a:pt x="258" y="597"/>
                  </a:lnTo>
                  <a:lnTo>
                    <a:pt x="250" y="601"/>
                  </a:lnTo>
                  <a:moveTo>
                    <a:pt x="228" y="546"/>
                  </a:moveTo>
                  <a:lnTo>
                    <a:pt x="240" y="573"/>
                  </a:lnTo>
                  <a:lnTo>
                    <a:pt x="246" y="570"/>
                  </a:lnTo>
                  <a:lnTo>
                    <a:pt x="234" y="544"/>
                  </a:lnTo>
                  <a:lnTo>
                    <a:pt x="228" y="546"/>
                  </a:lnTo>
                  <a:moveTo>
                    <a:pt x="206" y="492"/>
                  </a:moveTo>
                  <a:lnTo>
                    <a:pt x="216" y="520"/>
                  </a:lnTo>
                  <a:lnTo>
                    <a:pt x="224" y="516"/>
                  </a:lnTo>
                  <a:lnTo>
                    <a:pt x="212" y="490"/>
                  </a:lnTo>
                  <a:lnTo>
                    <a:pt x="206" y="492"/>
                  </a:lnTo>
                  <a:moveTo>
                    <a:pt x="182" y="437"/>
                  </a:moveTo>
                  <a:lnTo>
                    <a:pt x="194" y="465"/>
                  </a:lnTo>
                  <a:lnTo>
                    <a:pt x="200" y="461"/>
                  </a:lnTo>
                  <a:lnTo>
                    <a:pt x="190" y="435"/>
                  </a:lnTo>
                  <a:lnTo>
                    <a:pt x="182" y="437"/>
                  </a:lnTo>
                  <a:moveTo>
                    <a:pt x="159" y="384"/>
                  </a:moveTo>
                  <a:lnTo>
                    <a:pt x="171" y="411"/>
                  </a:lnTo>
                  <a:lnTo>
                    <a:pt x="177" y="409"/>
                  </a:lnTo>
                  <a:lnTo>
                    <a:pt x="165" y="380"/>
                  </a:lnTo>
                  <a:lnTo>
                    <a:pt x="159" y="384"/>
                  </a:lnTo>
                  <a:moveTo>
                    <a:pt x="137" y="330"/>
                  </a:moveTo>
                  <a:lnTo>
                    <a:pt x="147" y="356"/>
                  </a:lnTo>
                  <a:lnTo>
                    <a:pt x="155" y="354"/>
                  </a:lnTo>
                  <a:lnTo>
                    <a:pt x="143" y="326"/>
                  </a:lnTo>
                  <a:lnTo>
                    <a:pt x="137" y="330"/>
                  </a:lnTo>
                  <a:moveTo>
                    <a:pt x="113" y="275"/>
                  </a:moveTo>
                  <a:lnTo>
                    <a:pt x="125" y="302"/>
                  </a:lnTo>
                  <a:lnTo>
                    <a:pt x="131" y="299"/>
                  </a:lnTo>
                  <a:lnTo>
                    <a:pt x="121" y="271"/>
                  </a:lnTo>
                  <a:lnTo>
                    <a:pt x="113" y="275"/>
                  </a:lnTo>
                  <a:moveTo>
                    <a:pt x="91" y="221"/>
                  </a:moveTo>
                  <a:lnTo>
                    <a:pt x="103" y="247"/>
                  </a:lnTo>
                  <a:lnTo>
                    <a:pt x="109" y="245"/>
                  </a:lnTo>
                  <a:lnTo>
                    <a:pt x="97" y="219"/>
                  </a:lnTo>
                  <a:lnTo>
                    <a:pt x="91" y="221"/>
                  </a:lnTo>
                  <a:moveTo>
                    <a:pt x="68" y="166"/>
                  </a:moveTo>
                  <a:lnTo>
                    <a:pt x="78" y="194"/>
                  </a:lnTo>
                  <a:lnTo>
                    <a:pt x="87" y="190"/>
                  </a:lnTo>
                  <a:lnTo>
                    <a:pt x="74" y="164"/>
                  </a:lnTo>
                  <a:lnTo>
                    <a:pt x="68" y="166"/>
                  </a:lnTo>
                  <a:moveTo>
                    <a:pt x="44" y="111"/>
                  </a:moveTo>
                  <a:lnTo>
                    <a:pt x="56" y="140"/>
                  </a:lnTo>
                  <a:lnTo>
                    <a:pt x="62" y="136"/>
                  </a:lnTo>
                  <a:lnTo>
                    <a:pt x="52" y="109"/>
                  </a:lnTo>
                  <a:lnTo>
                    <a:pt x="44" y="111"/>
                  </a:lnTo>
                  <a:moveTo>
                    <a:pt x="22" y="59"/>
                  </a:moveTo>
                  <a:lnTo>
                    <a:pt x="34" y="85"/>
                  </a:lnTo>
                  <a:lnTo>
                    <a:pt x="40" y="83"/>
                  </a:lnTo>
                  <a:lnTo>
                    <a:pt x="30" y="55"/>
                  </a:lnTo>
                  <a:lnTo>
                    <a:pt x="22" y="59"/>
                  </a:lnTo>
                  <a:moveTo>
                    <a:pt x="0" y="4"/>
                  </a:moveTo>
                  <a:lnTo>
                    <a:pt x="12" y="30"/>
                  </a:lnTo>
                  <a:lnTo>
                    <a:pt x="18" y="28"/>
                  </a:lnTo>
                  <a:lnTo>
                    <a:pt x="6" y="0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išlîḋe"/>
            <p:cNvSpPr/>
            <p:nvPr/>
          </p:nvSpPr>
          <p:spPr bwMode="auto">
            <a:xfrm>
              <a:off x="7864670" y="4353379"/>
              <a:ext cx="14056" cy="19913"/>
            </a:xfrm>
            <a:custGeom>
              <a:avLst/>
              <a:gdLst>
                <a:gd name="T0" fmla="*/ 0 w 12"/>
                <a:gd name="T1" fmla="*/ 5 h 17"/>
                <a:gd name="T2" fmla="*/ 6 w 12"/>
                <a:gd name="T3" fmla="*/ 17 h 17"/>
                <a:gd name="T4" fmla="*/ 12 w 12"/>
                <a:gd name="T5" fmla="*/ 15 h 17"/>
                <a:gd name="T6" fmla="*/ 8 w 12"/>
                <a:gd name="T7" fmla="*/ 0 h 17"/>
                <a:gd name="T8" fmla="*/ 0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5"/>
                  </a:moveTo>
                  <a:lnTo>
                    <a:pt x="6" y="17"/>
                  </a:lnTo>
                  <a:lnTo>
                    <a:pt x="12" y="15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işḻíďê"/>
            <p:cNvSpPr/>
            <p:nvPr/>
          </p:nvSpPr>
          <p:spPr bwMode="auto">
            <a:xfrm>
              <a:off x="7864670" y="4353379"/>
              <a:ext cx="14056" cy="19913"/>
            </a:xfrm>
            <a:custGeom>
              <a:avLst/>
              <a:gdLst>
                <a:gd name="T0" fmla="*/ 0 w 12"/>
                <a:gd name="T1" fmla="*/ 5 h 17"/>
                <a:gd name="T2" fmla="*/ 6 w 12"/>
                <a:gd name="T3" fmla="*/ 17 h 17"/>
                <a:gd name="T4" fmla="*/ 12 w 12"/>
                <a:gd name="T5" fmla="*/ 15 h 17"/>
                <a:gd name="T6" fmla="*/ 8 w 12"/>
                <a:gd name="T7" fmla="*/ 0 h 17"/>
                <a:gd name="T8" fmla="*/ 0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0" y="5"/>
                  </a:moveTo>
                  <a:lnTo>
                    <a:pt x="6" y="17"/>
                  </a:lnTo>
                  <a:lnTo>
                    <a:pt x="12" y="15"/>
                  </a:lnTo>
                  <a:lnTo>
                    <a:pt x="8" y="0"/>
                  </a:lnTo>
                  <a:lnTo>
                    <a:pt x="0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ïSḻïďe"/>
            <p:cNvSpPr/>
            <p:nvPr/>
          </p:nvSpPr>
          <p:spPr bwMode="auto">
            <a:xfrm>
              <a:off x="4654124" y="3025120"/>
              <a:ext cx="2121233" cy="2122404"/>
            </a:xfrm>
            <a:custGeom>
              <a:avLst/>
              <a:gdLst>
                <a:gd name="T0" fmla="*/ 632 w 896"/>
                <a:gd name="T1" fmla="*/ 807 h 896"/>
                <a:gd name="T2" fmla="*/ 89 w 896"/>
                <a:gd name="T3" fmla="*/ 587 h 896"/>
                <a:gd name="T4" fmla="*/ 310 w 896"/>
                <a:gd name="T5" fmla="*/ 44 h 896"/>
                <a:gd name="T6" fmla="*/ 311 w 896"/>
                <a:gd name="T7" fmla="*/ 43 h 896"/>
                <a:gd name="T8" fmla="*/ 628 w 896"/>
                <a:gd name="T9" fmla="*/ 42 h 896"/>
                <a:gd name="T10" fmla="*/ 853 w 896"/>
                <a:gd name="T11" fmla="*/ 265 h 896"/>
                <a:gd name="T12" fmla="*/ 855 w 896"/>
                <a:gd name="T13" fmla="*/ 581 h 896"/>
                <a:gd name="T14" fmla="*/ 633 w 896"/>
                <a:gd name="T15" fmla="*/ 807 h 896"/>
                <a:gd name="T16" fmla="*/ 632 w 896"/>
                <a:gd name="T17" fmla="*/ 807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896">
                  <a:moveTo>
                    <a:pt x="632" y="807"/>
                  </a:moveTo>
                  <a:cubicBezTo>
                    <a:pt x="421" y="896"/>
                    <a:pt x="177" y="797"/>
                    <a:pt x="89" y="587"/>
                  </a:cubicBezTo>
                  <a:cubicBezTo>
                    <a:pt x="0" y="376"/>
                    <a:pt x="99" y="133"/>
                    <a:pt x="310" y="44"/>
                  </a:cubicBezTo>
                  <a:cubicBezTo>
                    <a:pt x="311" y="43"/>
                    <a:pt x="311" y="43"/>
                    <a:pt x="311" y="43"/>
                  </a:cubicBezTo>
                  <a:cubicBezTo>
                    <a:pt x="413" y="1"/>
                    <a:pt x="526" y="0"/>
                    <a:pt x="628" y="42"/>
                  </a:cubicBezTo>
                  <a:cubicBezTo>
                    <a:pt x="730" y="84"/>
                    <a:pt x="810" y="163"/>
                    <a:pt x="853" y="265"/>
                  </a:cubicBezTo>
                  <a:cubicBezTo>
                    <a:pt x="896" y="366"/>
                    <a:pt x="896" y="479"/>
                    <a:pt x="855" y="581"/>
                  </a:cubicBezTo>
                  <a:cubicBezTo>
                    <a:pt x="813" y="683"/>
                    <a:pt x="735" y="763"/>
                    <a:pt x="633" y="807"/>
                  </a:cubicBezTo>
                  <a:cubicBezTo>
                    <a:pt x="633" y="807"/>
                    <a:pt x="632" y="807"/>
                    <a:pt x="632" y="80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íṧ1ïḑe"/>
            <p:cNvSpPr/>
            <p:nvPr/>
          </p:nvSpPr>
          <p:spPr bwMode="auto">
            <a:xfrm>
              <a:off x="4679892" y="3048546"/>
              <a:ext cx="2072038" cy="2073209"/>
            </a:xfrm>
            <a:custGeom>
              <a:avLst/>
              <a:gdLst>
                <a:gd name="T0" fmla="*/ 617 w 875"/>
                <a:gd name="T1" fmla="*/ 788 h 875"/>
                <a:gd name="T2" fmla="*/ 87 w 875"/>
                <a:gd name="T3" fmla="*/ 573 h 875"/>
                <a:gd name="T4" fmla="*/ 303 w 875"/>
                <a:gd name="T5" fmla="*/ 43 h 875"/>
                <a:gd name="T6" fmla="*/ 304 w 875"/>
                <a:gd name="T7" fmla="*/ 42 h 875"/>
                <a:gd name="T8" fmla="*/ 613 w 875"/>
                <a:gd name="T9" fmla="*/ 41 h 875"/>
                <a:gd name="T10" fmla="*/ 833 w 875"/>
                <a:gd name="T11" fmla="*/ 258 h 875"/>
                <a:gd name="T12" fmla="*/ 835 w 875"/>
                <a:gd name="T13" fmla="*/ 567 h 875"/>
                <a:gd name="T14" fmla="*/ 618 w 875"/>
                <a:gd name="T15" fmla="*/ 788 h 875"/>
                <a:gd name="T16" fmla="*/ 617 w 875"/>
                <a:gd name="T17" fmla="*/ 78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875">
                  <a:moveTo>
                    <a:pt x="617" y="788"/>
                  </a:moveTo>
                  <a:cubicBezTo>
                    <a:pt x="411" y="875"/>
                    <a:pt x="173" y="778"/>
                    <a:pt x="87" y="573"/>
                  </a:cubicBezTo>
                  <a:cubicBezTo>
                    <a:pt x="0" y="367"/>
                    <a:pt x="97" y="129"/>
                    <a:pt x="303" y="43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404" y="1"/>
                    <a:pt x="513" y="0"/>
                    <a:pt x="613" y="41"/>
                  </a:cubicBezTo>
                  <a:cubicBezTo>
                    <a:pt x="713" y="82"/>
                    <a:pt x="791" y="159"/>
                    <a:pt x="833" y="258"/>
                  </a:cubicBezTo>
                  <a:cubicBezTo>
                    <a:pt x="875" y="358"/>
                    <a:pt x="875" y="467"/>
                    <a:pt x="835" y="567"/>
                  </a:cubicBezTo>
                  <a:cubicBezTo>
                    <a:pt x="794" y="667"/>
                    <a:pt x="717" y="746"/>
                    <a:pt x="618" y="788"/>
                  </a:cubicBezTo>
                  <a:cubicBezTo>
                    <a:pt x="617" y="788"/>
                    <a:pt x="617" y="788"/>
                    <a:pt x="617" y="788"/>
                  </a:cubicBezTo>
                </a:path>
              </a:pathLst>
            </a:custGeom>
            <a:solidFill>
              <a:srgbClr val="1C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i$1iḑé"/>
            <p:cNvSpPr/>
            <p:nvPr/>
          </p:nvSpPr>
          <p:spPr bwMode="auto">
            <a:xfrm>
              <a:off x="4705661" y="3071972"/>
              <a:ext cx="2024014" cy="2024014"/>
            </a:xfrm>
            <a:custGeom>
              <a:avLst/>
              <a:gdLst>
                <a:gd name="T0" fmla="*/ 602 w 855"/>
                <a:gd name="T1" fmla="*/ 770 h 854"/>
                <a:gd name="T2" fmla="*/ 84 w 855"/>
                <a:gd name="T3" fmla="*/ 559 h 854"/>
                <a:gd name="T4" fmla="*/ 295 w 855"/>
                <a:gd name="T5" fmla="*/ 42 h 854"/>
                <a:gd name="T6" fmla="*/ 297 w 855"/>
                <a:gd name="T7" fmla="*/ 41 h 854"/>
                <a:gd name="T8" fmla="*/ 599 w 855"/>
                <a:gd name="T9" fmla="*/ 40 h 854"/>
                <a:gd name="T10" fmla="*/ 813 w 855"/>
                <a:gd name="T11" fmla="*/ 252 h 854"/>
                <a:gd name="T12" fmla="*/ 815 w 855"/>
                <a:gd name="T13" fmla="*/ 554 h 854"/>
                <a:gd name="T14" fmla="*/ 603 w 855"/>
                <a:gd name="T15" fmla="*/ 769 h 854"/>
                <a:gd name="T16" fmla="*/ 602 w 855"/>
                <a:gd name="T17" fmla="*/ 770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5" h="854">
                  <a:moveTo>
                    <a:pt x="602" y="770"/>
                  </a:moveTo>
                  <a:cubicBezTo>
                    <a:pt x="401" y="854"/>
                    <a:pt x="169" y="760"/>
                    <a:pt x="84" y="559"/>
                  </a:cubicBezTo>
                  <a:cubicBezTo>
                    <a:pt x="0" y="358"/>
                    <a:pt x="95" y="126"/>
                    <a:pt x="295" y="42"/>
                  </a:cubicBezTo>
                  <a:cubicBezTo>
                    <a:pt x="297" y="41"/>
                    <a:pt x="297" y="41"/>
                    <a:pt x="297" y="41"/>
                  </a:cubicBezTo>
                  <a:cubicBezTo>
                    <a:pt x="394" y="1"/>
                    <a:pt x="501" y="0"/>
                    <a:pt x="599" y="40"/>
                  </a:cubicBezTo>
                  <a:cubicBezTo>
                    <a:pt x="696" y="80"/>
                    <a:pt x="772" y="155"/>
                    <a:pt x="813" y="252"/>
                  </a:cubicBezTo>
                  <a:cubicBezTo>
                    <a:pt x="854" y="349"/>
                    <a:pt x="855" y="456"/>
                    <a:pt x="815" y="554"/>
                  </a:cubicBezTo>
                  <a:cubicBezTo>
                    <a:pt x="775" y="651"/>
                    <a:pt x="700" y="728"/>
                    <a:pt x="603" y="769"/>
                  </a:cubicBezTo>
                  <a:cubicBezTo>
                    <a:pt x="602" y="770"/>
                    <a:pt x="602" y="770"/>
                    <a:pt x="602" y="7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iṥľîḑê"/>
            <p:cNvSpPr/>
            <p:nvPr/>
          </p:nvSpPr>
          <p:spPr bwMode="auto">
            <a:xfrm>
              <a:off x="4731430" y="2997008"/>
              <a:ext cx="2074381" cy="2072038"/>
            </a:xfrm>
            <a:custGeom>
              <a:avLst/>
              <a:gdLst>
                <a:gd name="T0" fmla="*/ 289 w 876"/>
                <a:gd name="T1" fmla="*/ 82 h 875"/>
                <a:gd name="T2" fmla="*/ 288 w 876"/>
                <a:gd name="T3" fmla="*/ 82 h 875"/>
                <a:gd name="T4" fmla="*/ 82 w 876"/>
                <a:gd name="T5" fmla="*/ 587 h 875"/>
                <a:gd name="T6" fmla="*/ 587 w 876"/>
                <a:gd name="T7" fmla="*/ 793 h 875"/>
                <a:gd name="T8" fmla="*/ 589 w 876"/>
                <a:gd name="T9" fmla="*/ 792 h 875"/>
                <a:gd name="T10" fmla="*/ 793 w 876"/>
                <a:gd name="T11" fmla="*/ 288 h 875"/>
                <a:gd name="T12" fmla="*/ 289 w 876"/>
                <a:gd name="T13" fmla="*/ 8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875">
                  <a:moveTo>
                    <a:pt x="289" y="82"/>
                  </a:moveTo>
                  <a:cubicBezTo>
                    <a:pt x="289" y="82"/>
                    <a:pt x="289" y="82"/>
                    <a:pt x="288" y="82"/>
                  </a:cubicBezTo>
                  <a:cubicBezTo>
                    <a:pt x="92" y="165"/>
                    <a:pt x="0" y="391"/>
                    <a:pt x="82" y="587"/>
                  </a:cubicBezTo>
                  <a:cubicBezTo>
                    <a:pt x="165" y="783"/>
                    <a:pt x="391" y="875"/>
                    <a:pt x="587" y="793"/>
                  </a:cubicBezTo>
                  <a:cubicBezTo>
                    <a:pt x="588" y="792"/>
                    <a:pt x="588" y="792"/>
                    <a:pt x="589" y="792"/>
                  </a:cubicBezTo>
                  <a:cubicBezTo>
                    <a:pt x="784" y="709"/>
                    <a:pt x="876" y="483"/>
                    <a:pt x="793" y="288"/>
                  </a:cubicBezTo>
                  <a:cubicBezTo>
                    <a:pt x="711" y="92"/>
                    <a:pt x="485" y="0"/>
                    <a:pt x="289" y="8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íṩḻíďè"/>
            <p:cNvSpPr/>
            <p:nvPr/>
          </p:nvSpPr>
          <p:spPr bwMode="auto">
            <a:xfrm>
              <a:off x="5950758" y="4459967"/>
              <a:ext cx="1172" cy="1172"/>
            </a:xfrm>
            <a:prstGeom prst="rect">
              <a:avLst/>
            </a:prstGeom>
            <a:solidFill>
              <a:srgbClr val="00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isľîḑé"/>
            <p:cNvSpPr/>
            <p:nvPr/>
          </p:nvSpPr>
          <p:spPr bwMode="auto">
            <a:xfrm>
              <a:off x="5950758" y="445996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iṡļïdè"/>
            <p:cNvSpPr/>
            <p:nvPr/>
          </p:nvSpPr>
          <p:spPr bwMode="auto">
            <a:xfrm>
              <a:off x="4854417" y="3096569"/>
              <a:ext cx="1793268" cy="1972477"/>
            </a:xfrm>
            <a:custGeom>
              <a:avLst/>
              <a:gdLst>
                <a:gd name="T0" fmla="*/ 619 w 757"/>
                <a:gd name="T1" fmla="*/ 144 h 833"/>
                <a:gd name="T2" fmla="*/ 563 w 757"/>
                <a:gd name="T3" fmla="*/ 131 h 833"/>
                <a:gd name="T4" fmla="*/ 576 w 757"/>
                <a:gd name="T5" fmla="*/ 160 h 833"/>
                <a:gd name="T6" fmla="*/ 535 w 757"/>
                <a:gd name="T7" fmla="*/ 145 h 833"/>
                <a:gd name="T8" fmla="*/ 476 w 757"/>
                <a:gd name="T9" fmla="*/ 200 h 833"/>
                <a:gd name="T10" fmla="*/ 489 w 757"/>
                <a:gd name="T11" fmla="*/ 147 h 833"/>
                <a:gd name="T12" fmla="*/ 536 w 757"/>
                <a:gd name="T13" fmla="*/ 83 h 833"/>
                <a:gd name="T14" fmla="*/ 494 w 757"/>
                <a:gd name="T15" fmla="*/ 52 h 833"/>
                <a:gd name="T16" fmla="*/ 74 w 757"/>
                <a:gd name="T17" fmla="*/ 188 h 833"/>
                <a:gd name="T18" fmla="*/ 100 w 757"/>
                <a:gd name="T19" fmla="*/ 184 h 833"/>
                <a:gd name="T20" fmla="*/ 129 w 757"/>
                <a:gd name="T21" fmla="*/ 156 h 833"/>
                <a:gd name="T22" fmla="*/ 141 w 757"/>
                <a:gd name="T23" fmla="*/ 176 h 833"/>
                <a:gd name="T24" fmla="*/ 166 w 757"/>
                <a:gd name="T25" fmla="*/ 135 h 833"/>
                <a:gd name="T26" fmla="*/ 200 w 757"/>
                <a:gd name="T27" fmla="*/ 127 h 833"/>
                <a:gd name="T28" fmla="*/ 289 w 757"/>
                <a:gd name="T29" fmla="*/ 114 h 833"/>
                <a:gd name="T30" fmla="*/ 257 w 757"/>
                <a:gd name="T31" fmla="*/ 127 h 833"/>
                <a:gd name="T32" fmla="*/ 215 w 757"/>
                <a:gd name="T33" fmla="*/ 148 h 833"/>
                <a:gd name="T34" fmla="*/ 206 w 757"/>
                <a:gd name="T35" fmla="*/ 172 h 833"/>
                <a:gd name="T36" fmla="*/ 174 w 757"/>
                <a:gd name="T37" fmla="*/ 223 h 833"/>
                <a:gd name="T38" fmla="*/ 216 w 757"/>
                <a:gd name="T39" fmla="*/ 176 h 833"/>
                <a:gd name="T40" fmla="*/ 288 w 757"/>
                <a:gd name="T41" fmla="*/ 177 h 833"/>
                <a:gd name="T42" fmla="*/ 320 w 757"/>
                <a:gd name="T43" fmla="*/ 206 h 833"/>
                <a:gd name="T44" fmla="*/ 293 w 757"/>
                <a:gd name="T45" fmla="*/ 213 h 833"/>
                <a:gd name="T46" fmla="*/ 278 w 757"/>
                <a:gd name="T47" fmla="*/ 214 h 833"/>
                <a:gd name="T48" fmla="*/ 256 w 757"/>
                <a:gd name="T49" fmla="*/ 215 h 833"/>
                <a:gd name="T50" fmla="*/ 266 w 757"/>
                <a:gd name="T51" fmla="*/ 234 h 833"/>
                <a:gd name="T52" fmla="*/ 219 w 757"/>
                <a:gd name="T53" fmla="*/ 310 h 833"/>
                <a:gd name="T54" fmla="*/ 187 w 757"/>
                <a:gd name="T55" fmla="*/ 368 h 833"/>
                <a:gd name="T56" fmla="*/ 157 w 757"/>
                <a:gd name="T57" fmla="*/ 448 h 833"/>
                <a:gd name="T58" fmla="*/ 249 w 757"/>
                <a:gd name="T59" fmla="*/ 464 h 833"/>
                <a:gd name="T60" fmla="*/ 327 w 757"/>
                <a:gd name="T61" fmla="*/ 423 h 833"/>
                <a:gd name="T62" fmla="*/ 423 w 757"/>
                <a:gd name="T63" fmla="*/ 456 h 833"/>
                <a:gd name="T64" fmla="*/ 495 w 757"/>
                <a:gd name="T65" fmla="*/ 536 h 833"/>
                <a:gd name="T66" fmla="*/ 475 w 757"/>
                <a:gd name="T67" fmla="*/ 604 h 833"/>
                <a:gd name="T68" fmla="*/ 449 w 757"/>
                <a:gd name="T69" fmla="*/ 681 h 833"/>
                <a:gd name="T70" fmla="*/ 467 w 757"/>
                <a:gd name="T71" fmla="*/ 718 h 833"/>
                <a:gd name="T72" fmla="*/ 412 w 757"/>
                <a:gd name="T73" fmla="*/ 716 h 833"/>
                <a:gd name="T74" fmla="*/ 314 w 757"/>
                <a:gd name="T75" fmla="*/ 580 h 833"/>
                <a:gd name="T76" fmla="*/ 257 w 757"/>
                <a:gd name="T77" fmla="*/ 494 h 833"/>
                <a:gd name="T78" fmla="*/ 156 w 757"/>
                <a:gd name="T79" fmla="*/ 463 h 833"/>
                <a:gd name="T80" fmla="*/ 59 w 757"/>
                <a:gd name="T81" fmla="*/ 431 h 833"/>
                <a:gd name="T82" fmla="*/ 63 w 757"/>
                <a:gd name="T83" fmla="*/ 461 h 833"/>
                <a:gd name="T84" fmla="*/ 536 w 757"/>
                <a:gd name="T85" fmla="*/ 751 h 833"/>
                <a:gd name="T86" fmla="*/ 702 w 757"/>
                <a:gd name="T87" fmla="*/ 443 h 833"/>
                <a:gd name="T88" fmla="*/ 607 w 757"/>
                <a:gd name="T89" fmla="*/ 338 h 833"/>
                <a:gd name="T90" fmla="*/ 534 w 757"/>
                <a:gd name="T91" fmla="*/ 370 h 833"/>
                <a:gd name="T92" fmla="*/ 457 w 757"/>
                <a:gd name="T93" fmla="*/ 291 h 833"/>
                <a:gd name="T94" fmla="*/ 524 w 757"/>
                <a:gd name="T95" fmla="*/ 186 h 833"/>
                <a:gd name="T96" fmla="*/ 615 w 757"/>
                <a:gd name="T97" fmla="*/ 169 h 833"/>
                <a:gd name="T98" fmla="*/ 453 w 757"/>
                <a:gd name="T99" fmla="*/ 96 h 833"/>
                <a:gd name="T100" fmla="*/ 499 w 757"/>
                <a:gd name="T101" fmla="*/ 106 h 833"/>
                <a:gd name="T102" fmla="*/ 473 w 757"/>
                <a:gd name="T103" fmla="*/ 105 h 833"/>
                <a:gd name="T104" fmla="*/ 454 w 757"/>
                <a:gd name="T105" fmla="*/ 106 h 833"/>
                <a:gd name="T106" fmla="*/ 268 w 757"/>
                <a:gd name="T107" fmla="*/ 252 h 833"/>
                <a:gd name="T108" fmla="*/ 290 w 757"/>
                <a:gd name="T109" fmla="*/ 232 h 833"/>
                <a:gd name="T110" fmla="*/ 274 w 757"/>
                <a:gd name="T111" fmla="*/ 245 h 833"/>
                <a:gd name="T112" fmla="*/ 290 w 757"/>
                <a:gd name="T113" fmla="*/ 23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7" h="833">
                  <a:moveTo>
                    <a:pt x="664" y="127"/>
                  </a:moveTo>
                  <a:cubicBezTo>
                    <a:pt x="645" y="135"/>
                    <a:pt x="645" y="135"/>
                    <a:pt x="645" y="135"/>
                  </a:cubicBezTo>
                  <a:cubicBezTo>
                    <a:pt x="632" y="129"/>
                    <a:pt x="632" y="129"/>
                    <a:pt x="632" y="129"/>
                  </a:cubicBezTo>
                  <a:cubicBezTo>
                    <a:pt x="623" y="113"/>
                    <a:pt x="623" y="113"/>
                    <a:pt x="623" y="113"/>
                  </a:cubicBezTo>
                  <a:cubicBezTo>
                    <a:pt x="616" y="122"/>
                    <a:pt x="616" y="122"/>
                    <a:pt x="616" y="122"/>
                  </a:cubicBezTo>
                  <a:cubicBezTo>
                    <a:pt x="619" y="144"/>
                    <a:pt x="619" y="144"/>
                    <a:pt x="619" y="144"/>
                  </a:cubicBezTo>
                  <a:cubicBezTo>
                    <a:pt x="599" y="136"/>
                    <a:pt x="599" y="136"/>
                    <a:pt x="599" y="136"/>
                  </a:cubicBezTo>
                  <a:cubicBezTo>
                    <a:pt x="593" y="122"/>
                    <a:pt x="593" y="122"/>
                    <a:pt x="593" y="122"/>
                  </a:cubicBezTo>
                  <a:cubicBezTo>
                    <a:pt x="575" y="116"/>
                    <a:pt x="575" y="116"/>
                    <a:pt x="575" y="116"/>
                  </a:cubicBezTo>
                  <a:cubicBezTo>
                    <a:pt x="568" y="113"/>
                    <a:pt x="568" y="113"/>
                    <a:pt x="568" y="113"/>
                  </a:cubicBezTo>
                  <a:cubicBezTo>
                    <a:pt x="552" y="120"/>
                    <a:pt x="552" y="120"/>
                    <a:pt x="552" y="120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86" y="134"/>
                    <a:pt x="586" y="134"/>
                    <a:pt x="586" y="134"/>
                  </a:cubicBezTo>
                  <a:cubicBezTo>
                    <a:pt x="590" y="136"/>
                    <a:pt x="590" y="136"/>
                    <a:pt x="590" y="136"/>
                  </a:cubicBezTo>
                  <a:cubicBezTo>
                    <a:pt x="587" y="140"/>
                    <a:pt x="587" y="140"/>
                    <a:pt x="587" y="140"/>
                  </a:cubicBezTo>
                  <a:cubicBezTo>
                    <a:pt x="592" y="151"/>
                    <a:pt x="592" y="151"/>
                    <a:pt x="592" y="151"/>
                  </a:cubicBezTo>
                  <a:cubicBezTo>
                    <a:pt x="585" y="158"/>
                    <a:pt x="585" y="158"/>
                    <a:pt x="585" y="158"/>
                  </a:cubicBezTo>
                  <a:cubicBezTo>
                    <a:pt x="576" y="160"/>
                    <a:pt x="576" y="160"/>
                    <a:pt x="576" y="160"/>
                  </a:cubicBezTo>
                  <a:cubicBezTo>
                    <a:pt x="568" y="155"/>
                    <a:pt x="568" y="155"/>
                    <a:pt x="568" y="155"/>
                  </a:cubicBezTo>
                  <a:cubicBezTo>
                    <a:pt x="581" y="150"/>
                    <a:pt x="581" y="150"/>
                    <a:pt x="581" y="150"/>
                  </a:cubicBezTo>
                  <a:cubicBezTo>
                    <a:pt x="583" y="144"/>
                    <a:pt x="583" y="144"/>
                    <a:pt x="583" y="144"/>
                  </a:cubicBezTo>
                  <a:cubicBezTo>
                    <a:pt x="547" y="137"/>
                    <a:pt x="547" y="137"/>
                    <a:pt x="547" y="137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35" y="145"/>
                    <a:pt x="535" y="145"/>
                    <a:pt x="535" y="145"/>
                  </a:cubicBezTo>
                  <a:cubicBezTo>
                    <a:pt x="522" y="148"/>
                    <a:pt x="522" y="148"/>
                    <a:pt x="522" y="148"/>
                  </a:cubicBezTo>
                  <a:cubicBezTo>
                    <a:pt x="514" y="178"/>
                    <a:pt x="514" y="178"/>
                    <a:pt x="514" y="178"/>
                  </a:cubicBezTo>
                  <a:cubicBezTo>
                    <a:pt x="515" y="188"/>
                    <a:pt x="515" y="188"/>
                    <a:pt x="515" y="188"/>
                  </a:cubicBezTo>
                  <a:cubicBezTo>
                    <a:pt x="504" y="194"/>
                    <a:pt x="504" y="194"/>
                    <a:pt x="504" y="194"/>
                  </a:cubicBezTo>
                  <a:cubicBezTo>
                    <a:pt x="487" y="201"/>
                    <a:pt x="487" y="201"/>
                    <a:pt x="487" y="201"/>
                  </a:cubicBezTo>
                  <a:cubicBezTo>
                    <a:pt x="476" y="200"/>
                    <a:pt x="476" y="200"/>
                    <a:pt x="476" y="200"/>
                  </a:cubicBezTo>
                  <a:cubicBezTo>
                    <a:pt x="464" y="182"/>
                    <a:pt x="464" y="182"/>
                    <a:pt x="464" y="182"/>
                  </a:cubicBezTo>
                  <a:cubicBezTo>
                    <a:pt x="464" y="171"/>
                    <a:pt x="464" y="171"/>
                    <a:pt x="464" y="171"/>
                  </a:cubicBezTo>
                  <a:cubicBezTo>
                    <a:pt x="479" y="160"/>
                    <a:pt x="479" y="160"/>
                    <a:pt x="479" y="160"/>
                  </a:cubicBezTo>
                  <a:cubicBezTo>
                    <a:pt x="499" y="156"/>
                    <a:pt x="499" y="156"/>
                    <a:pt x="499" y="156"/>
                  </a:cubicBezTo>
                  <a:cubicBezTo>
                    <a:pt x="497" y="145"/>
                    <a:pt x="497" y="145"/>
                    <a:pt x="497" y="145"/>
                  </a:cubicBezTo>
                  <a:cubicBezTo>
                    <a:pt x="489" y="147"/>
                    <a:pt x="489" y="147"/>
                    <a:pt x="489" y="147"/>
                  </a:cubicBezTo>
                  <a:cubicBezTo>
                    <a:pt x="485" y="130"/>
                    <a:pt x="485" y="130"/>
                    <a:pt x="485" y="130"/>
                  </a:cubicBezTo>
                  <a:cubicBezTo>
                    <a:pt x="502" y="119"/>
                    <a:pt x="502" y="119"/>
                    <a:pt x="502" y="119"/>
                  </a:cubicBezTo>
                  <a:cubicBezTo>
                    <a:pt x="507" y="96"/>
                    <a:pt x="507" y="96"/>
                    <a:pt x="507" y="96"/>
                  </a:cubicBezTo>
                  <a:cubicBezTo>
                    <a:pt x="519" y="88"/>
                    <a:pt x="519" y="88"/>
                    <a:pt x="519" y="88"/>
                  </a:cubicBezTo>
                  <a:cubicBezTo>
                    <a:pt x="532" y="84"/>
                    <a:pt x="532" y="84"/>
                    <a:pt x="532" y="84"/>
                  </a:cubicBezTo>
                  <a:cubicBezTo>
                    <a:pt x="536" y="83"/>
                    <a:pt x="536" y="83"/>
                    <a:pt x="536" y="83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5" y="79"/>
                    <a:pt x="515" y="79"/>
                    <a:pt x="515" y="79"/>
                  </a:cubicBezTo>
                  <a:cubicBezTo>
                    <a:pt x="504" y="68"/>
                    <a:pt x="504" y="68"/>
                    <a:pt x="504" y="68"/>
                  </a:cubicBezTo>
                  <a:cubicBezTo>
                    <a:pt x="495" y="70"/>
                    <a:pt x="495" y="70"/>
                    <a:pt x="495" y="70"/>
                  </a:cubicBezTo>
                  <a:cubicBezTo>
                    <a:pt x="490" y="62"/>
                    <a:pt x="490" y="62"/>
                    <a:pt x="490" y="62"/>
                  </a:cubicBezTo>
                  <a:cubicBezTo>
                    <a:pt x="494" y="52"/>
                    <a:pt x="494" y="52"/>
                    <a:pt x="494" y="52"/>
                  </a:cubicBezTo>
                  <a:cubicBezTo>
                    <a:pt x="507" y="38"/>
                    <a:pt x="507" y="38"/>
                    <a:pt x="507" y="38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423" y="0"/>
                    <a:pt x="327" y="1"/>
                    <a:pt x="237" y="3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158" y="72"/>
                    <a:pt x="97" y="128"/>
                    <a:pt x="56" y="195"/>
                  </a:cubicBezTo>
                  <a:cubicBezTo>
                    <a:pt x="74" y="188"/>
                    <a:pt x="74" y="188"/>
                    <a:pt x="74" y="188"/>
                  </a:cubicBezTo>
                  <a:cubicBezTo>
                    <a:pt x="84" y="189"/>
                    <a:pt x="84" y="189"/>
                    <a:pt x="84" y="18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29" y="156"/>
                    <a:pt x="129" y="156"/>
                    <a:pt x="129" y="156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6"/>
                    <a:pt x="134" y="164"/>
                    <a:pt x="135" y="164"/>
                  </a:cubicBezTo>
                  <a:cubicBezTo>
                    <a:pt x="136" y="163"/>
                    <a:pt x="141" y="176"/>
                    <a:pt x="141" y="176"/>
                  </a:cubicBezTo>
                  <a:cubicBezTo>
                    <a:pt x="163" y="166"/>
                    <a:pt x="163" y="166"/>
                    <a:pt x="163" y="166"/>
                  </a:cubicBezTo>
                  <a:cubicBezTo>
                    <a:pt x="163" y="159"/>
                    <a:pt x="163" y="159"/>
                    <a:pt x="163" y="159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66" y="144"/>
                    <a:pt x="166" y="144"/>
                    <a:pt x="166" y="144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188" y="139"/>
                    <a:pt x="188" y="139"/>
                    <a:pt x="188" y="139"/>
                  </a:cubicBezTo>
                  <a:cubicBezTo>
                    <a:pt x="194" y="147"/>
                    <a:pt x="194" y="147"/>
                    <a:pt x="194" y="147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10" y="115"/>
                    <a:pt x="210" y="115"/>
                    <a:pt x="210" y="115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64" y="103"/>
                    <a:pt x="264" y="103"/>
                    <a:pt x="264" y="103"/>
                  </a:cubicBezTo>
                  <a:cubicBezTo>
                    <a:pt x="272" y="103"/>
                    <a:pt x="272" y="103"/>
                    <a:pt x="272" y="103"/>
                  </a:cubicBezTo>
                  <a:cubicBezTo>
                    <a:pt x="277" y="116"/>
                    <a:pt x="277" y="116"/>
                    <a:pt x="277" y="116"/>
                  </a:cubicBezTo>
                  <a:cubicBezTo>
                    <a:pt x="289" y="114"/>
                    <a:pt x="289" y="114"/>
                    <a:pt x="289" y="114"/>
                  </a:cubicBezTo>
                  <a:cubicBezTo>
                    <a:pt x="288" y="126"/>
                    <a:pt x="288" y="126"/>
                    <a:pt x="288" y="126"/>
                  </a:cubicBezTo>
                  <a:cubicBezTo>
                    <a:pt x="276" y="131"/>
                    <a:pt x="276" y="131"/>
                    <a:pt x="276" y="131"/>
                  </a:cubicBezTo>
                  <a:cubicBezTo>
                    <a:pt x="273" y="133"/>
                    <a:pt x="273" y="133"/>
                    <a:pt x="273" y="133"/>
                  </a:cubicBezTo>
                  <a:cubicBezTo>
                    <a:pt x="273" y="146"/>
                    <a:pt x="273" y="146"/>
                    <a:pt x="273" y="146"/>
                  </a:cubicBezTo>
                  <a:cubicBezTo>
                    <a:pt x="236" y="152"/>
                    <a:pt x="236" y="152"/>
                    <a:pt x="236" y="152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20" y="135"/>
                    <a:pt x="220" y="135"/>
                    <a:pt x="220" y="135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19" y="139"/>
                    <a:pt x="219" y="139"/>
                    <a:pt x="219" y="139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04" y="154"/>
                    <a:pt x="204" y="154"/>
                    <a:pt x="204" y="154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12" y="159"/>
                    <a:pt x="212" y="159"/>
                    <a:pt x="212" y="159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04" y="166"/>
                    <a:pt x="204" y="166"/>
                    <a:pt x="204" y="166"/>
                  </a:cubicBezTo>
                  <a:cubicBezTo>
                    <a:pt x="206" y="172"/>
                    <a:pt x="206" y="172"/>
                    <a:pt x="206" y="172"/>
                  </a:cubicBezTo>
                  <a:cubicBezTo>
                    <a:pt x="197" y="176"/>
                    <a:pt x="197" y="176"/>
                    <a:pt x="197" y="176"/>
                  </a:cubicBezTo>
                  <a:cubicBezTo>
                    <a:pt x="192" y="166"/>
                    <a:pt x="192" y="166"/>
                    <a:pt x="192" y="166"/>
                  </a:cubicBezTo>
                  <a:cubicBezTo>
                    <a:pt x="178" y="177"/>
                    <a:pt x="178" y="177"/>
                    <a:pt x="178" y="177"/>
                  </a:cubicBezTo>
                  <a:cubicBezTo>
                    <a:pt x="154" y="209"/>
                    <a:pt x="154" y="209"/>
                    <a:pt x="154" y="209"/>
                  </a:cubicBezTo>
                  <a:cubicBezTo>
                    <a:pt x="163" y="221"/>
                    <a:pt x="163" y="221"/>
                    <a:pt x="163" y="221"/>
                  </a:cubicBezTo>
                  <a:cubicBezTo>
                    <a:pt x="174" y="223"/>
                    <a:pt x="174" y="223"/>
                    <a:pt x="174" y="223"/>
                  </a:cubicBezTo>
                  <a:cubicBezTo>
                    <a:pt x="193" y="218"/>
                    <a:pt x="193" y="218"/>
                    <a:pt x="193" y="218"/>
                  </a:cubicBezTo>
                  <a:cubicBezTo>
                    <a:pt x="202" y="238"/>
                    <a:pt x="202" y="238"/>
                    <a:pt x="202" y="238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14"/>
                    <a:pt x="210" y="214"/>
                    <a:pt x="210" y="214"/>
                  </a:cubicBezTo>
                  <a:cubicBezTo>
                    <a:pt x="227" y="200"/>
                    <a:pt x="227" y="200"/>
                    <a:pt x="227" y="200"/>
                  </a:cubicBezTo>
                  <a:cubicBezTo>
                    <a:pt x="216" y="176"/>
                    <a:pt x="216" y="176"/>
                    <a:pt x="216" y="176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51" y="159"/>
                    <a:pt x="251" y="159"/>
                    <a:pt x="251" y="159"/>
                  </a:cubicBezTo>
                  <a:cubicBezTo>
                    <a:pt x="256" y="176"/>
                    <a:pt x="256" y="176"/>
                    <a:pt x="256" y="176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78" y="156"/>
                    <a:pt x="278" y="156"/>
                    <a:pt x="278" y="156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96" y="178"/>
                    <a:pt x="296" y="178"/>
                    <a:pt x="296" y="178"/>
                  </a:cubicBezTo>
                  <a:cubicBezTo>
                    <a:pt x="305" y="179"/>
                    <a:pt x="305" y="179"/>
                    <a:pt x="305" y="179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04" y="197"/>
                    <a:pt x="304" y="197"/>
                    <a:pt x="304" y="197"/>
                  </a:cubicBezTo>
                  <a:cubicBezTo>
                    <a:pt x="307" y="206"/>
                    <a:pt x="307" y="206"/>
                    <a:pt x="307" y="206"/>
                  </a:cubicBezTo>
                  <a:cubicBezTo>
                    <a:pt x="320" y="206"/>
                    <a:pt x="320" y="206"/>
                    <a:pt x="320" y="206"/>
                  </a:cubicBezTo>
                  <a:cubicBezTo>
                    <a:pt x="323" y="215"/>
                    <a:pt x="323" y="215"/>
                    <a:pt x="323" y="215"/>
                  </a:cubicBezTo>
                  <a:cubicBezTo>
                    <a:pt x="318" y="217"/>
                    <a:pt x="318" y="217"/>
                    <a:pt x="318" y="217"/>
                  </a:cubicBezTo>
                  <a:cubicBezTo>
                    <a:pt x="318" y="217"/>
                    <a:pt x="318" y="217"/>
                    <a:pt x="318" y="217"/>
                  </a:cubicBezTo>
                  <a:cubicBezTo>
                    <a:pt x="312" y="217"/>
                    <a:pt x="312" y="217"/>
                    <a:pt x="312" y="217"/>
                  </a:cubicBezTo>
                  <a:cubicBezTo>
                    <a:pt x="296" y="219"/>
                    <a:pt x="296" y="219"/>
                    <a:pt x="296" y="219"/>
                  </a:cubicBezTo>
                  <a:cubicBezTo>
                    <a:pt x="293" y="213"/>
                    <a:pt x="293" y="213"/>
                    <a:pt x="293" y="213"/>
                  </a:cubicBezTo>
                  <a:cubicBezTo>
                    <a:pt x="292" y="213"/>
                    <a:pt x="292" y="213"/>
                    <a:pt x="292" y="213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4" y="201"/>
                    <a:pt x="294" y="201"/>
                    <a:pt x="294" y="201"/>
                  </a:cubicBezTo>
                  <a:cubicBezTo>
                    <a:pt x="287" y="202"/>
                    <a:pt x="287" y="202"/>
                    <a:pt x="287" y="202"/>
                  </a:cubicBezTo>
                  <a:cubicBezTo>
                    <a:pt x="288" y="208"/>
                    <a:pt x="288" y="208"/>
                    <a:pt x="288" y="208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7" y="214"/>
                    <a:pt x="277" y="214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3" y="217"/>
                    <a:pt x="273" y="217"/>
                    <a:pt x="273" y="217"/>
                  </a:cubicBezTo>
                  <a:cubicBezTo>
                    <a:pt x="268" y="212"/>
                    <a:pt x="268" y="212"/>
                    <a:pt x="268" y="212"/>
                  </a:cubicBezTo>
                  <a:cubicBezTo>
                    <a:pt x="263" y="212"/>
                    <a:pt x="263" y="212"/>
                    <a:pt x="263" y="212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53" y="220"/>
                    <a:pt x="253" y="220"/>
                    <a:pt x="253" y="220"/>
                  </a:cubicBezTo>
                  <a:cubicBezTo>
                    <a:pt x="256" y="226"/>
                    <a:pt x="256" y="226"/>
                    <a:pt x="256" y="226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70" y="224"/>
                    <a:pt x="270" y="224"/>
                    <a:pt x="270" y="224"/>
                  </a:cubicBezTo>
                  <a:cubicBezTo>
                    <a:pt x="269" y="225"/>
                    <a:pt x="269" y="225"/>
                    <a:pt x="269" y="225"/>
                  </a:cubicBezTo>
                  <a:cubicBezTo>
                    <a:pt x="266" y="234"/>
                    <a:pt x="266" y="234"/>
                    <a:pt x="266" y="234"/>
                  </a:cubicBezTo>
                  <a:cubicBezTo>
                    <a:pt x="262" y="232"/>
                    <a:pt x="262" y="232"/>
                    <a:pt x="262" y="232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46" y="254"/>
                    <a:pt x="246" y="254"/>
                    <a:pt x="246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31" y="278"/>
                    <a:pt x="231" y="278"/>
                    <a:pt x="231" y="278"/>
                  </a:cubicBezTo>
                  <a:cubicBezTo>
                    <a:pt x="219" y="310"/>
                    <a:pt x="219" y="310"/>
                    <a:pt x="219" y="310"/>
                  </a:cubicBezTo>
                  <a:cubicBezTo>
                    <a:pt x="222" y="320"/>
                    <a:pt x="222" y="320"/>
                    <a:pt x="222" y="320"/>
                  </a:cubicBezTo>
                  <a:cubicBezTo>
                    <a:pt x="206" y="344"/>
                    <a:pt x="206" y="344"/>
                    <a:pt x="206" y="344"/>
                  </a:cubicBezTo>
                  <a:cubicBezTo>
                    <a:pt x="199" y="360"/>
                    <a:pt x="199" y="360"/>
                    <a:pt x="199" y="360"/>
                  </a:cubicBezTo>
                  <a:cubicBezTo>
                    <a:pt x="210" y="381"/>
                    <a:pt x="210" y="381"/>
                    <a:pt x="210" y="381"/>
                  </a:cubicBezTo>
                  <a:cubicBezTo>
                    <a:pt x="192" y="380"/>
                    <a:pt x="192" y="380"/>
                    <a:pt x="192" y="38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45" y="385"/>
                    <a:pt x="145" y="385"/>
                    <a:pt x="145" y="385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25" y="427"/>
                    <a:pt x="125" y="427"/>
                    <a:pt x="125" y="427"/>
                  </a:cubicBezTo>
                  <a:cubicBezTo>
                    <a:pt x="127" y="442"/>
                    <a:pt x="127" y="442"/>
                    <a:pt x="127" y="442"/>
                  </a:cubicBezTo>
                  <a:cubicBezTo>
                    <a:pt x="139" y="453"/>
                    <a:pt x="139" y="453"/>
                    <a:pt x="139" y="453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77" y="418"/>
                    <a:pt x="177" y="418"/>
                    <a:pt x="177" y="418"/>
                  </a:cubicBezTo>
                  <a:cubicBezTo>
                    <a:pt x="183" y="426"/>
                    <a:pt x="183" y="426"/>
                    <a:pt x="183" y="426"/>
                  </a:cubicBezTo>
                  <a:cubicBezTo>
                    <a:pt x="181" y="445"/>
                    <a:pt x="181" y="445"/>
                    <a:pt x="181" y="445"/>
                  </a:cubicBezTo>
                  <a:cubicBezTo>
                    <a:pt x="203" y="440"/>
                    <a:pt x="203" y="440"/>
                    <a:pt x="203" y="440"/>
                  </a:cubicBezTo>
                  <a:cubicBezTo>
                    <a:pt x="219" y="471"/>
                    <a:pt x="219" y="471"/>
                    <a:pt x="219" y="471"/>
                  </a:cubicBezTo>
                  <a:cubicBezTo>
                    <a:pt x="249" y="464"/>
                    <a:pt x="249" y="464"/>
                    <a:pt x="249" y="464"/>
                  </a:cubicBezTo>
                  <a:cubicBezTo>
                    <a:pt x="259" y="436"/>
                    <a:pt x="259" y="436"/>
                    <a:pt x="259" y="436"/>
                  </a:cubicBezTo>
                  <a:cubicBezTo>
                    <a:pt x="282" y="431"/>
                    <a:pt x="282" y="431"/>
                    <a:pt x="282" y="431"/>
                  </a:cubicBezTo>
                  <a:cubicBezTo>
                    <a:pt x="295" y="438"/>
                    <a:pt x="295" y="438"/>
                    <a:pt x="295" y="438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13" y="422"/>
                    <a:pt x="313" y="422"/>
                    <a:pt x="313" y="422"/>
                  </a:cubicBezTo>
                  <a:cubicBezTo>
                    <a:pt x="327" y="423"/>
                    <a:pt x="327" y="423"/>
                    <a:pt x="327" y="423"/>
                  </a:cubicBezTo>
                  <a:cubicBezTo>
                    <a:pt x="349" y="437"/>
                    <a:pt x="349" y="437"/>
                    <a:pt x="349" y="437"/>
                  </a:cubicBezTo>
                  <a:cubicBezTo>
                    <a:pt x="371" y="428"/>
                    <a:pt x="371" y="428"/>
                    <a:pt x="371" y="428"/>
                  </a:cubicBezTo>
                  <a:cubicBezTo>
                    <a:pt x="386" y="439"/>
                    <a:pt x="386" y="439"/>
                    <a:pt x="386" y="439"/>
                  </a:cubicBezTo>
                  <a:cubicBezTo>
                    <a:pt x="394" y="457"/>
                    <a:pt x="394" y="457"/>
                    <a:pt x="394" y="457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23" y="456"/>
                    <a:pt x="423" y="456"/>
                    <a:pt x="423" y="456"/>
                  </a:cubicBezTo>
                  <a:cubicBezTo>
                    <a:pt x="454" y="443"/>
                    <a:pt x="454" y="443"/>
                    <a:pt x="454" y="443"/>
                  </a:cubicBezTo>
                  <a:cubicBezTo>
                    <a:pt x="470" y="454"/>
                    <a:pt x="470" y="454"/>
                    <a:pt x="470" y="454"/>
                  </a:cubicBezTo>
                  <a:cubicBezTo>
                    <a:pt x="486" y="452"/>
                    <a:pt x="486" y="452"/>
                    <a:pt x="486" y="452"/>
                  </a:cubicBezTo>
                  <a:cubicBezTo>
                    <a:pt x="488" y="466"/>
                    <a:pt x="488" y="466"/>
                    <a:pt x="488" y="466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95" y="536"/>
                    <a:pt x="495" y="536"/>
                    <a:pt x="495" y="536"/>
                  </a:cubicBezTo>
                  <a:cubicBezTo>
                    <a:pt x="486" y="553"/>
                    <a:pt x="486" y="553"/>
                    <a:pt x="486" y="553"/>
                  </a:cubicBezTo>
                  <a:cubicBezTo>
                    <a:pt x="465" y="561"/>
                    <a:pt x="465" y="561"/>
                    <a:pt x="465" y="561"/>
                  </a:cubicBezTo>
                  <a:cubicBezTo>
                    <a:pt x="463" y="576"/>
                    <a:pt x="463" y="576"/>
                    <a:pt x="463" y="576"/>
                  </a:cubicBezTo>
                  <a:cubicBezTo>
                    <a:pt x="463" y="576"/>
                    <a:pt x="463" y="576"/>
                    <a:pt x="463" y="576"/>
                  </a:cubicBezTo>
                  <a:cubicBezTo>
                    <a:pt x="478" y="596"/>
                    <a:pt x="478" y="596"/>
                    <a:pt x="478" y="596"/>
                  </a:cubicBezTo>
                  <a:cubicBezTo>
                    <a:pt x="475" y="604"/>
                    <a:pt x="475" y="604"/>
                    <a:pt x="475" y="604"/>
                  </a:cubicBezTo>
                  <a:cubicBezTo>
                    <a:pt x="467" y="634"/>
                    <a:pt x="467" y="634"/>
                    <a:pt x="467" y="634"/>
                  </a:cubicBezTo>
                  <a:cubicBezTo>
                    <a:pt x="466" y="650"/>
                    <a:pt x="466" y="650"/>
                    <a:pt x="466" y="650"/>
                  </a:cubicBezTo>
                  <a:cubicBezTo>
                    <a:pt x="449" y="669"/>
                    <a:pt x="449" y="669"/>
                    <a:pt x="449" y="669"/>
                  </a:cubicBezTo>
                  <a:cubicBezTo>
                    <a:pt x="436" y="677"/>
                    <a:pt x="436" y="677"/>
                    <a:pt x="436" y="677"/>
                  </a:cubicBezTo>
                  <a:cubicBezTo>
                    <a:pt x="438" y="683"/>
                    <a:pt x="438" y="683"/>
                    <a:pt x="438" y="683"/>
                  </a:cubicBezTo>
                  <a:cubicBezTo>
                    <a:pt x="449" y="681"/>
                    <a:pt x="449" y="681"/>
                    <a:pt x="449" y="681"/>
                  </a:cubicBezTo>
                  <a:cubicBezTo>
                    <a:pt x="450" y="688"/>
                    <a:pt x="450" y="688"/>
                    <a:pt x="450" y="688"/>
                  </a:cubicBezTo>
                  <a:cubicBezTo>
                    <a:pt x="445" y="700"/>
                    <a:pt x="445" y="700"/>
                    <a:pt x="445" y="700"/>
                  </a:cubicBezTo>
                  <a:cubicBezTo>
                    <a:pt x="453" y="705"/>
                    <a:pt x="453" y="705"/>
                    <a:pt x="453" y="705"/>
                  </a:cubicBezTo>
                  <a:cubicBezTo>
                    <a:pt x="464" y="701"/>
                    <a:pt x="464" y="701"/>
                    <a:pt x="464" y="701"/>
                  </a:cubicBezTo>
                  <a:cubicBezTo>
                    <a:pt x="467" y="709"/>
                    <a:pt x="467" y="709"/>
                    <a:pt x="467" y="709"/>
                  </a:cubicBezTo>
                  <a:cubicBezTo>
                    <a:pt x="467" y="718"/>
                    <a:pt x="467" y="718"/>
                    <a:pt x="467" y="718"/>
                  </a:cubicBezTo>
                  <a:cubicBezTo>
                    <a:pt x="469" y="725"/>
                    <a:pt x="469" y="725"/>
                    <a:pt x="469" y="725"/>
                  </a:cubicBezTo>
                  <a:cubicBezTo>
                    <a:pt x="490" y="732"/>
                    <a:pt x="490" y="732"/>
                    <a:pt x="490" y="732"/>
                  </a:cubicBezTo>
                  <a:cubicBezTo>
                    <a:pt x="491" y="739"/>
                    <a:pt x="491" y="739"/>
                    <a:pt x="491" y="739"/>
                  </a:cubicBezTo>
                  <a:cubicBezTo>
                    <a:pt x="470" y="748"/>
                    <a:pt x="470" y="748"/>
                    <a:pt x="470" y="748"/>
                  </a:cubicBezTo>
                  <a:cubicBezTo>
                    <a:pt x="441" y="738"/>
                    <a:pt x="441" y="738"/>
                    <a:pt x="441" y="738"/>
                  </a:cubicBezTo>
                  <a:cubicBezTo>
                    <a:pt x="412" y="716"/>
                    <a:pt x="412" y="716"/>
                    <a:pt x="412" y="716"/>
                  </a:cubicBezTo>
                  <a:cubicBezTo>
                    <a:pt x="403" y="688"/>
                    <a:pt x="403" y="688"/>
                    <a:pt x="403" y="688"/>
                  </a:cubicBezTo>
                  <a:cubicBezTo>
                    <a:pt x="383" y="676"/>
                    <a:pt x="383" y="676"/>
                    <a:pt x="383" y="676"/>
                  </a:cubicBezTo>
                  <a:cubicBezTo>
                    <a:pt x="377" y="646"/>
                    <a:pt x="377" y="646"/>
                    <a:pt x="377" y="646"/>
                  </a:cubicBezTo>
                  <a:cubicBezTo>
                    <a:pt x="368" y="647"/>
                    <a:pt x="368" y="647"/>
                    <a:pt x="368" y="647"/>
                  </a:cubicBezTo>
                  <a:cubicBezTo>
                    <a:pt x="343" y="586"/>
                    <a:pt x="343" y="586"/>
                    <a:pt x="343" y="586"/>
                  </a:cubicBezTo>
                  <a:cubicBezTo>
                    <a:pt x="343" y="586"/>
                    <a:pt x="315" y="579"/>
                    <a:pt x="314" y="580"/>
                  </a:cubicBezTo>
                  <a:cubicBezTo>
                    <a:pt x="313" y="580"/>
                    <a:pt x="302" y="582"/>
                    <a:pt x="302" y="582"/>
                  </a:cubicBezTo>
                  <a:cubicBezTo>
                    <a:pt x="295" y="571"/>
                    <a:pt x="295" y="571"/>
                    <a:pt x="295" y="571"/>
                  </a:cubicBezTo>
                  <a:cubicBezTo>
                    <a:pt x="254" y="549"/>
                    <a:pt x="254" y="549"/>
                    <a:pt x="254" y="549"/>
                  </a:cubicBezTo>
                  <a:cubicBezTo>
                    <a:pt x="252" y="535"/>
                    <a:pt x="252" y="535"/>
                    <a:pt x="252" y="53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57" y="494"/>
                    <a:pt x="257" y="494"/>
                    <a:pt x="257" y="494"/>
                  </a:cubicBezTo>
                  <a:cubicBezTo>
                    <a:pt x="245" y="473"/>
                    <a:pt x="245" y="473"/>
                    <a:pt x="245" y="473"/>
                  </a:cubicBezTo>
                  <a:cubicBezTo>
                    <a:pt x="217" y="483"/>
                    <a:pt x="217" y="483"/>
                    <a:pt x="217" y="483"/>
                  </a:cubicBezTo>
                  <a:cubicBezTo>
                    <a:pt x="186" y="467"/>
                    <a:pt x="186" y="467"/>
                    <a:pt x="186" y="467"/>
                  </a:cubicBezTo>
                  <a:cubicBezTo>
                    <a:pt x="169" y="470"/>
                    <a:pt x="169" y="470"/>
                    <a:pt x="169" y="470"/>
                  </a:cubicBezTo>
                  <a:cubicBezTo>
                    <a:pt x="158" y="472"/>
                    <a:pt x="158" y="472"/>
                    <a:pt x="158" y="472"/>
                  </a:cubicBezTo>
                  <a:cubicBezTo>
                    <a:pt x="156" y="463"/>
                    <a:pt x="156" y="463"/>
                    <a:pt x="156" y="463"/>
                  </a:cubicBezTo>
                  <a:cubicBezTo>
                    <a:pt x="143" y="466"/>
                    <a:pt x="143" y="466"/>
                    <a:pt x="143" y="466"/>
                  </a:cubicBezTo>
                  <a:cubicBezTo>
                    <a:pt x="145" y="471"/>
                    <a:pt x="145" y="471"/>
                    <a:pt x="145" y="471"/>
                  </a:cubicBezTo>
                  <a:cubicBezTo>
                    <a:pt x="111" y="477"/>
                    <a:pt x="111" y="477"/>
                    <a:pt x="111" y="477"/>
                  </a:cubicBezTo>
                  <a:cubicBezTo>
                    <a:pt x="90" y="463"/>
                    <a:pt x="90" y="463"/>
                    <a:pt x="90" y="463"/>
                  </a:cubicBezTo>
                  <a:cubicBezTo>
                    <a:pt x="91" y="451"/>
                    <a:pt x="91" y="451"/>
                    <a:pt x="91" y="451"/>
                  </a:cubicBezTo>
                  <a:cubicBezTo>
                    <a:pt x="59" y="431"/>
                    <a:pt x="59" y="431"/>
                    <a:pt x="59" y="431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39" y="415"/>
                    <a:pt x="39" y="415"/>
                    <a:pt x="39" y="415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73" y="449"/>
                    <a:pt x="73" y="449"/>
                    <a:pt x="73" y="449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63" y="461"/>
                    <a:pt x="63" y="461"/>
                    <a:pt x="63" y="461"/>
                  </a:cubicBezTo>
                  <a:cubicBezTo>
                    <a:pt x="38" y="443"/>
                    <a:pt x="38" y="443"/>
                    <a:pt x="38" y="443"/>
                  </a:cubicBezTo>
                  <a:cubicBezTo>
                    <a:pt x="26" y="415"/>
                    <a:pt x="26" y="415"/>
                    <a:pt x="26" y="415"/>
                  </a:cubicBezTo>
                  <a:cubicBezTo>
                    <a:pt x="9" y="414"/>
                    <a:pt x="9" y="414"/>
                    <a:pt x="9" y="414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444"/>
                    <a:pt x="10" y="496"/>
                    <a:pt x="30" y="545"/>
                  </a:cubicBezTo>
                  <a:cubicBezTo>
                    <a:pt x="113" y="741"/>
                    <a:pt x="340" y="833"/>
                    <a:pt x="536" y="751"/>
                  </a:cubicBezTo>
                  <a:cubicBezTo>
                    <a:pt x="537" y="750"/>
                    <a:pt x="537" y="750"/>
                    <a:pt x="537" y="750"/>
                  </a:cubicBezTo>
                  <a:cubicBezTo>
                    <a:pt x="648" y="703"/>
                    <a:pt x="725" y="610"/>
                    <a:pt x="757" y="503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35" y="484"/>
                    <a:pt x="735" y="484"/>
                    <a:pt x="735" y="484"/>
                  </a:cubicBezTo>
                  <a:cubicBezTo>
                    <a:pt x="714" y="472"/>
                    <a:pt x="714" y="472"/>
                    <a:pt x="714" y="472"/>
                  </a:cubicBezTo>
                  <a:cubicBezTo>
                    <a:pt x="702" y="443"/>
                    <a:pt x="702" y="443"/>
                    <a:pt x="702" y="443"/>
                  </a:cubicBezTo>
                  <a:cubicBezTo>
                    <a:pt x="687" y="437"/>
                    <a:pt x="687" y="437"/>
                    <a:pt x="687" y="437"/>
                  </a:cubicBezTo>
                  <a:cubicBezTo>
                    <a:pt x="681" y="426"/>
                    <a:pt x="681" y="426"/>
                    <a:pt x="681" y="426"/>
                  </a:cubicBezTo>
                  <a:cubicBezTo>
                    <a:pt x="684" y="395"/>
                    <a:pt x="684" y="395"/>
                    <a:pt x="684" y="395"/>
                  </a:cubicBezTo>
                  <a:cubicBezTo>
                    <a:pt x="640" y="362"/>
                    <a:pt x="640" y="362"/>
                    <a:pt x="640" y="362"/>
                  </a:cubicBezTo>
                  <a:cubicBezTo>
                    <a:pt x="630" y="331"/>
                    <a:pt x="630" y="331"/>
                    <a:pt x="630" y="331"/>
                  </a:cubicBezTo>
                  <a:cubicBezTo>
                    <a:pt x="607" y="338"/>
                    <a:pt x="607" y="338"/>
                    <a:pt x="607" y="338"/>
                  </a:cubicBezTo>
                  <a:cubicBezTo>
                    <a:pt x="595" y="333"/>
                    <a:pt x="595" y="333"/>
                    <a:pt x="595" y="333"/>
                  </a:cubicBezTo>
                  <a:cubicBezTo>
                    <a:pt x="580" y="339"/>
                    <a:pt x="580" y="339"/>
                    <a:pt x="580" y="339"/>
                  </a:cubicBezTo>
                  <a:cubicBezTo>
                    <a:pt x="575" y="350"/>
                    <a:pt x="575" y="350"/>
                    <a:pt x="575" y="350"/>
                  </a:cubicBezTo>
                  <a:cubicBezTo>
                    <a:pt x="549" y="361"/>
                    <a:pt x="549" y="361"/>
                    <a:pt x="549" y="361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34" y="370"/>
                    <a:pt x="534" y="370"/>
                    <a:pt x="534" y="370"/>
                  </a:cubicBezTo>
                  <a:cubicBezTo>
                    <a:pt x="484" y="345"/>
                    <a:pt x="484" y="345"/>
                    <a:pt x="484" y="345"/>
                  </a:cubicBezTo>
                  <a:cubicBezTo>
                    <a:pt x="471" y="315"/>
                    <a:pt x="471" y="315"/>
                    <a:pt x="471" y="315"/>
                  </a:cubicBezTo>
                  <a:cubicBezTo>
                    <a:pt x="476" y="311"/>
                    <a:pt x="476" y="311"/>
                    <a:pt x="476" y="311"/>
                  </a:cubicBezTo>
                  <a:cubicBezTo>
                    <a:pt x="473" y="298"/>
                    <a:pt x="473" y="298"/>
                    <a:pt x="473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57" y="291"/>
                    <a:pt x="457" y="291"/>
                    <a:pt x="457" y="291"/>
                  </a:cubicBezTo>
                  <a:cubicBezTo>
                    <a:pt x="484" y="246"/>
                    <a:pt x="484" y="246"/>
                    <a:pt x="484" y="246"/>
                  </a:cubicBezTo>
                  <a:cubicBezTo>
                    <a:pt x="476" y="226"/>
                    <a:pt x="476" y="226"/>
                    <a:pt x="476" y="226"/>
                  </a:cubicBezTo>
                  <a:cubicBezTo>
                    <a:pt x="491" y="207"/>
                    <a:pt x="491" y="207"/>
                    <a:pt x="491" y="207"/>
                  </a:cubicBezTo>
                  <a:cubicBezTo>
                    <a:pt x="499" y="204"/>
                    <a:pt x="499" y="204"/>
                    <a:pt x="499" y="204"/>
                  </a:cubicBezTo>
                  <a:cubicBezTo>
                    <a:pt x="515" y="198"/>
                    <a:pt x="515" y="198"/>
                    <a:pt x="515" y="198"/>
                  </a:cubicBezTo>
                  <a:cubicBezTo>
                    <a:pt x="524" y="186"/>
                    <a:pt x="524" y="186"/>
                    <a:pt x="524" y="186"/>
                  </a:cubicBezTo>
                  <a:cubicBezTo>
                    <a:pt x="563" y="166"/>
                    <a:pt x="563" y="166"/>
                    <a:pt x="563" y="166"/>
                  </a:cubicBezTo>
                  <a:cubicBezTo>
                    <a:pt x="571" y="186"/>
                    <a:pt x="571" y="186"/>
                    <a:pt x="571" y="186"/>
                  </a:cubicBezTo>
                  <a:cubicBezTo>
                    <a:pt x="606" y="181"/>
                    <a:pt x="606" y="181"/>
                    <a:pt x="606" y="181"/>
                  </a:cubicBezTo>
                  <a:cubicBezTo>
                    <a:pt x="614" y="183"/>
                    <a:pt x="614" y="183"/>
                    <a:pt x="614" y="183"/>
                  </a:cubicBezTo>
                  <a:cubicBezTo>
                    <a:pt x="620" y="181"/>
                    <a:pt x="620" y="181"/>
                    <a:pt x="620" y="181"/>
                  </a:cubicBezTo>
                  <a:cubicBezTo>
                    <a:pt x="615" y="169"/>
                    <a:pt x="615" y="169"/>
                    <a:pt x="615" y="169"/>
                  </a:cubicBezTo>
                  <a:cubicBezTo>
                    <a:pt x="633" y="160"/>
                    <a:pt x="633" y="160"/>
                    <a:pt x="633" y="160"/>
                  </a:cubicBezTo>
                  <a:cubicBezTo>
                    <a:pt x="656" y="166"/>
                    <a:pt x="656" y="166"/>
                    <a:pt x="656" y="166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5" y="151"/>
                    <a:pt x="685" y="151"/>
                    <a:pt x="685" y="151"/>
                  </a:cubicBezTo>
                  <a:cubicBezTo>
                    <a:pt x="678" y="143"/>
                    <a:pt x="671" y="135"/>
                    <a:pt x="664" y="127"/>
                  </a:cubicBezTo>
                  <a:moveTo>
                    <a:pt x="453" y="96"/>
                  </a:moveTo>
                  <a:cubicBezTo>
                    <a:pt x="454" y="90"/>
                    <a:pt x="454" y="90"/>
                    <a:pt x="454" y="90"/>
                  </a:cubicBezTo>
                  <a:cubicBezTo>
                    <a:pt x="465" y="83"/>
                    <a:pt x="465" y="83"/>
                    <a:pt x="465" y="83"/>
                  </a:cubicBezTo>
                  <a:cubicBezTo>
                    <a:pt x="474" y="96"/>
                    <a:pt x="474" y="96"/>
                    <a:pt x="474" y="96"/>
                  </a:cubicBezTo>
                  <a:cubicBezTo>
                    <a:pt x="484" y="103"/>
                    <a:pt x="484" y="103"/>
                    <a:pt x="484" y="103"/>
                  </a:cubicBezTo>
                  <a:cubicBezTo>
                    <a:pt x="490" y="106"/>
                    <a:pt x="490" y="106"/>
                    <a:pt x="490" y="106"/>
                  </a:cubicBezTo>
                  <a:cubicBezTo>
                    <a:pt x="499" y="106"/>
                    <a:pt x="499" y="106"/>
                    <a:pt x="499" y="106"/>
                  </a:cubicBezTo>
                  <a:cubicBezTo>
                    <a:pt x="496" y="117"/>
                    <a:pt x="496" y="117"/>
                    <a:pt x="496" y="117"/>
                  </a:cubicBezTo>
                  <a:cubicBezTo>
                    <a:pt x="482" y="124"/>
                    <a:pt x="482" y="124"/>
                    <a:pt x="482" y="124"/>
                  </a:cubicBezTo>
                  <a:cubicBezTo>
                    <a:pt x="472" y="129"/>
                    <a:pt x="472" y="129"/>
                    <a:pt x="472" y="129"/>
                  </a:cubicBezTo>
                  <a:cubicBezTo>
                    <a:pt x="468" y="116"/>
                    <a:pt x="468" y="116"/>
                    <a:pt x="468" y="116"/>
                  </a:cubicBezTo>
                  <a:cubicBezTo>
                    <a:pt x="476" y="111"/>
                    <a:pt x="476" y="111"/>
                    <a:pt x="476" y="111"/>
                  </a:cubicBezTo>
                  <a:cubicBezTo>
                    <a:pt x="473" y="105"/>
                    <a:pt x="473" y="105"/>
                    <a:pt x="473" y="105"/>
                  </a:cubicBezTo>
                  <a:cubicBezTo>
                    <a:pt x="463" y="103"/>
                    <a:pt x="463" y="103"/>
                    <a:pt x="463" y="103"/>
                  </a:cubicBezTo>
                  <a:cubicBezTo>
                    <a:pt x="455" y="102"/>
                    <a:pt x="455" y="102"/>
                    <a:pt x="455" y="102"/>
                  </a:cubicBezTo>
                  <a:cubicBezTo>
                    <a:pt x="453" y="96"/>
                    <a:pt x="453" y="96"/>
                    <a:pt x="453" y="96"/>
                  </a:cubicBezTo>
                  <a:moveTo>
                    <a:pt x="443" y="127"/>
                  </a:moveTo>
                  <a:cubicBezTo>
                    <a:pt x="445" y="112"/>
                    <a:pt x="445" y="112"/>
                    <a:pt x="445" y="112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62" y="106"/>
                    <a:pt x="462" y="106"/>
                    <a:pt x="462" y="106"/>
                  </a:cubicBezTo>
                  <a:cubicBezTo>
                    <a:pt x="465" y="114"/>
                    <a:pt x="465" y="114"/>
                    <a:pt x="465" y="114"/>
                  </a:cubicBezTo>
                  <a:cubicBezTo>
                    <a:pt x="455" y="131"/>
                    <a:pt x="455" y="131"/>
                    <a:pt x="455" y="131"/>
                  </a:cubicBezTo>
                  <a:cubicBezTo>
                    <a:pt x="446" y="134"/>
                    <a:pt x="446" y="134"/>
                    <a:pt x="446" y="134"/>
                  </a:cubicBezTo>
                  <a:cubicBezTo>
                    <a:pt x="443" y="127"/>
                    <a:pt x="443" y="127"/>
                    <a:pt x="443" y="127"/>
                  </a:cubicBezTo>
                  <a:moveTo>
                    <a:pt x="268" y="252"/>
                  </a:moveTo>
                  <a:cubicBezTo>
                    <a:pt x="261" y="256"/>
                    <a:pt x="261" y="256"/>
                    <a:pt x="261" y="256"/>
                  </a:cubicBezTo>
                  <a:cubicBezTo>
                    <a:pt x="259" y="250"/>
                    <a:pt x="259" y="250"/>
                    <a:pt x="259" y="250"/>
                  </a:cubicBezTo>
                  <a:cubicBezTo>
                    <a:pt x="261" y="245"/>
                    <a:pt x="261" y="245"/>
                    <a:pt x="261" y="245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52"/>
                    <a:pt x="268" y="252"/>
                    <a:pt x="268" y="252"/>
                  </a:cubicBezTo>
                  <a:moveTo>
                    <a:pt x="290" y="232"/>
                  </a:moveTo>
                  <a:cubicBezTo>
                    <a:pt x="286" y="234"/>
                    <a:pt x="286" y="234"/>
                    <a:pt x="286" y="234"/>
                  </a:cubicBezTo>
                  <a:cubicBezTo>
                    <a:pt x="287" y="240"/>
                    <a:pt x="287" y="240"/>
                    <a:pt x="287" y="240"/>
                  </a:cubicBezTo>
                  <a:cubicBezTo>
                    <a:pt x="284" y="244"/>
                    <a:pt x="284" y="244"/>
                    <a:pt x="284" y="244"/>
                  </a:cubicBezTo>
                  <a:cubicBezTo>
                    <a:pt x="278" y="247"/>
                    <a:pt x="278" y="247"/>
                    <a:pt x="278" y="247"/>
                  </a:cubicBezTo>
                  <a:cubicBezTo>
                    <a:pt x="277" y="246"/>
                    <a:pt x="276" y="244"/>
                    <a:pt x="276" y="244"/>
                  </a:cubicBezTo>
                  <a:cubicBezTo>
                    <a:pt x="274" y="245"/>
                    <a:pt x="274" y="245"/>
                    <a:pt x="274" y="245"/>
                  </a:cubicBezTo>
                  <a:cubicBezTo>
                    <a:pt x="272" y="240"/>
                    <a:pt x="272" y="240"/>
                    <a:pt x="272" y="240"/>
                  </a:cubicBezTo>
                  <a:cubicBezTo>
                    <a:pt x="282" y="236"/>
                    <a:pt x="282" y="236"/>
                    <a:pt x="282" y="236"/>
                  </a:cubicBezTo>
                  <a:cubicBezTo>
                    <a:pt x="282" y="230"/>
                    <a:pt x="282" y="230"/>
                    <a:pt x="282" y="230"/>
                  </a:cubicBezTo>
                  <a:cubicBezTo>
                    <a:pt x="286" y="228"/>
                    <a:pt x="286" y="228"/>
                    <a:pt x="286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32"/>
                    <a:pt x="290" y="232"/>
                    <a:pt x="290" y="232"/>
                  </a:cubicBezTo>
                </a:path>
              </a:pathLst>
            </a:custGeom>
            <a:solidFill>
              <a:srgbClr val="1C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ïSľiḑê"/>
            <p:cNvSpPr/>
            <p:nvPr/>
          </p:nvSpPr>
          <p:spPr bwMode="auto">
            <a:xfrm>
              <a:off x="5560713" y="3562748"/>
              <a:ext cx="21083" cy="21083"/>
            </a:xfrm>
            <a:custGeom>
              <a:avLst/>
              <a:gdLst>
                <a:gd name="T0" fmla="*/ 0 w 18"/>
                <a:gd name="T1" fmla="*/ 10 h 18"/>
                <a:gd name="T2" fmla="*/ 6 w 18"/>
                <a:gd name="T3" fmla="*/ 16 h 18"/>
                <a:gd name="T4" fmla="*/ 18 w 18"/>
                <a:gd name="T5" fmla="*/ 18 h 18"/>
                <a:gd name="T6" fmla="*/ 12 w 18"/>
                <a:gd name="T7" fmla="*/ 0 h 18"/>
                <a:gd name="T8" fmla="*/ 0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lnTo>
                    <a:pt x="6" y="16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iSľídè"/>
            <p:cNvSpPr/>
            <p:nvPr/>
          </p:nvSpPr>
          <p:spPr bwMode="auto">
            <a:xfrm>
              <a:off x="5560713" y="3562748"/>
              <a:ext cx="21083" cy="21083"/>
            </a:xfrm>
            <a:custGeom>
              <a:avLst/>
              <a:gdLst>
                <a:gd name="T0" fmla="*/ 0 w 18"/>
                <a:gd name="T1" fmla="*/ 10 h 18"/>
                <a:gd name="T2" fmla="*/ 6 w 18"/>
                <a:gd name="T3" fmla="*/ 16 h 18"/>
                <a:gd name="T4" fmla="*/ 18 w 18"/>
                <a:gd name="T5" fmla="*/ 18 h 18"/>
                <a:gd name="T6" fmla="*/ 12 w 18"/>
                <a:gd name="T7" fmla="*/ 0 h 18"/>
                <a:gd name="T8" fmla="*/ 0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lnTo>
                    <a:pt x="6" y="16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î$ľïḑè"/>
            <p:cNvSpPr/>
            <p:nvPr/>
          </p:nvSpPr>
          <p:spPr bwMode="auto">
            <a:xfrm>
              <a:off x="6664082" y="2941957"/>
              <a:ext cx="373647" cy="168668"/>
            </a:xfrm>
            <a:custGeom>
              <a:avLst/>
              <a:gdLst>
                <a:gd name="T0" fmla="*/ 4 w 319"/>
                <a:gd name="T1" fmla="*/ 144 h 144"/>
                <a:gd name="T2" fmla="*/ 319 w 319"/>
                <a:gd name="T3" fmla="*/ 10 h 144"/>
                <a:gd name="T4" fmla="*/ 315 w 319"/>
                <a:gd name="T5" fmla="*/ 0 h 144"/>
                <a:gd name="T6" fmla="*/ 0 w 319"/>
                <a:gd name="T7" fmla="*/ 132 h 144"/>
                <a:gd name="T8" fmla="*/ 4 w 31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44">
                  <a:moveTo>
                    <a:pt x="4" y="144"/>
                  </a:moveTo>
                  <a:lnTo>
                    <a:pt x="319" y="10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4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íSḻîḓè"/>
            <p:cNvSpPr/>
            <p:nvPr/>
          </p:nvSpPr>
          <p:spPr bwMode="auto">
            <a:xfrm>
              <a:off x="6664082" y="2941957"/>
              <a:ext cx="373647" cy="168668"/>
            </a:xfrm>
            <a:custGeom>
              <a:avLst/>
              <a:gdLst>
                <a:gd name="T0" fmla="*/ 4 w 319"/>
                <a:gd name="T1" fmla="*/ 144 h 144"/>
                <a:gd name="T2" fmla="*/ 319 w 319"/>
                <a:gd name="T3" fmla="*/ 10 h 144"/>
                <a:gd name="T4" fmla="*/ 315 w 319"/>
                <a:gd name="T5" fmla="*/ 0 h 144"/>
                <a:gd name="T6" fmla="*/ 0 w 319"/>
                <a:gd name="T7" fmla="*/ 132 h 144"/>
                <a:gd name="T8" fmla="*/ 4 w 319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44">
                  <a:moveTo>
                    <a:pt x="4" y="144"/>
                  </a:moveTo>
                  <a:lnTo>
                    <a:pt x="319" y="10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4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îṥļîďe"/>
            <p:cNvSpPr/>
            <p:nvPr/>
          </p:nvSpPr>
          <p:spPr bwMode="auto">
            <a:xfrm>
              <a:off x="6680480" y="2979438"/>
              <a:ext cx="385360" cy="196779"/>
            </a:xfrm>
            <a:custGeom>
              <a:avLst/>
              <a:gdLst>
                <a:gd name="T0" fmla="*/ 14 w 329"/>
                <a:gd name="T1" fmla="*/ 168 h 168"/>
                <a:gd name="T2" fmla="*/ 329 w 329"/>
                <a:gd name="T3" fmla="*/ 35 h 168"/>
                <a:gd name="T4" fmla="*/ 315 w 329"/>
                <a:gd name="T5" fmla="*/ 0 h 168"/>
                <a:gd name="T6" fmla="*/ 0 w 329"/>
                <a:gd name="T7" fmla="*/ 134 h 168"/>
                <a:gd name="T8" fmla="*/ 14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4" y="168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iṡľiḓé"/>
            <p:cNvSpPr/>
            <p:nvPr/>
          </p:nvSpPr>
          <p:spPr bwMode="auto">
            <a:xfrm>
              <a:off x="6680480" y="2979438"/>
              <a:ext cx="385360" cy="196779"/>
            </a:xfrm>
            <a:custGeom>
              <a:avLst/>
              <a:gdLst>
                <a:gd name="T0" fmla="*/ 14 w 329"/>
                <a:gd name="T1" fmla="*/ 168 h 168"/>
                <a:gd name="T2" fmla="*/ 329 w 329"/>
                <a:gd name="T3" fmla="*/ 35 h 168"/>
                <a:gd name="T4" fmla="*/ 315 w 329"/>
                <a:gd name="T5" fmla="*/ 0 h 168"/>
                <a:gd name="T6" fmla="*/ 0 w 329"/>
                <a:gd name="T7" fmla="*/ 134 h 168"/>
                <a:gd name="T8" fmla="*/ 14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4" y="168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îṡḻïḋê"/>
            <p:cNvSpPr/>
            <p:nvPr/>
          </p:nvSpPr>
          <p:spPr bwMode="auto">
            <a:xfrm>
              <a:off x="6703907" y="3039175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2 h 156"/>
                <a:gd name="T4" fmla="*/ 315 w 326"/>
                <a:gd name="T5" fmla="*/ 0 h 156"/>
                <a:gd name="T6" fmla="*/ 0 w 326"/>
                <a:gd name="T7" fmla="*/ 131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2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ïš1idè"/>
            <p:cNvSpPr/>
            <p:nvPr/>
          </p:nvSpPr>
          <p:spPr bwMode="auto">
            <a:xfrm>
              <a:off x="6703907" y="3039175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2 h 156"/>
                <a:gd name="T4" fmla="*/ 315 w 326"/>
                <a:gd name="T5" fmla="*/ 0 h 156"/>
                <a:gd name="T6" fmla="*/ 0 w 326"/>
                <a:gd name="T7" fmla="*/ 131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2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iśḻiḑe"/>
            <p:cNvSpPr/>
            <p:nvPr/>
          </p:nvSpPr>
          <p:spPr bwMode="auto">
            <a:xfrm>
              <a:off x="6724990" y="3090713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3 h 156"/>
                <a:gd name="T4" fmla="*/ 316 w 326"/>
                <a:gd name="T5" fmla="*/ 0 h 156"/>
                <a:gd name="T6" fmla="*/ 0 w 326"/>
                <a:gd name="T7" fmla="*/ 132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3"/>
                  </a:lnTo>
                  <a:lnTo>
                    <a:pt x="316" y="0"/>
                  </a:lnTo>
                  <a:lnTo>
                    <a:pt x="0" y="132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íslïḍe"/>
            <p:cNvSpPr/>
            <p:nvPr/>
          </p:nvSpPr>
          <p:spPr bwMode="auto">
            <a:xfrm>
              <a:off x="6724990" y="3090713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3 h 156"/>
                <a:gd name="T4" fmla="*/ 316 w 326"/>
                <a:gd name="T5" fmla="*/ 0 h 156"/>
                <a:gd name="T6" fmla="*/ 0 w 326"/>
                <a:gd name="T7" fmla="*/ 132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3"/>
                  </a:lnTo>
                  <a:lnTo>
                    <a:pt x="316" y="0"/>
                  </a:lnTo>
                  <a:lnTo>
                    <a:pt x="0" y="132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íṩ1idê"/>
            <p:cNvSpPr/>
            <p:nvPr/>
          </p:nvSpPr>
          <p:spPr bwMode="auto">
            <a:xfrm>
              <a:off x="6743731" y="3136393"/>
              <a:ext cx="386530" cy="194437"/>
            </a:xfrm>
            <a:custGeom>
              <a:avLst/>
              <a:gdLst>
                <a:gd name="T0" fmla="*/ 17 w 330"/>
                <a:gd name="T1" fmla="*/ 166 h 166"/>
                <a:gd name="T2" fmla="*/ 330 w 330"/>
                <a:gd name="T3" fmla="*/ 34 h 166"/>
                <a:gd name="T4" fmla="*/ 316 w 330"/>
                <a:gd name="T5" fmla="*/ 0 h 166"/>
                <a:gd name="T6" fmla="*/ 0 w 330"/>
                <a:gd name="T7" fmla="*/ 131 h 166"/>
                <a:gd name="T8" fmla="*/ 17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7" y="166"/>
                  </a:moveTo>
                  <a:lnTo>
                    <a:pt x="330" y="34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7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ïṩľïḋe"/>
            <p:cNvSpPr/>
            <p:nvPr/>
          </p:nvSpPr>
          <p:spPr bwMode="auto">
            <a:xfrm>
              <a:off x="6743731" y="3136393"/>
              <a:ext cx="386530" cy="194437"/>
            </a:xfrm>
            <a:custGeom>
              <a:avLst/>
              <a:gdLst>
                <a:gd name="T0" fmla="*/ 17 w 330"/>
                <a:gd name="T1" fmla="*/ 166 h 166"/>
                <a:gd name="T2" fmla="*/ 330 w 330"/>
                <a:gd name="T3" fmla="*/ 34 h 166"/>
                <a:gd name="T4" fmla="*/ 316 w 330"/>
                <a:gd name="T5" fmla="*/ 0 h 166"/>
                <a:gd name="T6" fmla="*/ 0 w 330"/>
                <a:gd name="T7" fmla="*/ 131 h 166"/>
                <a:gd name="T8" fmla="*/ 17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7" y="166"/>
                  </a:moveTo>
                  <a:lnTo>
                    <a:pt x="330" y="34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íṩḷiḓê"/>
            <p:cNvSpPr/>
            <p:nvPr/>
          </p:nvSpPr>
          <p:spPr bwMode="auto">
            <a:xfrm>
              <a:off x="6768329" y="3187930"/>
              <a:ext cx="385360" cy="194437"/>
            </a:xfrm>
            <a:custGeom>
              <a:avLst/>
              <a:gdLst>
                <a:gd name="T0" fmla="*/ 14 w 329"/>
                <a:gd name="T1" fmla="*/ 166 h 166"/>
                <a:gd name="T2" fmla="*/ 329 w 329"/>
                <a:gd name="T3" fmla="*/ 35 h 166"/>
                <a:gd name="T4" fmla="*/ 315 w 329"/>
                <a:gd name="T5" fmla="*/ 0 h 166"/>
                <a:gd name="T6" fmla="*/ 0 w 329"/>
                <a:gd name="T7" fmla="*/ 132 h 166"/>
                <a:gd name="T8" fmla="*/ 14 w 32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6">
                  <a:moveTo>
                    <a:pt x="14" y="166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1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íṥļiḑé"/>
            <p:cNvSpPr/>
            <p:nvPr/>
          </p:nvSpPr>
          <p:spPr bwMode="auto">
            <a:xfrm>
              <a:off x="6768329" y="3187930"/>
              <a:ext cx="385360" cy="194437"/>
            </a:xfrm>
            <a:custGeom>
              <a:avLst/>
              <a:gdLst>
                <a:gd name="T0" fmla="*/ 14 w 329"/>
                <a:gd name="T1" fmla="*/ 166 h 166"/>
                <a:gd name="T2" fmla="*/ 329 w 329"/>
                <a:gd name="T3" fmla="*/ 35 h 166"/>
                <a:gd name="T4" fmla="*/ 315 w 329"/>
                <a:gd name="T5" fmla="*/ 0 h 166"/>
                <a:gd name="T6" fmla="*/ 0 w 329"/>
                <a:gd name="T7" fmla="*/ 132 h 166"/>
                <a:gd name="T8" fmla="*/ 14 w 32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6">
                  <a:moveTo>
                    <a:pt x="14" y="166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14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íSḻíḓé"/>
            <p:cNvSpPr/>
            <p:nvPr/>
          </p:nvSpPr>
          <p:spPr bwMode="auto">
            <a:xfrm>
              <a:off x="6794097" y="3252353"/>
              <a:ext cx="375989" cy="171010"/>
            </a:xfrm>
            <a:custGeom>
              <a:avLst/>
              <a:gdLst>
                <a:gd name="T0" fmla="*/ 6 w 321"/>
                <a:gd name="T1" fmla="*/ 146 h 146"/>
                <a:gd name="T2" fmla="*/ 321 w 321"/>
                <a:gd name="T3" fmla="*/ 12 h 146"/>
                <a:gd name="T4" fmla="*/ 315 w 321"/>
                <a:gd name="T5" fmla="*/ 0 h 146"/>
                <a:gd name="T6" fmla="*/ 0 w 321"/>
                <a:gd name="T7" fmla="*/ 134 h 146"/>
                <a:gd name="T8" fmla="*/ 6 w 32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46">
                  <a:moveTo>
                    <a:pt x="6" y="146"/>
                  </a:moveTo>
                  <a:lnTo>
                    <a:pt x="321" y="12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iŝ1ïḑê"/>
            <p:cNvSpPr/>
            <p:nvPr/>
          </p:nvSpPr>
          <p:spPr bwMode="auto">
            <a:xfrm>
              <a:off x="6794097" y="3252353"/>
              <a:ext cx="375989" cy="171010"/>
            </a:xfrm>
            <a:custGeom>
              <a:avLst/>
              <a:gdLst>
                <a:gd name="T0" fmla="*/ 6 w 321"/>
                <a:gd name="T1" fmla="*/ 146 h 146"/>
                <a:gd name="T2" fmla="*/ 321 w 321"/>
                <a:gd name="T3" fmla="*/ 12 h 146"/>
                <a:gd name="T4" fmla="*/ 315 w 321"/>
                <a:gd name="T5" fmla="*/ 0 h 146"/>
                <a:gd name="T6" fmla="*/ 0 w 321"/>
                <a:gd name="T7" fmla="*/ 134 h 146"/>
                <a:gd name="T8" fmla="*/ 6 w 321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46">
                  <a:moveTo>
                    <a:pt x="6" y="146"/>
                  </a:moveTo>
                  <a:lnTo>
                    <a:pt x="321" y="12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6" y="1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ïṧḷíḍé"/>
            <p:cNvSpPr/>
            <p:nvPr/>
          </p:nvSpPr>
          <p:spPr bwMode="auto">
            <a:xfrm>
              <a:off x="6812838" y="3296862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5 h 156"/>
                <a:gd name="T4" fmla="*/ 315 w 326"/>
                <a:gd name="T5" fmla="*/ 0 h 156"/>
                <a:gd name="T6" fmla="*/ 0 w 326"/>
                <a:gd name="T7" fmla="*/ 134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ïs1îḑe"/>
            <p:cNvSpPr/>
            <p:nvPr/>
          </p:nvSpPr>
          <p:spPr bwMode="auto">
            <a:xfrm>
              <a:off x="6812838" y="3296862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5 h 156"/>
                <a:gd name="T4" fmla="*/ 315 w 326"/>
                <a:gd name="T5" fmla="*/ 0 h 156"/>
                <a:gd name="T6" fmla="*/ 0 w 326"/>
                <a:gd name="T7" fmla="*/ 134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śľíḑê"/>
            <p:cNvSpPr/>
            <p:nvPr/>
          </p:nvSpPr>
          <p:spPr bwMode="auto">
            <a:xfrm>
              <a:off x="6831579" y="3344885"/>
              <a:ext cx="386530" cy="194437"/>
            </a:xfrm>
            <a:custGeom>
              <a:avLst/>
              <a:gdLst>
                <a:gd name="T0" fmla="*/ 16 w 330"/>
                <a:gd name="T1" fmla="*/ 166 h 166"/>
                <a:gd name="T2" fmla="*/ 330 w 330"/>
                <a:gd name="T3" fmla="*/ 32 h 166"/>
                <a:gd name="T4" fmla="*/ 316 w 330"/>
                <a:gd name="T5" fmla="*/ 0 h 166"/>
                <a:gd name="T6" fmla="*/ 0 w 330"/>
                <a:gd name="T7" fmla="*/ 131 h 166"/>
                <a:gd name="T8" fmla="*/ 16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6" y="166"/>
                  </a:moveTo>
                  <a:lnTo>
                    <a:pt x="330" y="32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6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ísḻíḓe"/>
            <p:cNvSpPr/>
            <p:nvPr/>
          </p:nvSpPr>
          <p:spPr bwMode="auto">
            <a:xfrm>
              <a:off x="6831579" y="3344885"/>
              <a:ext cx="386530" cy="194437"/>
            </a:xfrm>
            <a:custGeom>
              <a:avLst/>
              <a:gdLst>
                <a:gd name="T0" fmla="*/ 16 w 330"/>
                <a:gd name="T1" fmla="*/ 166 h 166"/>
                <a:gd name="T2" fmla="*/ 330 w 330"/>
                <a:gd name="T3" fmla="*/ 32 h 166"/>
                <a:gd name="T4" fmla="*/ 316 w 330"/>
                <a:gd name="T5" fmla="*/ 0 h 166"/>
                <a:gd name="T6" fmla="*/ 0 w 330"/>
                <a:gd name="T7" fmla="*/ 131 h 166"/>
                <a:gd name="T8" fmla="*/ 16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6" y="166"/>
                  </a:moveTo>
                  <a:lnTo>
                    <a:pt x="330" y="32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6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ïṡḷïḓè"/>
            <p:cNvSpPr/>
            <p:nvPr/>
          </p:nvSpPr>
          <p:spPr bwMode="auto">
            <a:xfrm>
              <a:off x="6857348" y="3401108"/>
              <a:ext cx="381845" cy="182723"/>
            </a:xfrm>
            <a:custGeom>
              <a:avLst/>
              <a:gdLst>
                <a:gd name="T0" fmla="*/ 11 w 326"/>
                <a:gd name="T1" fmla="*/ 156 h 156"/>
                <a:gd name="T2" fmla="*/ 326 w 326"/>
                <a:gd name="T3" fmla="*/ 25 h 156"/>
                <a:gd name="T4" fmla="*/ 316 w 326"/>
                <a:gd name="T5" fmla="*/ 0 h 156"/>
                <a:gd name="T6" fmla="*/ 0 w 326"/>
                <a:gd name="T7" fmla="*/ 134 h 156"/>
                <a:gd name="T8" fmla="*/ 11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1" y="156"/>
                  </a:moveTo>
                  <a:lnTo>
                    <a:pt x="326" y="25"/>
                  </a:lnTo>
                  <a:lnTo>
                    <a:pt x="316" y="0"/>
                  </a:lnTo>
                  <a:lnTo>
                    <a:pt x="0" y="134"/>
                  </a:lnTo>
                  <a:lnTo>
                    <a:pt x="11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iṥḻïḍe"/>
            <p:cNvSpPr/>
            <p:nvPr/>
          </p:nvSpPr>
          <p:spPr bwMode="auto">
            <a:xfrm>
              <a:off x="6857348" y="3401108"/>
              <a:ext cx="381845" cy="182723"/>
            </a:xfrm>
            <a:custGeom>
              <a:avLst/>
              <a:gdLst>
                <a:gd name="T0" fmla="*/ 11 w 326"/>
                <a:gd name="T1" fmla="*/ 156 h 156"/>
                <a:gd name="T2" fmla="*/ 326 w 326"/>
                <a:gd name="T3" fmla="*/ 25 h 156"/>
                <a:gd name="T4" fmla="*/ 316 w 326"/>
                <a:gd name="T5" fmla="*/ 0 h 156"/>
                <a:gd name="T6" fmla="*/ 0 w 326"/>
                <a:gd name="T7" fmla="*/ 134 h 156"/>
                <a:gd name="T8" fmla="*/ 11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1" y="156"/>
                  </a:moveTo>
                  <a:lnTo>
                    <a:pt x="326" y="25"/>
                  </a:lnTo>
                  <a:lnTo>
                    <a:pt x="316" y="0"/>
                  </a:lnTo>
                  <a:lnTo>
                    <a:pt x="0" y="134"/>
                  </a:lnTo>
                  <a:lnTo>
                    <a:pt x="11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islïḋè"/>
            <p:cNvSpPr/>
            <p:nvPr/>
          </p:nvSpPr>
          <p:spPr bwMode="auto">
            <a:xfrm>
              <a:off x="6879602" y="3453817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4 h 156"/>
                <a:gd name="T4" fmla="*/ 315 w 325"/>
                <a:gd name="T5" fmla="*/ 0 h 156"/>
                <a:gd name="T6" fmla="*/ 0 w 325"/>
                <a:gd name="T7" fmla="*/ 133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îṣľïdè"/>
            <p:cNvSpPr/>
            <p:nvPr/>
          </p:nvSpPr>
          <p:spPr bwMode="auto">
            <a:xfrm>
              <a:off x="6879602" y="3453817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4 h 156"/>
                <a:gd name="T4" fmla="*/ 315 w 325"/>
                <a:gd name="T5" fmla="*/ 0 h 156"/>
                <a:gd name="T6" fmla="*/ 0 w 325"/>
                <a:gd name="T7" fmla="*/ 133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išliḍè"/>
            <p:cNvSpPr/>
            <p:nvPr/>
          </p:nvSpPr>
          <p:spPr bwMode="auto">
            <a:xfrm>
              <a:off x="6900686" y="350535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5 h 156"/>
                <a:gd name="T4" fmla="*/ 315 w 325"/>
                <a:gd name="T5" fmla="*/ 0 h 156"/>
                <a:gd name="T6" fmla="*/ 0 w 325"/>
                <a:gd name="T7" fmla="*/ 134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ïśḻïḍê"/>
            <p:cNvSpPr/>
            <p:nvPr/>
          </p:nvSpPr>
          <p:spPr bwMode="auto">
            <a:xfrm>
              <a:off x="6900686" y="350535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5 h 156"/>
                <a:gd name="T4" fmla="*/ 315 w 325"/>
                <a:gd name="T5" fmla="*/ 0 h 156"/>
                <a:gd name="T6" fmla="*/ 0 w 325"/>
                <a:gd name="T7" fmla="*/ 134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îsľîḑe"/>
            <p:cNvSpPr/>
            <p:nvPr/>
          </p:nvSpPr>
          <p:spPr bwMode="auto">
            <a:xfrm>
              <a:off x="6919427" y="3551035"/>
              <a:ext cx="386530" cy="196779"/>
            </a:xfrm>
            <a:custGeom>
              <a:avLst/>
              <a:gdLst>
                <a:gd name="T0" fmla="*/ 16 w 330"/>
                <a:gd name="T1" fmla="*/ 168 h 168"/>
                <a:gd name="T2" fmla="*/ 330 w 330"/>
                <a:gd name="T3" fmla="*/ 34 h 168"/>
                <a:gd name="T4" fmla="*/ 315 w 330"/>
                <a:gd name="T5" fmla="*/ 0 h 168"/>
                <a:gd name="T6" fmla="*/ 0 w 330"/>
                <a:gd name="T7" fmla="*/ 133 h 168"/>
                <a:gd name="T8" fmla="*/ 16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6" y="168"/>
                  </a:moveTo>
                  <a:lnTo>
                    <a:pt x="330" y="3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iṡḻíḋè"/>
            <p:cNvSpPr/>
            <p:nvPr/>
          </p:nvSpPr>
          <p:spPr bwMode="auto">
            <a:xfrm>
              <a:off x="6919427" y="3551035"/>
              <a:ext cx="386530" cy="196779"/>
            </a:xfrm>
            <a:custGeom>
              <a:avLst/>
              <a:gdLst>
                <a:gd name="T0" fmla="*/ 16 w 330"/>
                <a:gd name="T1" fmla="*/ 168 h 168"/>
                <a:gd name="T2" fmla="*/ 330 w 330"/>
                <a:gd name="T3" fmla="*/ 34 h 168"/>
                <a:gd name="T4" fmla="*/ 315 w 330"/>
                <a:gd name="T5" fmla="*/ 0 h 168"/>
                <a:gd name="T6" fmla="*/ 0 w 330"/>
                <a:gd name="T7" fmla="*/ 133 h 168"/>
                <a:gd name="T8" fmla="*/ 16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6" y="168"/>
                  </a:moveTo>
                  <a:lnTo>
                    <a:pt x="330" y="3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6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îṥḻîďe"/>
            <p:cNvSpPr/>
            <p:nvPr/>
          </p:nvSpPr>
          <p:spPr bwMode="auto">
            <a:xfrm>
              <a:off x="6942853" y="3602572"/>
              <a:ext cx="386530" cy="196779"/>
            </a:xfrm>
            <a:custGeom>
              <a:avLst/>
              <a:gdLst>
                <a:gd name="T0" fmla="*/ 14 w 330"/>
                <a:gd name="T1" fmla="*/ 168 h 168"/>
                <a:gd name="T2" fmla="*/ 330 w 330"/>
                <a:gd name="T3" fmla="*/ 35 h 168"/>
                <a:gd name="T4" fmla="*/ 316 w 330"/>
                <a:gd name="T5" fmla="*/ 0 h 168"/>
                <a:gd name="T6" fmla="*/ 0 w 330"/>
                <a:gd name="T7" fmla="*/ 134 h 168"/>
                <a:gd name="T8" fmla="*/ 14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4" y="168"/>
                  </a:moveTo>
                  <a:lnTo>
                    <a:pt x="330" y="35"/>
                  </a:lnTo>
                  <a:lnTo>
                    <a:pt x="316" y="0"/>
                  </a:lnTo>
                  <a:lnTo>
                    <a:pt x="0" y="134"/>
                  </a:lnTo>
                  <a:lnTo>
                    <a:pt x="14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îslíḑê"/>
            <p:cNvSpPr/>
            <p:nvPr/>
          </p:nvSpPr>
          <p:spPr bwMode="auto">
            <a:xfrm>
              <a:off x="6942853" y="3602572"/>
              <a:ext cx="386530" cy="196779"/>
            </a:xfrm>
            <a:custGeom>
              <a:avLst/>
              <a:gdLst>
                <a:gd name="T0" fmla="*/ 14 w 330"/>
                <a:gd name="T1" fmla="*/ 168 h 168"/>
                <a:gd name="T2" fmla="*/ 330 w 330"/>
                <a:gd name="T3" fmla="*/ 35 h 168"/>
                <a:gd name="T4" fmla="*/ 316 w 330"/>
                <a:gd name="T5" fmla="*/ 0 h 168"/>
                <a:gd name="T6" fmla="*/ 0 w 330"/>
                <a:gd name="T7" fmla="*/ 134 h 168"/>
                <a:gd name="T8" fmla="*/ 14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4" y="168"/>
                  </a:moveTo>
                  <a:lnTo>
                    <a:pt x="330" y="35"/>
                  </a:lnTo>
                  <a:lnTo>
                    <a:pt x="316" y="0"/>
                  </a:lnTo>
                  <a:lnTo>
                    <a:pt x="0" y="134"/>
                  </a:lnTo>
                  <a:lnTo>
                    <a:pt x="14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íş1îďe"/>
            <p:cNvSpPr/>
            <p:nvPr/>
          </p:nvSpPr>
          <p:spPr bwMode="auto">
            <a:xfrm>
              <a:off x="6968621" y="3669337"/>
              <a:ext cx="377160" cy="168668"/>
            </a:xfrm>
            <a:custGeom>
              <a:avLst/>
              <a:gdLst>
                <a:gd name="T0" fmla="*/ 7 w 322"/>
                <a:gd name="T1" fmla="*/ 144 h 144"/>
                <a:gd name="T2" fmla="*/ 322 w 322"/>
                <a:gd name="T3" fmla="*/ 12 h 144"/>
                <a:gd name="T4" fmla="*/ 316 w 322"/>
                <a:gd name="T5" fmla="*/ 0 h 144"/>
                <a:gd name="T6" fmla="*/ 0 w 322"/>
                <a:gd name="T7" fmla="*/ 133 h 144"/>
                <a:gd name="T8" fmla="*/ 7 w 322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44">
                  <a:moveTo>
                    <a:pt x="7" y="144"/>
                  </a:moveTo>
                  <a:lnTo>
                    <a:pt x="322" y="12"/>
                  </a:lnTo>
                  <a:lnTo>
                    <a:pt x="316" y="0"/>
                  </a:lnTo>
                  <a:lnTo>
                    <a:pt x="0" y="133"/>
                  </a:lnTo>
                  <a:lnTo>
                    <a:pt x="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iṡḷiḋe"/>
            <p:cNvSpPr/>
            <p:nvPr/>
          </p:nvSpPr>
          <p:spPr bwMode="auto">
            <a:xfrm>
              <a:off x="6968621" y="3669337"/>
              <a:ext cx="377160" cy="168668"/>
            </a:xfrm>
            <a:custGeom>
              <a:avLst/>
              <a:gdLst>
                <a:gd name="T0" fmla="*/ 7 w 322"/>
                <a:gd name="T1" fmla="*/ 144 h 144"/>
                <a:gd name="T2" fmla="*/ 322 w 322"/>
                <a:gd name="T3" fmla="*/ 12 h 144"/>
                <a:gd name="T4" fmla="*/ 316 w 322"/>
                <a:gd name="T5" fmla="*/ 0 h 144"/>
                <a:gd name="T6" fmla="*/ 0 w 322"/>
                <a:gd name="T7" fmla="*/ 133 h 144"/>
                <a:gd name="T8" fmla="*/ 7 w 322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44">
                  <a:moveTo>
                    <a:pt x="7" y="144"/>
                  </a:moveTo>
                  <a:lnTo>
                    <a:pt x="322" y="12"/>
                  </a:lnTo>
                  <a:lnTo>
                    <a:pt x="316" y="0"/>
                  </a:lnTo>
                  <a:lnTo>
                    <a:pt x="0" y="133"/>
                  </a:lnTo>
                  <a:lnTo>
                    <a:pt x="7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ïS1íḑê"/>
            <p:cNvSpPr/>
            <p:nvPr/>
          </p:nvSpPr>
          <p:spPr bwMode="auto">
            <a:xfrm>
              <a:off x="6986191" y="3706819"/>
              <a:ext cx="385360" cy="196779"/>
            </a:xfrm>
            <a:custGeom>
              <a:avLst/>
              <a:gdLst>
                <a:gd name="T0" fmla="*/ 14 w 329"/>
                <a:gd name="T1" fmla="*/ 168 h 168"/>
                <a:gd name="T2" fmla="*/ 329 w 329"/>
                <a:gd name="T3" fmla="*/ 35 h 168"/>
                <a:gd name="T4" fmla="*/ 315 w 329"/>
                <a:gd name="T5" fmla="*/ 0 h 168"/>
                <a:gd name="T6" fmla="*/ 0 w 329"/>
                <a:gd name="T7" fmla="*/ 134 h 168"/>
                <a:gd name="T8" fmla="*/ 14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4" y="168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íšḷïḑê"/>
            <p:cNvSpPr/>
            <p:nvPr/>
          </p:nvSpPr>
          <p:spPr bwMode="auto">
            <a:xfrm>
              <a:off x="6986191" y="3706819"/>
              <a:ext cx="385360" cy="196779"/>
            </a:xfrm>
            <a:custGeom>
              <a:avLst/>
              <a:gdLst>
                <a:gd name="T0" fmla="*/ 14 w 329"/>
                <a:gd name="T1" fmla="*/ 168 h 168"/>
                <a:gd name="T2" fmla="*/ 329 w 329"/>
                <a:gd name="T3" fmla="*/ 35 h 168"/>
                <a:gd name="T4" fmla="*/ 315 w 329"/>
                <a:gd name="T5" fmla="*/ 0 h 168"/>
                <a:gd name="T6" fmla="*/ 0 w 329"/>
                <a:gd name="T7" fmla="*/ 134 h 168"/>
                <a:gd name="T8" fmla="*/ 14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4" y="168"/>
                  </a:moveTo>
                  <a:lnTo>
                    <a:pt x="329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îṩľïḋe"/>
            <p:cNvSpPr/>
            <p:nvPr/>
          </p:nvSpPr>
          <p:spPr bwMode="auto">
            <a:xfrm>
              <a:off x="7011960" y="3766555"/>
              <a:ext cx="378332" cy="182723"/>
            </a:xfrm>
            <a:custGeom>
              <a:avLst/>
              <a:gdLst>
                <a:gd name="T0" fmla="*/ 8 w 323"/>
                <a:gd name="T1" fmla="*/ 156 h 156"/>
                <a:gd name="T2" fmla="*/ 323 w 323"/>
                <a:gd name="T3" fmla="*/ 22 h 156"/>
                <a:gd name="T4" fmla="*/ 315 w 323"/>
                <a:gd name="T5" fmla="*/ 0 h 156"/>
                <a:gd name="T6" fmla="*/ 0 w 323"/>
                <a:gd name="T7" fmla="*/ 133 h 156"/>
                <a:gd name="T8" fmla="*/ 8 w 32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56">
                  <a:moveTo>
                    <a:pt x="8" y="156"/>
                  </a:moveTo>
                  <a:lnTo>
                    <a:pt x="323" y="22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8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îṡľîḋé"/>
            <p:cNvSpPr/>
            <p:nvPr/>
          </p:nvSpPr>
          <p:spPr bwMode="auto">
            <a:xfrm>
              <a:off x="7011960" y="3766555"/>
              <a:ext cx="378332" cy="182723"/>
            </a:xfrm>
            <a:custGeom>
              <a:avLst/>
              <a:gdLst>
                <a:gd name="T0" fmla="*/ 8 w 323"/>
                <a:gd name="T1" fmla="*/ 156 h 156"/>
                <a:gd name="T2" fmla="*/ 323 w 323"/>
                <a:gd name="T3" fmla="*/ 22 h 156"/>
                <a:gd name="T4" fmla="*/ 315 w 323"/>
                <a:gd name="T5" fmla="*/ 0 h 156"/>
                <a:gd name="T6" fmla="*/ 0 w 323"/>
                <a:gd name="T7" fmla="*/ 133 h 156"/>
                <a:gd name="T8" fmla="*/ 8 w 323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156">
                  <a:moveTo>
                    <a:pt x="8" y="156"/>
                  </a:moveTo>
                  <a:lnTo>
                    <a:pt x="323" y="22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8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ïṥľïḋê"/>
            <p:cNvSpPr/>
            <p:nvPr/>
          </p:nvSpPr>
          <p:spPr bwMode="auto">
            <a:xfrm>
              <a:off x="7030701" y="3811064"/>
              <a:ext cx="386530" cy="196779"/>
            </a:xfrm>
            <a:custGeom>
              <a:avLst/>
              <a:gdLst>
                <a:gd name="T0" fmla="*/ 14 w 330"/>
                <a:gd name="T1" fmla="*/ 168 h 168"/>
                <a:gd name="T2" fmla="*/ 330 w 330"/>
                <a:gd name="T3" fmla="*/ 35 h 168"/>
                <a:gd name="T4" fmla="*/ 315 w 330"/>
                <a:gd name="T5" fmla="*/ 0 h 168"/>
                <a:gd name="T6" fmla="*/ 0 w 330"/>
                <a:gd name="T7" fmla="*/ 134 h 168"/>
                <a:gd name="T8" fmla="*/ 14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4" y="168"/>
                  </a:moveTo>
                  <a:lnTo>
                    <a:pt x="330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îṩlîḑê"/>
            <p:cNvSpPr/>
            <p:nvPr/>
          </p:nvSpPr>
          <p:spPr bwMode="auto">
            <a:xfrm>
              <a:off x="7030701" y="3811064"/>
              <a:ext cx="386530" cy="196779"/>
            </a:xfrm>
            <a:custGeom>
              <a:avLst/>
              <a:gdLst>
                <a:gd name="T0" fmla="*/ 14 w 330"/>
                <a:gd name="T1" fmla="*/ 168 h 168"/>
                <a:gd name="T2" fmla="*/ 330 w 330"/>
                <a:gd name="T3" fmla="*/ 35 h 168"/>
                <a:gd name="T4" fmla="*/ 315 w 330"/>
                <a:gd name="T5" fmla="*/ 0 h 168"/>
                <a:gd name="T6" fmla="*/ 0 w 330"/>
                <a:gd name="T7" fmla="*/ 134 h 168"/>
                <a:gd name="T8" fmla="*/ 14 w 3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8">
                  <a:moveTo>
                    <a:pt x="14" y="168"/>
                  </a:moveTo>
                  <a:lnTo>
                    <a:pt x="330" y="35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14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iśļíďê"/>
            <p:cNvSpPr/>
            <p:nvPr/>
          </p:nvSpPr>
          <p:spPr bwMode="auto">
            <a:xfrm>
              <a:off x="7054127" y="3870801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2 h 156"/>
                <a:gd name="T4" fmla="*/ 316 w 326"/>
                <a:gd name="T5" fmla="*/ 0 h 156"/>
                <a:gd name="T6" fmla="*/ 0 w 326"/>
                <a:gd name="T7" fmla="*/ 133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2"/>
                  </a:lnTo>
                  <a:lnTo>
                    <a:pt x="316" y="0"/>
                  </a:lnTo>
                  <a:lnTo>
                    <a:pt x="0" y="133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iṥľidé"/>
            <p:cNvSpPr/>
            <p:nvPr/>
          </p:nvSpPr>
          <p:spPr bwMode="auto">
            <a:xfrm>
              <a:off x="7054127" y="3870801"/>
              <a:ext cx="381845" cy="182723"/>
            </a:xfrm>
            <a:custGeom>
              <a:avLst/>
              <a:gdLst>
                <a:gd name="T0" fmla="*/ 10 w 326"/>
                <a:gd name="T1" fmla="*/ 156 h 156"/>
                <a:gd name="T2" fmla="*/ 326 w 326"/>
                <a:gd name="T3" fmla="*/ 22 h 156"/>
                <a:gd name="T4" fmla="*/ 316 w 326"/>
                <a:gd name="T5" fmla="*/ 0 h 156"/>
                <a:gd name="T6" fmla="*/ 0 w 326"/>
                <a:gd name="T7" fmla="*/ 133 h 156"/>
                <a:gd name="T8" fmla="*/ 10 w 326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56">
                  <a:moveTo>
                    <a:pt x="10" y="156"/>
                  </a:moveTo>
                  <a:lnTo>
                    <a:pt x="326" y="22"/>
                  </a:lnTo>
                  <a:lnTo>
                    <a:pt x="316" y="0"/>
                  </a:lnTo>
                  <a:lnTo>
                    <a:pt x="0" y="133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îślîḑê"/>
            <p:cNvSpPr/>
            <p:nvPr/>
          </p:nvSpPr>
          <p:spPr bwMode="auto">
            <a:xfrm>
              <a:off x="7079896" y="3929367"/>
              <a:ext cx="374817" cy="168668"/>
            </a:xfrm>
            <a:custGeom>
              <a:avLst/>
              <a:gdLst>
                <a:gd name="T0" fmla="*/ 5 w 320"/>
                <a:gd name="T1" fmla="*/ 144 h 144"/>
                <a:gd name="T2" fmla="*/ 320 w 320"/>
                <a:gd name="T3" fmla="*/ 11 h 144"/>
                <a:gd name="T4" fmla="*/ 314 w 320"/>
                <a:gd name="T5" fmla="*/ 0 h 144"/>
                <a:gd name="T6" fmla="*/ 0 w 320"/>
                <a:gd name="T7" fmla="*/ 132 h 144"/>
                <a:gd name="T8" fmla="*/ 5 w 320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44">
                  <a:moveTo>
                    <a:pt x="5" y="144"/>
                  </a:moveTo>
                  <a:lnTo>
                    <a:pt x="320" y="11"/>
                  </a:lnTo>
                  <a:lnTo>
                    <a:pt x="314" y="0"/>
                  </a:lnTo>
                  <a:lnTo>
                    <a:pt x="0" y="132"/>
                  </a:lnTo>
                  <a:lnTo>
                    <a:pt x="5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îṡḷíḍe"/>
            <p:cNvSpPr/>
            <p:nvPr/>
          </p:nvSpPr>
          <p:spPr bwMode="auto">
            <a:xfrm>
              <a:off x="7079896" y="3929367"/>
              <a:ext cx="374817" cy="168668"/>
            </a:xfrm>
            <a:custGeom>
              <a:avLst/>
              <a:gdLst>
                <a:gd name="T0" fmla="*/ 5 w 320"/>
                <a:gd name="T1" fmla="*/ 144 h 144"/>
                <a:gd name="T2" fmla="*/ 320 w 320"/>
                <a:gd name="T3" fmla="*/ 11 h 144"/>
                <a:gd name="T4" fmla="*/ 314 w 320"/>
                <a:gd name="T5" fmla="*/ 0 h 144"/>
                <a:gd name="T6" fmla="*/ 0 w 320"/>
                <a:gd name="T7" fmla="*/ 132 h 144"/>
                <a:gd name="T8" fmla="*/ 5 w 320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144">
                  <a:moveTo>
                    <a:pt x="5" y="144"/>
                  </a:moveTo>
                  <a:lnTo>
                    <a:pt x="320" y="11"/>
                  </a:lnTo>
                  <a:lnTo>
                    <a:pt x="314" y="0"/>
                  </a:lnTo>
                  <a:lnTo>
                    <a:pt x="0" y="132"/>
                  </a:lnTo>
                  <a:lnTo>
                    <a:pt x="5" y="1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íṣļïde"/>
            <p:cNvSpPr/>
            <p:nvPr/>
          </p:nvSpPr>
          <p:spPr bwMode="auto">
            <a:xfrm>
              <a:off x="7095122" y="3968019"/>
              <a:ext cx="385360" cy="196779"/>
            </a:xfrm>
            <a:custGeom>
              <a:avLst/>
              <a:gdLst>
                <a:gd name="T0" fmla="*/ 16 w 329"/>
                <a:gd name="T1" fmla="*/ 168 h 168"/>
                <a:gd name="T2" fmla="*/ 329 w 329"/>
                <a:gd name="T3" fmla="*/ 34 h 168"/>
                <a:gd name="T4" fmla="*/ 315 w 329"/>
                <a:gd name="T5" fmla="*/ 0 h 168"/>
                <a:gd name="T6" fmla="*/ 0 w 329"/>
                <a:gd name="T7" fmla="*/ 133 h 168"/>
                <a:gd name="T8" fmla="*/ 16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6" y="168"/>
                  </a:moveTo>
                  <a:lnTo>
                    <a:pt x="329" y="3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6" y="1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îšḻîḓê"/>
            <p:cNvSpPr/>
            <p:nvPr/>
          </p:nvSpPr>
          <p:spPr bwMode="auto">
            <a:xfrm>
              <a:off x="7095122" y="3968019"/>
              <a:ext cx="385360" cy="196779"/>
            </a:xfrm>
            <a:custGeom>
              <a:avLst/>
              <a:gdLst>
                <a:gd name="T0" fmla="*/ 16 w 329"/>
                <a:gd name="T1" fmla="*/ 168 h 168"/>
                <a:gd name="T2" fmla="*/ 329 w 329"/>
                <a:gd name="T3" fmla="*/ 34 h 168"/>
                <a:gd name="T4" fmla="*/ 315 w 329"/>
                <a:gd name="T5" fmla="*/ 0 h 168"/>
                <a:gd name="T6" fmla="*/ 0 w 329"/>
                <a:gd name="T7" fmla="*/ 133 h 168"/>
                <a:gd name="T8" fmla="*/ 16 w 329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8">
                  <a:moveTo>
                    <a:pt x="16" y="168"/>
                  </a:moveTo>
                  <a:lnTo>
                    <a:pt x="329" y="34"/>
                  </a:lnTo>
                  <a:lnTo>
                    <a:pt x="315" y="0"/>
                  </a:lnTo>
                  <a:lnTo>
                    <a:pt x="0" y="133"/>
                  </a:lnTo>
                  <a:lnTo>
                    <a:pt x="16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î$ľîḑê"/>
            <p:cNvSpPr/>
            <p:nvPr/>
          </p:nvSpPr>
          <p:spPr bwMode="auto">
            <a:xfrm>
              <a:off x="7120891" y="402658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3 h 156"/>
                <a:gd name="T4" fmla="*/ 315 w 325"/>
                <a:gd name="T5" fmla="*/ 0 h 156"/>
                <a:gd name="T6" fmla="*/ 0 w 325"/>
                <a:gd name="T7" fmla="*/ 132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3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iṣļïḋê"/>
            <p:cNvSpPr/>
            <p:nvPr/>
          </p:nvSpPr>
          <p:spPr bwMode="auto">
            <a:xfrm>
              <a:off x="7120891" y="402658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3 h 156"/>
                <a:gd name="T4" fmla="*/ 315 w 325"/>
                <a:gd name="T5" fmla="*/ 0 h 156"/>
                <a:gd name="T6" fmla="*/ 0 w 325"/>
                <a:gd name="T7" fmla="*/ 132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3"/>
                  </a:lnTo>
                  <a:lnTo>
                    <a:pt x="315" y="0"/>
                  </a:lnTo>
                  <a:lnTo>
                    <a:pt x="0" y="132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îsḻíďe"/>
            <p:cNvSpPr/>
            <p:nvPr/>
          </p:nvSpPr>
          <p:spPr bwMode="auto">
            <a:xfrm>
              <a:off x="7141974" y="407929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2 h 156"/>
                <a:gd name="T4" fmla="*/ 315 w 325"/>
                <a:gd name="T5" fmla="*/ 0 h 156"/>
                <a:gd name="T6" fmla="*/ 0 w 325"/>
                <a:gd name="T7" fmla="*/ 131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2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iṣḷídè"/>
            <p:cNvSpPr/>
            <p:nvPr/>
          </p:nvSpPr>
          <p:spPr bwMode="auto">
            <a:xfrm>
              <a:off x="7141974" y="4079294"/>
              <a:ext cx="380674" cy="182723"/>
            </a:xfrm>
            <a:custGeom>
              <a:avLst/>
              <a:gdLst>
                <a:gd name="T0" fmla="*/ 10 w 325"/>
                <a:gd name="T1" fmla="*/ 156 h 156"/>
                <a:gd name="T2" fmla="*/ 325 w 325"/>
                <a:gd name="T3" fmla="*/ 22 h 156"/>
                <a:gd name="T4" fmla="*/ 315 w 325"/>
                <a:gd name="T5" fmla="*/ 0 h 156"/>
                <a:gd name="T6" fmla="*/ 0 w 325"/>
                <a:gd name="T7" fmla="*/ 131 h 156"/>
                <a:gd name="T8" fmla="*/ 10 w 325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56">
                  <a:moveTo>
                    <a:pt x="10" y="156"/>
                  </a:moveTo>
                  <a:lnTo>
                    <a:pt x="325" y="22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0" y="1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isľíḑe"/>
            <p:cNvSpPr/>
            <p:nvPr/>
          </p:nvSpPr>
          <p:spPr bwMode="auto">
            <a:xfrm>
              <a:off x="7160715" y="4123803"/>
              <a:ext cx="386530" cy="194437"/>
            </a:xfrm>
            <a:custGeom>
              <a:avLst/>
              <a:gdLst>
                <a:gd name="T0" fmla="*/ 14 w 330"/>
                <a:gd name="T1" fmla="*/ 166 h 166"/>
                <a:gd name="T2" fmla="*/ 330 w 330"/>
                <a:gd name="T3" fmla="*/ 35 h 166"/>
                <a:gd name="T4" fmla="*/ 316 w 330"/>
                <a:gd name="T5" fmla="*/ 0 h 166"/>
                <a:gd name="T6" fmla="*/ 0 w 330"/>
                <a:gd name="T7" fmla="*/ 132 h 166"/>
                <a:gd name="T8" fmla="*/ 14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4" y="166"/>
                  </a:moveTo>
                  <a:lnTo>
                    <a:pt x="330" y="35"/>
                  </a:lnTo>
                  <a:lnTo>
                    <a:pt x="316" y="0"/>
                  </a:lnTo>
                  <a:lnTo>
                    <a:pt x="0" y="132"/>
                  </a:lnTo>
                  <a:lnTo>
                    <a:pt x="1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îSļiḓè"/>
            <p:cNvSpPr/>
            <p:nvPr/>
          </p:nvSpPr>
          <p:spPr bwMode="auto">
            <a:xfrm>
              <a:off x="7160715" y="4123803"/>
              <a:ext cx="386530" cy="194437"/>
            </a:xfrm>
            <a:custGeom>
              <a:avLst/>
              <a:gdLst>
                <a:gd name="T0" fmla="*/ 14 w 330"/>
                <a:gd name="T1" fmla="*/ 166 h 166"/>
                <a:gd name="T2" fmla="*/ 330 w 330"/>
                <a:gd name="T3" fmla="*/ 35 h 166"/>
                <a:gd name="T4" fmla="*/ 316 w 330"/>
                <a:gd name="T5" fmla="*/ 0 h 166"/>
                <a:gd name="T6" fmla="*/ 0 w 330"/>
                <a:gd name="T7" fmla="*/ 132 h 166"/>
                <a:gd name="T8" fmla="*/ 14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4" y="166"/>
                  </a:moveTo>
                  <a:lnTo>
                    <a:pt x="330" y="35"/>
                  </a:lnTo>
                  <a:lnTo>
                    <a:pt x="316" y="0"/>
                  </a:lnTo>
                  <a:lnTo>
                    <a:pt x="0" y="132"/>
                  </a:lnTo>
                  <a:lnTo>
                    <a:pt x="14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íSḷïḋê"/>
            <p:cNvSpPr/>
            <p:nvPr/>
          </p:nvSpPr>
          <p:spPr bwMode="auto">
            <a:xfrm>
              <a:off x="7181799" y="4176511"/>
              <a:ext cx="386530" cy="194437"/>
            </a:xfrm>
            <a:custGeom>
              <a:avLst/>
              <a:gdLst>
                <a:gd name="T0" fmla="*/ 17 w 330"/>
                <a:gd name="T1" fmla="*/ 166 h 166"/>
                <a:gd name="T2" fmla="*/ 330 w 330"/>
                <a:gd name="T3" fmla="*/ 34 h 166"/>
                <a:gd name="T4" fmla="*/ 316 w 330"/>
                <a:gd name="T5" fmla="*/ 0 h 166"/>
                <a:gd name="T6" fmla="*/ 0 w 330"/>
                <a:gd name="T7" fmla="*/ 131 h 166"/>
                <a:gd name="T8" fmla="*/ 17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7" y="166"/>
                  </a:moveTo>
                  <a:lnTo>
                    <a:pt x="330" y="34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7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îṩlîḋê"/>
            <p:cNvSpPr/>
            <p:nvPr/>
          </p:nvSpPr>
          <p:spPr bwMode="auto">
            <a:xfrm>
              <a:off x="7181799" y="4176511"/>
              <a:ext cx="386530" cy="194437"/>
            </a:xfrm>
            <a:custGeom>
              <a:avLst/>
              <a:gdLst>
                <a:gd name="T0" fmla="*/ 17 w 330"/>
                <a:gd name="T1" fmla="*/ 166 h 166"/>
                <a:gd name="T2" fmla="*/ 330 w 330"/>
                <a:gd name="T3" fmla="*/ 34 h 166"/>
                <a:gd name="T4" fmla="*/ 316 w 330"/>
                <a:gd name="T5" fmla="*/ 0 h 166"/>
                <a:gd name="T6" fmla="*/ 0 w 330"/>
                <a:gd name="T7" fmla="*/ 131 h 166"/>
                <a:gd name="T8" fmla="*/ 17 w 330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66">
                  <a:moveTo>
                    <a:pt x="17" y="166"/>
                  </a:moveTo>
                  <a:lnTo>
                    <a:pt x="330" y="34"/>
                  </a:lnTo>
                  <a:lnTo>
                    <a:pt x="316" y="0"/>
                  </a:lnTo>
                  <a:lnTo>
                    <a:pt x="0" y="131"/>
                  </a:lnTo>
                  <a:lnTo>
                    <a:pt x="17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i$ḻîḍe"/>
            <p:cNvSpPr/>
            <p:nvPr/>
          </p:nvSpPr>
          <p:spPr bwMode="auto">
            <a:xfrm>
              <a:off x="7211082" y="4239762"/>
              <a:ext cx="373647" cy="171010"/>
            </a:xfrm>
            <a:custGeom>
              <a:avLst/>
              <a:gdLst>
                <a:gd name="T0" fmla="*/ 6 w 319"/>
                <a:gd name="T1" fmla="*/ 146 h 146"/>
                <a:gd name="T2" fmla="*/ 319 w 319"/>
                <a:gd name="T3" fmla="*/ 13 h 146"/>
                <a:gd name="T4" fmla="*/ 315 w 319"/>
                <a:gd name="T5" fmla="*/ 0 h 146"/>
                <a:gd name="T6" fmla="*/ 0 w 319"/>
                <a:gd name="T7" fmla="*/ 134 h 146"/>
                <a:gd name="T8" fmla="*/ 6 w 31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46">
                  <a:moveTo>
                    <a:pt x="6" y="146"/>
                  </a:moveTo>
                  <a:lnTo>
                    <a:pt x="319" y="13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6" y="1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iś1iḑè"/>
            <p:cNvSpPr/>
            <p:nvPr/>
          </p:nvSpPr>
          <p:spPr bwMode="auto">
            <a:xfrm>
              <a:off x="7211082" y="4239762"/>
              <a:ext cx="373647" cy="171010"/>
            </a:xfrm>
            <a:custGeom>
              <a:avLst/>
              <a:gdLst>
                <a:gd name="T0" fmla="*/ 6 w 319"/>
                <a:gd name="T1" fmla="*/ 146 h 146"/>
                <a:gd name="T2" fmla="*/ 319 w 319"/>
                <a:gd name="T3" fmla="*/ 13 h 146"/>
                <a:gd name="T4" fmla="*/ 315 w 319"/>
                <a:gd name="T5" fmla="*/ 0 h 146"/>
                <a:gd name="T6" fmla="*/ 0 w 319"/>
                <a:gd name="T7" fmla="*/ 134 h 146"/>
                <a:gd name="T8" fmla="*/ 6 w 319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" h="146">
                  <a:moveTo>
                    <a:pt x="6" y="146"/>
                  </a:moveTo>
                  <a:lnTo>
                    <a:pt x="319" y="13"/>
                  </a:lnTo>
                  <a:lnTo>
                    <a:pt x="315" y="0"/>
                  </a:lnTo>
                  <a:lnTo>
                    <a:pt x="0" y="134"/>
                  </a:lnTo>
                  <a:lnTo>
                    <a:pt x="6" y="1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íş1íḋè"/>
            <p:cNvSpPr/>
            <p:nvPr/>
          </p:nvSpPr>
          <p:spPr bwMode="auto">
            <a:xfrm>
              <a:off x="7227480" y="4280758"/>
              <a:ext cx="385360" cy="194437"/>
            </a:xfrm>
            <a:custGeom>
              <a:avLst/>
              <a:gdLst>
                <a:gd name="T0" fmla="*/ 14 w 329"/>
                <a:gd name="T1" fmla="*/ 166 h 166"/>
                <a:gd name="T2" fmla="*/ 329 w 329"/>
                <a:gd name="T3" fmla="*/ 34 h 166"/>
                <a:gd name="T4" fmla="*/ 315 w 329"/>
                <a:gd name="T5" fmla="*/ 0 h 166"/>
                <a:gd name="T6" fmla="*/ 0 w 329"/>
                <a:gd name="T7" fmla="*/ 131 h 166"/>
                <a:gd name="T8" fmla="*/ 14 w 32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6">
                  <a:moveTo>
                    <a:pt x="14" y="166"/>
                  </a:moveTo>
                  <a:lnTo>
                    <a:pt x="329" y="34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4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íṡľîdê"/>
            <p:cNvSpPr/>
            <p:nvPr/>
          </p:nvSpPr>
          <p:spPr bwMode="auto">
            <a:xfrm>
              <a:off x="7227480" y="4280758"/>
              <a:ext cx="385360" cy="194437"/>
            </a:xfrm>
            <a:custGeom>
              <a:avLst/>
              <a:gdLst>
                <a:gd name="T0" fmla="*/ 14 w 329"/>
                <a:gd name="T1" fmla="*/ 166 h 166"/>
                <a:gd name="T2" fmla="*/ 329 w 329"/>
                <a:gd name="T3" fmla="*/ 34 h 166"/>
                <a:gd name="T4" fmla="*/ 315 w 329"/>
                <a:gd name="T5" fmla="*/ 0 h 166"/>
                <a:gd name="T6" fmla="*/ 0 w 329"/>
                <a:gd name="T7" fmla="*/ 131 h 166"/>
                <a:gd name="T8" fmla="*/ 14 w 329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66">
                  <a:moveTo>
                    <a:pt x="14" y="166"/>
                  </a:moveTo>
                  <a:lnTo>
                    <a:pt x="329" y="34"/>
                  </a:lnTo>
                  <a:lnTo>
                    <a:pt x="315" y="0"/>
                  </a:lnTo>
                  <a:lnTo>
                    <a:pt x="0" y="131"/>
                  </a:lnTo>
                  <a:lnTo>
                    <a:pt x="14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í$ľiďé"/>
            <p:cNvSpPr/>
            <p:nvPr/>
          </p:nvSpPr>
          <p:spPr bwMode="auto">
            <a:xfrm rot="20220000">
              <a:off x="5304558" y="2786473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B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38" name="ïṩḷîdè"/>
            <p:cNvSpPr/>
            <p:nvPr/>
          </p:nvSpPr>
          <p:spPr bwMode="auto">
            <a:xfrm rot="20220000">
              <a:off x="5488514" y="2704481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O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39" name="íšļídé"/>
            <p:cNvSpPr/>
            <p:nvPr/>
          </p:nvSpPr>
          <p:spPr bwMode="auto">
            <a:xfrm rot="20220000">
              <a:off x="6467452" y="2702704"/>
              <a:ext cx="945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P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40" name="i$ľíḓè"/>
            <p:cNvSpPr/>
            <p:nvPr/>
          </p:nvSpPr>
          <p:spPr bwMode="auto">
            <a:xfrm rot="20220000">
              <a:off x="6642860" y="2586745"/>
              <a:ext cx="2837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ASS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41" name="îs1iḍê"/>
            <p:cNvSpPr/>
            <p:nvPr/>
          </p:nvSpPr>
          <p:spPr bwMode="auto">
            <a:xfrm>
              <a:off x="3349290" y="4517361"/>
              <a:ext cx="340850" cy="194437"/>
            </a:xfrm>
            <a:custGeom>
              <a:avLst/>
              <a:gdLst>
                <a:gd name="T0" fmla="*/ 5 w 144"/>
                <a:gd name="T1" fmla="*/ 59 h 82"/>
                <a:gd name="T2" fmla="*/ 0 w 144"/>
                <a:gd name="T3" fmla="*/ 56 h 82"/>
                <a:gd name="T4" fmla="*/ 3 w 144"/>
                <a:gd name="T5" fmla="*/ 54 h 82"/>
                <a:gd name="T6" fmla="*/ 11 w 144"/>
                <a:gd name="T7" fmla="*/ 36 h 82"/>
                <a:gd name="T8" fmla="*/ 36 w 144"/>
                <a:gd name="T9" fmla="*/ 73 h 82"/>
                <a:gd name="T10" fmla="*/ 16 w 144"/>
                <a:gd name="T11" fmla="*/ 39 h 82"/>
                <a:gd name="T12" fmla="*/ 8 w 144"/>
                <a:gd name="T13" fmla="*/ 51 h 82"/>
                <a:gd name="T14" fmla="*/ 15 w 144"/>
                <a:gd name="T15" fmla="*/ 50 h 82"/>
                <a:gd name="T16" fmla="*/ 10 w 144"/>
                <a:gd name="T17" fmla="*/ 57 h 82"/>
                <a:gd name="T18" fmla="*/ 15 w 144"/>
                <a:gd name="T19" fmla="*/ 82 h 82"/>
                <a:gd name="T20" fmla="*/ 33 w 144"/>
                <a:gd name="T21" fmla="*/ 37 h 82"/>
                <a:gd name="T22" fmla="*/ 31 w 144"/>
                <a:gd name="T23" fmla="*/ 31 h 82"/>
                <a:gd name="T24" fmla="*/ 44 w 144"/>
                <a:gd name="T25" fmla="*/ 70 h 82"/>
                <a:gd name="T26" fmla="*/ 38 w 144"/>
                <a:gd name="T27" fmla="*/ 41 h 82"/>
                <a:gd name="T28" fmla="*/ 44 w 144"/>
                <a:gd name="T29" fmla="*/ 70 h 82"/>
                <a:gd name="T30" fmla="*/ 73 w 144"/>
                <a:gd name="T31" fmla="*/ 35 h 82"/>
                <a:gd name="T32" fmla="*/ 81 w 144"/>
                <a:gd name="T33" fmla="*/ 65 h 82"/>
                <a:gd name="T34" fmla="*/ 62 w 144"/>
                <a:gd name="T35" fmla="*/ 74 h 82"/>
                <a:gd name="T36" fmla="*/ 71 w 144"/>
                <a:gd name="T37" fmla="*/ 68 h 82"/>
                <a:gd name="T38" fmla="*/ 74 w 144"/>
                <a:gd name="T39" fmla="*/ 52 h 82"/>
                <a:gd name="T40" fmla="*/ 67 w 144"/>
                <a:gd name="T41" fmla="*/ 60 h 82"/>
                <a:gd name="T42" fmla="*/ 56 w 144"/>
                <a:gd name="T43" fmla="*/ 32 h 82"/>
                <a:gd name="T44" fmla="*/ 67 w 144"/>
                <a:gd name="T45" fmla="*/ 33 h 82"/>
                <a:gd name="T46" fmla="*/ 70 w 144"/>
                <a:gd name="T47" fmla="*/ 27 h 82"/>
                <a:gd name="T48" fmla="*/ 68 w 144"/>
                <a:gd name="T49" fmla="*/ 38 h 82"/>
                <a:gd name="T50" fmla="*/ 55 w 144"/>
                <a:gd name="T51" fmla="*/ 49 h 82"/>
                <a:gd name="T52" fmla="*/ 72 w 144"/>
                <a:gd name="T53" fmla="*/ 48 h 82"/>
                <a:gd name="T54" fmla="*/ 69 w 144"/>
                <a:gd name="T55" fmla="*/ 40 h 82"/>
                <a:gd name="T56" fmla="*/ 77 w 144"/>
                <a:gd name="T57" fmla="*/ 9 h 82"/>
                <a:gd name="T58" fmla="*/ 85 w 144"/>
                <a:gd name="T59" fmla="*/ 26 h 82"/>
                <a:gd name="T60" fmla="*/ 91 w 144"/>
                <a:gd name="T61" fmla="*/ 17 h 82"/>
                <a:gd name="T62" fmla="*/ 113 w 144"/>
                <a:gd name="T63" fmla="*/ 41 h 82"/>
                <a:gd name="T64" fmla="*/ 101 w 144"/>
                <a:gd name="T65" fmla="*/ 28 h 82"/>
                <a:gd name="T66" fmla="*/ 87 w 144"/>
                <a:gd name="T67" fmla="*/ 30 h 82"/>
                <a:gd name="T68" fmla="*/ 94 w 144"/>
                <a:gd name="T69" fmla="*/ 49 h 82"/>
                <a:gd name="T70" fmla="*/ 72 w 144"/>
                <a:gd name="T71" fmla="*/ 11 h 82"/>
                <a:gd name="T72" fmla="*/ 115 w 144"/>
                <a:gd name="T73" fmla="*/ 8 h 82"/>
                <a:gd name="T74" fmla="*/ 124 w 144"/>
                <a:gd name="T75" fmla="*/ 9 h 82"/>
                <a:gd name="T76" fmla="*/ 123 w 144"/>
                <a:gd name="T77" fmla="*/ 27 h 82"/>
                <a:gd name="T78" fmla="*/ 131 w 144"/>
                <a:gd name="T79" fmla="*/ 29 h 82"/>
                <a:gd name="T80" fmla="*/ 129 w 144"/>
                <a:gd name="T81" fmla="*/ 35 h 82"/>
                <a:gd name="T82" fmla="*/ 118 w 144"/>
                <a:gd name="T83" fmla="*/ 29 h 82"/>
                <a:gd name="T84" fmla="*/ 107 w 144"/>
                <a:gd name="T85" fmla="*/ 16 h 82"/>
                <a:gd name="T86" fmla="*/ 110 w 144"/>
                <a:gd name="T87" fmla="*/ 10 h 82"/>
                <a:gd name="T88" fmla="*/ 112 w 144"/>
                <a:gd name="T89" fmla="*/ 0 h 82"/>
                <a:gd name="T90" fmla="*/ 130 w 144"/>
                <a:gd name="T91" fmla="*/ 3 h 82"/>
                <a:gd name="T92" fmla="*/ 133 w 144"/>
                <a:gd name="T93" fmla="*/ 10 h 82"/>
                <a:gd name="T94" fmla="*/ 137 w 144"/>
                <a:gd name="T95" fmla="*/ 28 h 82"/>
                <a:gd name="T96" fmla="*/ 144 w 144"/>
                <a:gd name="T97" fmla="*/ 25 h 82"/>
                <a:gd name="T98" fmla="*/ 137 w 144"/>
                <a:gd name="T99" fmla="*/ 2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82">
                  <a:moveTo>
                    <a:pt x="15" y="82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2" y="50"/>
                    <a:pt x="2" y="46"/>
                    <a:pt x="3" y="43"/>
                  </a:cubicBezTo>
                  <a:cubicBezTo>
                    <a:pt x="5" y="40"/>
                    <a:pt x="7" y="38"/>
                    <a:pt x="11" y="36"/>
                  </a:cubicBezTo>
                  <a:cubicBezTo>
                    <a:pt x="14" y="35"/>
                    <a:pt x="17" y="34"/>
                    <a:pt x="20" y="3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4" y="40"/>
                    <a:pt x="12" y="40"/>
                  </a:cubicBezTo>
                  <a:cubicBezTo>
                    <a:pt x="6" y="43"/>
                    <a:pt x="6" y="47"/>
                    <a:pt x="8" y="51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20" y="80"/>
                    <a:pt x="20" y="80"/>
                    <a:pt x="20" y="80"/>
                  </a:cubicBezTo>
                  <a:lnTo>
                    <a:pt x="15" y="82"/>
                  </a:lnTo>
                  <a:close/>
                  <a:moveTo>
                    <a:pt x="35" y="33"/>
                  </a:moveTo>
                  <a:cubicBezTo>
                    <a:pt x="36" y="34"/>
                    <a:pt x="35" y="36"/>
                    <a:pt x="33" y="37"/>
                  </a:cubicBezTo>
                  <a:cubicBezTo>
                    <a:pt x="32" y="38"/>
                    <a:pt x="30" y="37"/>
                    <a:pt x="29" y="35"/>
                  </a:cubicBezTo>
                  <a:cubicBezTo>
                    <a:pt x="28" y="33"/>
                    <a:pt x="29" y="32"/>
                    <a:pt x="31" y="31"/>
                  </a:cubicBezTo>
                  <a:cubicBezTo>
                    <a:pt x="33" y="30"/>
                    <a:pt x="34" y="31"/>
                    <a:pt x="35" y="33"/>
                  </a:cubicBezTo>
                  <a:close/>
                  <a:moveTo>
                    <a:pt x="44" y="70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9" y="68"/>
                    <a:pt x="49" y="68"/>
                    <a:pt x="49" y="68"/>
                  </a:cubicBezTo>
                  <a:lnTo>
                    <a:pt x="44" y="70"/>
                  </a:lnTo>
                  <a:close/>
                  <a:moveTo>
                    <a:pt x="70" y="27"/>
                  </a:moveTo>
                  <a:cubicBezTo>
                    <a:pt x="70" y="29"/>
                    <a:pt x="71" y="31"/>
                    <a:pt x="73" y="35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82" y="57"/>
                    <a:pt x="82" y="61"/>
                    <a:pt x="81" y="65"/>
                  </a:cubicBezTo>
                  <a:cubicBezTo>
                    <a:pt x="79" y="68"/>
                    <a:pt x="76" y="71"/>
                    <a:pt x="72" y="72"/>
                  </a:cubicBezTo>
                  <a:cubicBezTo>
                    <a:pt x="69" y="74"/>
                    <a:pt x="65" y="74"/>
                    <a:pt x="62" y="74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4" y="70"/>
                    <a:pt x="67" y="70"/>
                    <a:pt x="71" y="68"/>
                  </a:cubicBezTo>
                  <a:cubicBezTo>
                    <a:pt x="76" y="66"/>
                    <a:pt x="78" y="62"/>
                    <a:pt x="75" y="55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4" y="55"/>
                    <a:pt x="72" y="58"/>
                    <a:pt x="67" y="60"/>
                  </a:cubicBezTo>
                  <a:cubicBezTo>
                    <a:pt x="60" y="63"/>
                    <a:pt x="53" y="59"/>
                    <a:pt x="50" y="52"/>
                  </a:cubicBezTo>
                  <a:cubicBezTo>
                    <a:pt x="46" y="43"/>
                    <a:pt x="50" y="35"/>
                    <a:pt x="56" y="32"/>
                  </a:cubicBezTo>
                  <a:cubicBezTo>
                    <a:pt x="61" y="30"/>
                    <a:pt x="65" y="31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5" y="29"/>
                    <a:pt x="65" y="29"/>
                    <a:pt x="65" y="29"/>
                  </a:cubicBezTo>
                  <a:lnTo>
                    <a:pt x="70" y="27"/>
                  </a:lnTo>
                  <a:close/>
                  <a:moveTo>
                    <a:pt x="69" y="40"/>
                  </a:moveTo>
                  <a:cubicBezTo>
                    <a:pt x="69" y="39"/>
                    <a:pt x="68" y="39"/>
                    <a:pt x="68" y="38"/>
                  </a:cubicBezTo>
                  <a:cubicBezTo>
                    <a:pt x="66" y="35"/>
                    <a:pt x="62" y="34"/>
                    <a:pt x="59" y="36"/>
                  </a:cubicBezTo>
                  <a:cubicBezTo>
                    <a:pt x="54" y="38"/>
                    <a:pt x="52" y="43"/>
                    <a:pt x="55" y="49"/>
                  </a:cubicBezTo>
                  <a:cubicBezTo>
                    <a:pt x="57" y="55"/>
                    <a:pt x="62" y="58"/>
                    <a:pt x="67" y="56"/>
                  </a:cubicBezTo>
                  <a:cubicBezTo>
                    <a:pt x="70" y="55"/>
                    <a:pt x="72" y="51"/>
                    <a:pt x="72" y="48"/>
                  </a:cubicBezTo>
                  <a:cubicBezTo>
                    <a:pt x="72" y="47"/>
                    <a:pt x="72" y="46"/>
                    <a:pt x="71" y="45"/>
                  </a:cubicBezTo>
                  <a:lnTo>
                    <a:pt x="69" y="40"/>
                  </a:lnTo>
                  <a:close/>
                  <a:moveTo>
                    <a:pt x="72" y="11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4"/>
                    <a:pt x="86" y="22"/>
                    <a:pt x="87" y="21"/>
                  </a:cubicBezTo>
                  <a:cubicBezTo>
                    <a:pt x="88" y="19"/>
                    <a:pt x="89" y="18"/>
                    <a:pt x="91" y="17"/>
                  </a:cubicBezTo>
                  <a:cubicBezTo>
                    <a:pt x="95" y="16"/>
                    <a:pt x="102" y="16"/>
                    <a:pt x="106" y="25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9" y="23"/>
                    <a:pt x="96" y="20"/>
                    <a:pt x="91" y="22"/>
                  </a:cubicBezTo>
                  <a:cubicBezTo>
                    <a:pt x="88" y="24"/>
                    <a:pt x="86" y="27"/>
                    <a:pt x="87" y="30"/>
                  </a:cubicBezTo>
                  <a:cubicBezTo>
                    <a:pt x="87" y="31"/>
                    <a:pt x="87" y="32"/>
                    <a:pt x="87" y="32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89" y="51"/>
                    <a:pt x="89" y="51"/>
                    <a:pt x="89" y="51"/>
                  </a:cubicBezTo>
                  <a:lnTo>
                    <a:pt x="72" y="11"/>
                  </a:lnTo>
                  <a:close/>
                  <a:moveTo>
                    <a:pt x="112" y="0"/>
                  </a:moveTo>
                  <a:cubicBezTo>
                    <a:pt x="115" y="8"/>
                    <a:pt x="115" y="8"/>
                    <a:pt x="115" y="8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4" y="30"/>
                    <a:pt x="126" y="32"/>
                    <a:pt x="129" y="30"/>
                  </a:cubicBezTo>
                  <a:cubicBezTo>
                    <a:pt x="130" y="30"/>
                    <a:pt x="131" y="29"/>
                    <a:pt x="131" y="29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31" y="34"/>
                    <a:pt x="129" y="35"/>
                  </a:cubicBezTo>
                  <a:cubicBezTo>
                    <a:pt x="127" y="36"/>
                    <a:pt x="125" y="36"/>
                    <a:pt x="123" y="35"/>
                  </a:cubicBezTo>
                  <a:cubicBezTo>
                    <a:pt x="121" y="34"/>
                    <a:pt x="119" y="32"/>
                    <a:pt x="118" y="29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7" y="4"/>
                    <a:pt x="107" y="4"/>
                    <a:pt x="107" y="4"/>
                  </a:cubicBezTo>
                  <a:lnTo>
                    <a:pt x="112" y="0"/>
                  </a:lnTo>
                  <a:close/>
                  <a:moveTo>
                    <a:pt x="128" y="8"/>
                  </a:moveTo>
                  <a:cubicBezTo>
                    <a:pt x="127" y="6"/>
                    <a:pt x="128" y="4"/>
                    <a:pt x="130" y="3"/>
                  </a:cubicBezTo>
                  <a:cubicBezTo>
                    <a:pt x="132" y="2"/>
                    <a:pt x="134" y="3"/>
                    <a:pt x="135" y="5"/>
                  </a:cubicBezTo>
                  <a:cubicBezTo>
                    <a:pt x="136" y="7"/>
                    <a:pt x="135" y="9"/>
                    <a:pt x="133" y="10"/>
                  </a:cubicBezTo>
                  <a:cubicBezTo>
                    <a:pt x="131" y="11"/>
                    <a:pt x="129" y="10"/>
                    <a:pt x="128" y="8"/>
                  </a:cubicBezTo>
                  <a:close/>
                  <a:moveTo>
                    <a:pt x="137" y="28"/>
                  </a:moveTo>
                  <a:cubicBezTo>
                    <a:pt x="136" y="26"/>
                    <a:pt x="137" y="24"/>
                    <a:pt x="139" y="23"/>
                  </a:cubicBezTo>
                  <a:cubicBezTo>
                    <a:pt x="141" y="22"/>
                    <a:pt x="143" y="23"/>
                    <a:pt x="144" y="25"/>
                  </a:cubicBezTo>
                  <a:cubicBezTo>
                    <a:pt x="144" y="27"/>
                    <a:pt x="144" y="29"/>
                    <a:pt x="142" y="30"/>
                  </a:cubicBezTo>
                  <a:cubicBezTo>
                    <a:pt x="140" y="31"/>
                    <a:pt x="138" y="30"/>
                    <a:pt x="137" y="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îṣlïḋe"/>
            <p:cNvSpPr/>
            <p:nvPr/>
          </p:nvSpPr>
          <p:spPr bwMode="auto">
            <a:xfrm rot="20220000">
              <a:off x="3450944" y="4719348"/>
              <a:ext cx="8015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3" name="îSľíḋe"/>
            <p:cNvSpPr/>
            <p:nvPr/>
          </p:nvSpPr>
          <p:spPr bwMode="auto">
            <a:xfrm rot="20220000">
              <a:off x="3543230" y="4681867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4" name="îŝḻîdè"/>
            <p:cNvSpPr/>
            <p:nvPr/>
          </p:nvSpPr>
          <p:spPr bwMode="auto">
            <a:xfrm rot="20220000">
              <a:off x="3621117" y="4627987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5" name="îšlïḍê"/>
            <p:cNvSpPr/>
            <p:nvPr/>
          </p:nvSpPr>
          <p:spPr bwMode="auto">
            <a:xfrm rot="20220000">
              <a:off x="3738977" y="4372642"/>
              <a:ext cx="34624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1452ag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46" name="î$ļiḍê"/>
            <p:cNvSpPr/>
            <p:nvPr/>
          </p:nvSpPr>
          <p:spPr bwMode="auto">
            <a:xfrm rot="20220000">
              <a:off x="3790218" y="4564736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7A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47" name="îş1ïdè"/>
            <p:cNvSpPr/>
            <p:nvPr/>
          </p:nvSpPr>
          <p:spPr bwMode="auto">
            <a:xfrm rot="20220000">
              <a:off x="3531456" y="4902072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8" name="iṡļíḓe"/>
            <p:cNvSpPr/>
            <p:nvPr/>
          </p:nvSpPr>
          <p:spPr bwMode="auto">
            <a:xfrm rot="20220000">
              <a:off x="3621707" y="4866933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49" name="iṧ1íḑê"/>
            <p:cNvSpPr/>
            <p:nvPr/>
          </p:nvSpPr>
          <p:spPr bwMode="auto">
            <a:xfrm rot="20220000">
              <a:off x="3699595" y="4811881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50" name="íS1îḍè"/>
            <p:cNvSpPr/>
            <p:nvPr/>
          </p:nvSpPr>
          <p:spPr bwMode="auto">
            <a:xfrm rot="20220000">
              <a:off x="3605671" y="5005147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time: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51" name="îṧlíḍe"/>
            <p:cNvSpPr/>
            <p:nvPr/>
          </p:nvSpPr>
          <p:spPr bwMode="auto">
            <a:xfrm rot="20220000">
              <a:off x="3857322" y="4756830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26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2" name="îṥḷîďe"/>
            <p:cNvSpPr/>
            <p:nvPr/>
          </p:nvSpPr>
          <p:spPr bwMode="auto">
            <a:xfrm rot="20220000">
              <a:off x="4029321" y="4693580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3" name="iṧḷíḑé"/>
            <p:cNvSpPr/>
            <p:nvPr/>
          </p:nvSpPr>
          <p:spPr bwMode="auto">
            <a:xfrm rot="20220000">
              <a:off x="4112757" y="4639700"/>
              <a:ext cx="1538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UG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4" name="ïś1iḑé"/>
            <p:cNvSpPr/>
            <p:nvPr/>
          </p:nvSpPr>
          <p:spPr bwMode="auto">
            <a:xfrm rot="20220000">
              <a:off x="3933941" y="4861077"/>
              <a:ext cx="25968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06:30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5" name="ïśļîḓè"/>
            <p:cNvSpPr/>
            <p:nvPr/>
          </p:nvSpPr>
          <p:spPr bwMode="auto">
            <a:xfrm rot="20220000">
              <a:off x="4254212" y="4767372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6" name="ïṧļîḋe"/>
            <p:cNvSpPr/>
            <p:nvPr/>
          </p:nvSpPr>
          <p:spPr bwMode="auto">
            <a:xfrm rot="20220000">
              <a:off x="4336387" y="4726376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57" name="iŝḻîḓè"/>
            <p:cNvSpPr/>
            <p:nvPr/>
          </p:nvSpPr>
          <p:spPr bwMode="auto">
            <a:xfrm rot="20220000">
              <a:off x="3663566" y="5233551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F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58" name="íṣḻïḋê"/>
            <p:cNvSpPr/>
            <p:nvPr/>
          </p:nvSpPr>
          <p:spPr bwMode="auto">
            <a:xfrm rot="20220000">
              <a:off x="3730576" y="5201926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59" name="iSľíďe"/>
            <p:cNvSpPr/>
            <p:nvPr/>
          </p:nvSpPr>
          <p:spPr bwMode="auto">
            <a:xfrm rot="20220000">
              <a:off x="3826247" y="5136333"/>
              <a:ext cx="1939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OM: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0" name="íṩ1îḑe"/>
            <p:cNvSpPr/>
            <p:nvPr/>
          </p:nvSpPr>
          <p:spPr bwMode="auto">
            <a:xfrm rot="20220000">
              <a:off x="3725645" y="5372936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1" name="ísḷíḓe"/>
            <p:cNvSpPr/>
            <p:nvPr/>
          </p:nvSpPr>
          <p:spPr bwMode="auto">
            <a:xfrm rot="20220000">
              <a:off x="3792593" y="5334284"/>
              <a:ext cx="1090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2" name="îṩļídê"/>
            <p:cNvSpPr/>
            <p:nvPr/>
          </p:nvSpPr>
          <p:spPr bwMode="auto">
            <a:xfrm rot="20220000">
              <a:off x="3997634" y="5089481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N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63" name="î$ļîďê"/>
            <p:cNvSpPr/>
            <p:nvPr/>
          </p:nvSpPr>
          <p:spPr bwMode="auto">
            <a:xfrm rot="20220000">
              <a:off x="4079688" y="5055513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64" name="îS1ïḋé"/>
            <p:cNvSpPr/>
            <p:nvPr/>
          </p:nvSpPr>
          <p:spPr bwMode="auto">
            <a:xfrm rot="20220000">
              <a:off x="4062302" y="5226524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65" name="ïṩḻídé"/>
            <p:cNvSpPr/>
            <p:nvPr/>
          </p:nvSpPr>
          <p:spPr bwMode="auto">
            <a:xfrm rot="20220000">
              <a:off x="4204663" y="5115249"/>
              <a:ext cx="32380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ADRID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66" name="iṥ1ïḋé"/>
            <p:cNvSpPr/>
            <p:nvPr/>
          </p:nvSpPr>
          <p:spPr bwMode="auto">
            <a:xfrm rot="20220000">
              <a:off x="3842760" y="5474840"/>
              <a:ext cx="3670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CLASS: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7" name="îşḻîdê"/>
            <p:cNvSpPr/>
            <p:nvPr/>
          </p:nvSpPr>
          <p:spPr bwMode="auto">
            <a:xfrm rot="20220000">
              <a:off x="3863085" y="5682161"/>
              <a:ext cx="1378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8" name="iṧḻîḑê"/>
            <p:cNvSpPr/>
            <p:nvPr/>
          </p:nvSpPr>
          <p:spPr bwMode="auto">
            <a:xfrm rot="20220000">
              <a:off x="4000038" y="5641165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69" name="îṧļiďé"/>
            <p:cNvSpPr/>
            <p:nvPr/>
          </p:nvSpPr>
          <p:spPr bwMode="auto">
            <a:xfrm rot="20220000">
              <a:off x="4066495" y="5613054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70" name="iṥḷiḑè"/>
            <p:cNvSpPr/>
            <p:nvPr/>
          </p:nvSpPr>
          <p:spPr bwMode="auto">
            <a:xfrm rot="20220000">
              <a:off x="4123736" y="5596656"/>
              <a:ext cx="2885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271" name="íślïḍé"/>
            <p:cNvSpPr/>
            <p:nvPr/>
          </p:nvSpPr>
          <p:spPr bwMode="auto">
            <a:xfrm rot="20220000">
              <a:off x="4185728" y="5299144"/>
              <a:ext cx="52097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BUSINESS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72" name="îšḻidê"/>
            <p:cNvSpPr/>
            <p:nvPr/>
          </p:nvSpPr>
          <p:spPr bwMode="auto">
            <a:xfrm rot="20220000">
              <a:off x="4197832" y="5543947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1B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273" name="işḻiḓé"/>
            <p:cNvSpPr/>
            <p:nvPr/>
          </p:nvSpPr>
          <p:spPr bwMode="auto">
            <a:xfrm>
              <a:off x="3451194" y="4377976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3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3" y="0"/>
                  </a:lnTo>
                  <a:lnTo>
                    <a:pt x="0" y="441"/>
                  </a:lnTo>
                  <a:lnTo>
                    <a:pt x="2" y="449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ïśḷiďè"/>
            <p:cNvSpPr/>
            <p:nvPr/>
          </p:nvSpPr>
          <p:spPr bwMode="auto">
            <a:xfrm>
              <a:off x="3451194" y="4377976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3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3" y="0"/>
                  </a:lnTo>
                  <a:lnTo>
                    <a:pt x="0" y="441"/>
                  </a:lnTo>
                  <a:lnTo>
                    <a:pt x="2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işļîḓé"/>
            <p:cNvSpPr/>
            <p:nvPr/>
          </p:nvSpPr>
          <p:spPr bwMode="auto">
            <a:xfrm>
              <a:off x="3590579" y="4711798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5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2" y="449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6" name="ïṥľíḍê"/>
            <p:cNvSpPr/>
            <p:nvPr/>
          </p:nvSpPr>
          <p:spPr bwMode="auto">
            <a:xfrm>
              <a:off x="3590579" y="4711798"/>
              <a:ext cx="1226356" cy="525916"/>
            </a:xfrm>
            <a:custGeom>
              <a:avLst/>
              <a:gdLst>
                <a:gd name="T0" fmla="*/ 2 w 1047"/>
                <a:gd name="T1" fmla="*/ 449 h 449"/>
                <a:gd name="T2" fmla="*/ 1047 w 1047"/>
                <a:gd name="T3" fmla="*/ 8 h 449"/>
                <a:gd name="T4" fmla="*/ 1045 w 1047"/>
                <a:gd name="T5" fmla="*/ 0 h 449"/>
                <a:gd name="T6" fmla="*/ 0 w 1047"/>
                <a:gd name="T7" fmla="*/ 441 h 449"/>
                <a:gd name="T8" fmla="*/ 2 w 1047"/>
                <a:gd name="T9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449">
                  <a:moveTo>
                    <a:pt x="2" y="449"/>
                  </a:moveTo>
                  <a:lnTo>
                    <a:pt x="1047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2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7" name="îśľíďé"/>
            <p:cNvSpPr/>
            <p:nvPr/>
          </p:nvSpPr>
          <p:spPr bwMode="auto">
            <a:xfrm>
              <a:off x="3729964" y="5045620"/>
              <a:ext cx="1228699" cy="523573"/>
            </a:xfrm>
            <a:custGeom>
              <a:avLst/>
              <a:gdLst>
                <a:gd name="T0" fmla="*/ 4 w 1049"/>
                <a:gd name="T1" fmla="*/ 447 h 447"/>
                <a:gd name="T2" fmla="*/ 1049 w 1049"/>
                <a:gd name="T3" fmla="*/ 8 h 447"/>
                <a:gd name="T4" fmla="*/ 1045 w 1049"/>
                <a:gd name="T5" fmla="*/ 0 h 447"/>
                <a:gd name="T6" fmla="*/ 0 w 1049"/>
                <a:gd name="T7" fmla="*/ 441 h 447"/>
                <a:gd name="T8" fmla="*/ 4 w 1049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447">
                  <a:moveTo>
                    <a:pt x="4" y="447"/>
                  </a:moveTo>
                  <a:lnTo>
                    <a:pt x="1049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4" y="447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8" name="ïṥļîdê"/>
            <p:cNvSpPr/>
            <p:nvPr/>
          </p:nvSpPr>
          <p:spPr bwMode="auto">
            <a:xfrm>
              <a:off x="3729964" y="5045620"/>
              <a:ext cx="1228699" cy="523573"/>
            </a:xfrm>
            <a:custGeom>
              <a:avLst/>
              <a:gdLst>
                <a:gd name="T0" fmla="*/ 4 w 1049"/>
                <a:gd name="T1" fmla="*/ 447 h 447"/>
                <a:gd name="T2" fmla="*/ 1049 w 1049"/>
                <a:gd name="T3" fmla="*/ 8 h 447"/>
                <a:gd name="T4" fmla="*/ 1045 w 1049"/>
                <a:gd name="T5" fmla="*/ 0 h 447"/>
                <a:gd name="T6" fmla="*/ 0 w 1049"/>
                <a:gd name="T7" fmla="*/ 441 h 447"/>
                <a:gd name="T8" fmla="*/ 4 w 1049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9" h="447">
                  <a:moveTo>
                    <a:pt x="4" y="447"/>
                  </a:moveTo>
                  <a:lnTo>
                    <a:pt x="1049" y="8"/>
                  </a:lnTo>
                  <a:lnTo>
                    <a:pt x="1045" y="0"/>
                  </a:lnTo>
                  <a:lnTo>
                    <a:pt x="0" y="441"/>
                  </a:lnTo>
                  <a:lnTo>
                    <a:pt x="4" y="4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9" name="îšḷíḋe"/>
            <p:cNvSpPr/>
            <p:nvPr/>
          </p:nvSpPr>
          <p:spPr bwMode="auto">
            <a:xfrm rot="20220000">
              <a:off x="3200952" y="3675007"/>
              <a:ext cx="240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ai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0" name="î$ľïḓè"/>
            <p:cNvSpPr/>
            <p:nvPr/>
          </p:nvSpPr>
          <p:spPr bwMode="auto">
            <a:xfrm rot="20220000">
              <a:off x="3511171" y="3573104"/>
              <a:ext cx="1025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r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1" name="i$1íḋé"/>
            <p:cNvSpPr/>
            <p:nvPr/>
          </p:nvSpPr>
          <p:spPr bwMode="auto">
            <a:xfrm rot="20220000">
              <a:off x="3745444" y="3393894"/>
              <a:ext cx="480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line</a:t>
              </a:r>
              <a:endParaRPr kumimoji="0" lang="zh-CN" altLang="zh-CN" sz="24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2" name="îṣļiḑè"/>
            <p:cNvSpPr/>
            <p:nvPr/>
          </p:nvSpPr>
          <p:spPr bwMode="auto">
            <a:xfrm rot="20220000">
              <a:off x="3379194" y="4009477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name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3" name="iṥľiḋè"/>
            <p:cNvSpPr/>
            <p:nvPr/>
          </p:nvSpPr>
          <p:spPr bwMode="auto">
            <a:xfrm rot="20220000">
              <a:off x="7721020" y="1756896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ai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4" name="ïṩḷîďê"/>
            <p:cNvSpPr/>
            <p:nvPr/>
          </p:nvSpPr>
          <p:spPr bwMode="auto">
            <a:xfrm rot="20220000">
              <a:off x="7949770" y="1678419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r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5" name="ïṩliďè"/>
            <p:cNvSpPr/>
            <p:nvPr/>
          </p:nvSpPr>
          <p:spPr bwMode="auto">
            <a:xfrm rot="20220000">
              <a:off x="8130813" y="1544890"/>
              <a:ext cx="359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line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6" name="íŝļïḋé"/>
            <p:cNvSpPr/>
            <p:nvPr/>
          </p:nvSpPr>
          <p:spPr bwMode="auto">
            <a:xfrm rot="20220000">
              <a:off x="8186728" y="1922616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name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287" name="îṩlïdé"/>
            <p:cNvSpPr/>
            <p:nvPr/>
          </p:nvSpPr>
          <p:spPr bwMode="auto">
            <a:xfrm>
              <a:off x="2892481" y="2390273"/>
              <a:ext cx="6405865" cy="2620208"/>
            </a:xfrm>
            <a:custGeom>
              <a:avLst/>
              <a:gdLst>
                <a:gd name="T0" fmla="*/ 2706 w 2706"/>
                <a:gd name="T1" fmla="*/ 1070 h 1106"/>
                <a:gd name="T2" fmla="*/ 2670 w 2706"/>
                <a:gd name="T3" fmla="*/ 1106 h 1106"/>
                <a:gd name="T4" fmla="*/ 36 w 2706"/>
                <a:gd name="T5" fmla="*/ 1106 h 1106"/>
                <a:gd name="T6" fmla="*/ 0 w 2706"/>
                <a:gd name="T7" fmla="*/ 1070 h 1106"/>
                <a:gd name="T8" fmla="*/ 0 w 2706"/>
                <a:gd name="T9" fmla="*/ 36 h 1106"/>
                <a:gd name="T10" fmla="*/ 36 w 2706"/>
                <a:gd name="T11" fmla="*/ 0 h 1106"/>
                <a:gd name="T12" fmla="*/ 2670 w 2706"/>
                <a:gd name="T13" fmla="*/ 0 h 1106"/>
                <a:gd name="T14" fmla="*/ 2706 w 2706"/>
                <a:gd name="T15" fmla="*/ 36 h 1106"/>
                <a:gd name="T16" fmla="*/ 2706 w 2706"/>
                <a:gd name="T17" fmla="*/ 107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6" h="1106">
                  <a:moveTo>
                    <a:pt x="2706" y="1070"/>
                  </a:moveTo>
                  <a:cubicBezTo>
                    <a:pt x="2706" y="1090"/>
                    <a:pt x="2690" y="1106"/>
                    <a:pt x="2670" y="1106"/>
                  </a:cubicBezTo>
                  <a:cubicBezTo>
                    <a:pt x="36" y="1106"/>
                    <a:pt x="36" y="1106"/>
                    <a:pt x="36" y="1106"/>
                  </a:cubicBezTo>
                  <a:cubicBezTo>
                    <a:pt x="16" y="1106"/>
                    <a:pt x="0" y="1090"/>
                    <a:pt x="0" y="107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2670" y="0"/>
                    <a:pt x="2670" y="0"/>
                    <a:pt x="2670" y="0"/>
                  </a:cubicBezTo>
                  <a:cubicBezTo>
                    <a:pt x="2690" y="0"/>
                    <a:pt x="2706" y="16"/>
                    <a:pt x="2706" y="36"/>
                  </a:cubicBezTo>
                  <a:cubicBezTo>
                    <a:pt x="2706" y="1070"/>
                    <a:pt x="2706" y="1070"/>
                    <a:pt x="2706" y="107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8" name="íṥlídé"/>
            <p:cNvSpPr/>
            <p:nvPr/>
          </p:nvSpPr>
          <p:spPr bwMode="auto">
            <a:xfrm>
              <a:off x="2892481" y="3319117"/>
              <a:ext cx="267057" cy="840997"/>
            </a:xfrm>
            <a:custGeom>
              <a:avLst/>
              <a:gdLst>
                <a:gd name="T0" fmla="*/ 14 w 113"/>
                <a:gd name="T1" fmla="*/ 0 h 355"/>
                <a:gd name="T2" fmla="*/ 0 w 113"/>
                <a:gd name="T3" fmla="*/ 0 h 355"/>
                <a:gd name="T4" fmla="*/ 0 w 113"/>
                <a:gd name="T5" fmla="*/ 355 h 355"/>
                <a:gd name="T6" fmla="*/ 14 w 113"/>
                <a:gd name="T7" fmla="*/ 355 h 355"/>
                <a:gd name="T8" fmla="*/ 41 w 113"/>
                <a:gd name="T9" fmla="*/ 353 h 355"/>
                <a:gd name="T10" fmla="*/ 97 w 113"/>
                <a:gd name="T11" fmla="*/ 250 h 355"/>
                <a:gd name="T12" fmla="*/ 97 w 113"/>
                <a:gd name="T13" fmla="*/ 60 h 355"/>
                <a:gd name="T14" fmla="*/ 113 w 113"/>
                <a:gd name="T15" fmla="*/ 30 h 355"/>
                <a:gd name="T16" fmla="*/ 14 w 113"/>
                <a:gd name="T1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355">
                  <a:moveTo>
                    <a:pt x="14" y="0"/>
                  </a:moveTo>
                  <a:cubicBezTo>
                    <a:pt x="9" y="0"/>
                    <a:pt x="4" y="0"/>
                    <a:pt x="0" y="0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4" y="355"/>
                    <a:pt x="9" y="355"/>
                    <a:pt x="14" y="355"/>
                  </a:cubicBezTo>
                  <a:cubicBezTo>
                    <a:pt x="23" y="355"/>
                    <a:pt x="32" y="355"/>
                    <a:pt x="41" y="353"/>
                  </a:cubicBezTo>
                  <a:cubicBezTo>
                    <a:pt x="53" y="315"/>
                    <a:pt x="72" y="280"/>
                    <a:pt x="97" y="250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7" y="47"/>
                    <a:pt x="103" y="36"/>
                    <a:pt x="113" y="30"/>
                  </a:cubicBezTo>
                  <a:cubicBezTo>
                    <a:pt x="84" y="11"/>
                    <a:pt x="50" y="0"/>
                    <a:pt x="14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9" name="ïṩḻidè"/>
            <p:cNvSpPr/>
            <p:nvPr/>
          </p:nvSpPr>
          <p:spPr bwMode="auto">
            <a:xfrm>
              <a:off x="2955731" y="4112090"/>
              <a:ext cx="166325" cy="449781"/>
            </a:xfrm>
            <a:custGeom>
              <a:avLst/>
              <a:gdLst>
                <a:gd name="T0" fmla="*/ 70 w 70"/>
                <a:gd name="T1" fmla="*/ 0 h 190"/>
                <a:gd name="T2" fmla="*/ 14 w 70"/>
                <a:gd name="T3" fmla="*/ 18 h 190"/>
                <a:gd name="T4" fmla="*/ 0 w 70"/>
                <a:gd name="T5" fmla="*/ 100 h 190"/>
                <a:gd name="T6" fmla="*/ 23 w 70"/>
                <a:gd name="T7" fmla="*/ 175 h 190"/>
                <a:gd name="T8" fmla="*/ 22 w 70"/>
                <a:gd name="T9" fmla="*/ 190 h 190"/>
                <a:gd name="T10" fmla="*/ 70 w 70"/>
                <a:gd name="T11" fmla="*/ 177 h 190"/>
                <a:gd name="T12" fmla="*/ 70 w 70"/>
                <a:gd name="T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90">
                  <a:moveTo>
                    <a:pt x="70" y="0"/>
                  </a:moveTo>
                  <a:cubicBezTo>
                    <a:pt x="53" y="9"/>
                    <a:pt x="34" y="15"/>
                    <a:pt x="14" y="18"/>
                  </a:cubicBezTo>
                  <a:cubicBezTo>
                    <a:pt x="6" y="44"/>
                    <a:pt x="1" y="72"/>
                    <a:pt x="0" y="100"/>
                  </a:cubicBezTo>
                  <a:cubicBezTo>
                    <a:pt x="15" y="122"/>
                    <a:pt x="23" y="148"/>
                    <a:pt x="23" y="175"/>
                  </a:cubicBezTo>
                  <a:cubicBezTo>
                    <a:pt x="23" y="180"/>
                    <a:pt x="23" y="185"/>
                    <a:pt x="22" y="190"/>
                  </a:cubicBezTo>
                  <a:cubicBezTo>
                    <a:pt x="37" y="183"/>
                    <a:pt x="53" y="179"/>
                    <a:pt x="70" y="177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0" name="îṩlíḍê"/>
            <p:cNvSpPr/>
            <p:nvPr/>
          </p:nvSpPr>
          <p:spPr bwMode="auto">
            <a:xfrm>
              <a:off x="2989700" y="3910626"/>
              <a:ext cx="132358" cy="244803"/>
            </a:xfrm>
            <a:custGeom>
              <a:avLst/>
              <a:gdLst>
                <a:gd name="T0" fmla="*/ 56 w 56"/>
                <a:gd name="T1" fmla="*/ 0 h 103"/>
                <a:gd name="T2" fmla="*/ 0 w 56"/>
                <a:gd name="T3" fmla="*/ 103 h 103"/>
                <a:gd name="T4" fmla="*/ 56 w 56"/>
                <a:gd name="T5" fmla="*/ 85 h 103"/>
                <a:gd name="T6" fmla="*/ 56 w 56"/>
                <a:gd name="T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3">
                  <a:moveTo>
                    <a:pt x="56" y="0"/>
                  </a:moveTo>
                  <a:cubicBezTo>
                    <a:pt x="31" y="30"/>
                    <a:pt x="12" y="65"/>
                    <a:pt x="0" y="103"/>
                  </a:cubicBezTo>
                  <a:cubicBezTo>
                    <a:pt x="20" y="100"/>
                    <a:pt x="39" y="94"/>
                    <a:pt x="56" y="85"/>
                  </a:cubicBezTo>
                  <a:cubicBezTo>
                    <a:pt x="56" y="0"/>
                    <a:pt x="56" y="0"/>
                    <a:pt x="56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1" name="íśļíḓê"/>
            <p:cNvSpPr/>
            <p:nvPr/>
          </p:nvSpPr>
          <p:spPr bwMode="auto">
            <a:xfrm>
              <a:off x="2892481" y="4280758"/>
              <a:ext cx="92533" cy="361933"/>
            </a:xfrm>
            <a:custGeom>
              <a:avLst/>
              <a:gdLst>
                <a:gd name="T0" fmla="*/ 0 w 39"/>
                <a:gd name="T1" fmla="*/ 0 h 153"/>
                <a:gd name="T2" fmla="*/ 0 w 39"/>
                <a:gd name="T3" fmla="*/ 153 h 153"/>
                <a:gd name="T4" fmla="*/ 39 w 39"/>
                <a:gd name="T5" fmla="*/ 124 h 153"/>
                <a:gd name="T6" fmla="*/ 27 w 39"/>
                <a:gd name="T7" fmla="*/ 38 h 153"/>
                <a:gd name="T8" fmla="*/ 27 w 39"/>
                <a:gd name="T9" fmla="*/ 29 h 153"/>
                <a:gd name="T10" fmla="*/ 0 w 39"/>
                <a:gd name="T1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53">
                  <a:moveTo>
                    <a:pt x="0" y="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12" y="141"/>
                    <a:pt x="25" y="132"/>
                    <a:pt x="39" y="124"/>
                  </a:cubicBezTo>
                  <a:cubicBezTo>
                    <a:pt x="31" y="97"/>
                    <a:pt x="27" y="68"/>
                    <a:pt x="27" y="38"/>
                  </a:cubicBezTo>
                  <a:cubicBezTo>
                    <a:pt x="27" y="35"/>
                    <a:pt x="27" y="32"/>
                    <a:pt x="27" y="29"/>
                  </a:cubicBezTo>
                  <a:cubicBezTo>
                    <a:pt x="20" y="18"/>
                    <a:pt x="10" y="8"/>
                    <a:pt x="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2" name="ïsľïḍê"/>
            <p:cNvSpPr/>
            <p:nvPr/>
          </p:nvSpPr>
          <p:spPr bwMode="auto">
            <a:xfrm>
              <a:off x="2955731" y="4348694"/>
              <a:ext cx="55052" cy="226062"/>
            </a:xfrm>
            <a:custGeom>
              <a:avLst/>
              <a:gdLst>
                <a:gd name="T0" fmla="*/ 0 w 23"/>
                <a:gd name="T1" fmla="*/ 0 h 95"/>
                <a:gd name="T2" fmla="*/ 0 w 23"/>
                <a:gd name="T3" fmla="*/ 9 h 95"/>
                <a:gd name="T4" fmla="*/ 12 w 23"/>
                <a:gd name="T5" fmla="*/ 95 h 95"/>
                <a:gd name="T6" fmla="*/ 22 w 23"/>
                <a:gd name="T7" fmla="*/ 90 h 95"/>
                <a:gd name="T8" fmla="*/ 23 w 23"/>
                <a:gd name="T9" fmla="*/ 75 h 95"/>
                <a:gd name="T10" fmla="*/ 0 w 23"/>
                <a:gd name="T1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95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39"/>
                    <a:pt x="4" y="68"/>
                    <a:pt x="12" y="95"/>
                  </a:cubicBezTo>
                  <a:cubicBezTo>
                    <a:pt x="16" y="93"/>
                    <a:pt x="19" y="92"/>
                    <a:pt x="22" y="90"/>
                  </a:cubicBezTo>
                  <a:cubicBezTo>
                    <a:pt x="23" y="85"/>
                    <a:pt x="23" y="80"/>
                    <a:pt x="23" y="75"/>
                  </a:cubicBezTo>
                  <a:cubicBezTo>
                    <a:pt x="23" y="48"/>
                    <a:pt x="15" y="22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3" name="išlídè"/>
            <p:cNvSpPr/>
            <p:nvPr/>
          </p:nvSpPr>
          <p:spPr bwMode="auto">
            <a:xfrm>
              <a:off x="4624841" y="4320582"/>
              <a:ext cx="701612" cy="689899"/>
            </a:xfrm>
            <a:custGeom>
              <a:avLst/>
              <a:gdLst>
                <a:gd name="T0" fmla="*/ 233 w 296"/>
                <a:gd name="T1" fmla="*/ 34 h 291"/>
                <a:gd name="T2" fmla="*/ 32 w 296"/>
                <a:gd name="T3" fmla="*/ 272 h 291"/>
                <a:gd name="T4" fmla="*/ 36 w 296"/>
                <a:gd name="T5" fmla="*/ 291 h 291"/>
                <a:gd name="T6" fmla="*/ 242 w 296"/>
                <a:gd name="T7" fmla="*/ 291 h 291"/>
                <a:gd name="T8" fmla="*/ 296 w 296"/>
                <a:gd name="T9" fmla="*/ 166 h 291"/>
                <a:gd name="T10" fmla="*/ 233 w 296"/>
                <a:gd name="T11" fmla="*/ 34 h 291"/>
                <a:gd name="T12" fmla="*/ 164 w 296"/>
                <a:gd name="T13" fmla="*/ 0 h 291"/>
                <a:gd name="T14" fmla="*/ 0 w 296"/>
                <a:gd name="T15" fmla="*/ 194 h 291"/>
                <a:gd name="T16" fmla="*/ 18 w 296"/>
                <a:gd name="T17" fmla="*/ 231 h 291"/>
                <a:gd name="T18" fmla="*/ 203 w 296"/>
                <a:gd name="T19" fmla="*/ 14 h 291"/>
                <a:gd name="T20" fmla="*/ 164 w 296"/>
                <a:gd name="T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6" h="291">
                  <a:moveTo>
                    <a:pt x="233" y="34"/>
                  </a:moveTo>
                  <a:cubicBezTo>
                    <a:pt x="32" y="272"/>
                    <a:pt x="32" y="272"/>
                    <a:pt x="32" y="272"/>
                  </a:cubicBezTo>
                  <a:cubicBezTo>
                    <a:pt x="33" y="278"/>
                    <a:pt x="35" y="285"/>
                    <a:pt x="36" y="291"/>
                  </a:cubicBezTo>
                  <a:cubicBezTo>
                    <a:pt x="242" y="291"/>
                    <a:pt x="242" y="291"/>
                    <a:pt x="242" y="291"/>
                  </a:cubicBezTo>
                  <a:cubicBezTo>
                    <a:pt x="275" y="260"/>
                    <a:pt x="296" y="216"/>
                    <a:pt x="296" y="166"/>
                  </a:cubicBezTo>
                  <a:cubicBezTo>
                    <a:pt x="296" y="113"/>
                    <a:pt x="271" y="65"/>
                    <a:pt x="233" y="34"/>
                  </a:cubicBezTo>
                  <a:moveTo>
                    <a:pt x="164" y="0"/>
                  </a:moveTo>
                  <a:cubicBezTo>
                    <a:pt x="0" y="194"/>
                    <a:pt x="0" y="194"/>
                    <a:pt x="0" y="194"/>
                  </a:cubicBezTo>
                  <a:cubicBezTo>
                    <a:pt x="7" y="206"/>
                    <a:pt x="13" y="219"/>
                    <a:pt x="18" y="231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191" y="8"/>
                    <a:pt x="178" y="3"/>
                    <a:pt x="164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4" name="îṡľîḍè"/>
            <p:cNvSpPr/>
            <p:nvPr/>
          </p:nvSpPr>
          <p:spPr bwMode="auto">
            <a:xfrm>
              <a:off x="2892481" y="4614580"/>
              <a:ext cx="413471" cy="395901"/>
            </a:xfrm>
            <a:custGeom>
              <a:avLst/>
              <a:gdLst>
                <a:gd name="T0" fmla="*/ 45 w 175"/>
                <a:gd name="T1" fmla="*/ 0 h 167"/>
                <a:gd name="T2" fmla="*/ 0 w 175"/>
                <a:gd name="T3" fmla="*/ 67 h 167"/>
                <a:gd name="T4" fmla="*/ 0 w 175"/>
                <a:gd name="T5" fmla="*/ 131 h 167"/>
                <a:gd name="T6" fmla="*/ 36 w 175"/>
                <a:gd name="T7" fmla="*/ 167 h 167"/>
                <a:gd name="T8" fmla="*/ 174 w 175"/>
                <a:gd name="T9" fmla="*/ 167 h 167"/>
                <a:gd name="T10" fmla="*/ 175 w 175"/>
                <a:gd name="T11" fmla="*/ 158 h 167"/>
                <a:gd name="T12" fmla="*/ 110 w 175"/>
                <a:gd name="T13" fmla="*/ 106 h 167"/>
                <a:gd name="T14" fmla="*/ 104 w 175"/>
                <a:gd name="T15" fmla="*/ 99 h 167"/>
                <a:gd name="T16" fmla="*/ 45 w 175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67">
                  <a:moveTo>
                    <a:pt x="45" y="0"/>
                  </a:moveTo>
                  <a:cubicBezTo>
                    <a:pt x="37" y="27"/>
                    <a:pt x="21" y="50"/>
                    <a:pt x="0" y="6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1"/>
                    <a:pt x="16" y="167"/>
                    <a:pt x="36" y="167"/>
                  </a:cubicBezTo>
                  <a:cubicBezTo>
                    <a:pt x="174" y="167"/>
                    <a:pt x="174" y="167"/>
                    <a:pt x="174" y="167"/>
                  </a:cubicBezTo>
                  <a:cubicBezTo>
                    <a:pt x="174" y="164"/>
                    <a:pt x="175" y="161"/>
                    <a:pt x="175" y="158"/>
                  </a:cubicBezTo>
                  <a:cubicBezTo>
                    <a:pt x="151" y="144"/>
                    <a:pt x="129" y="126"/>
                    <a:pt x="110" y="106"/>
                  </a:cubicBezTo>
                  <a:cubicBezTo>
                    <a:pt x="108" y="104"/>
                    <a:pt x="106" y="102"/>
                    <a:pt x="104" y="99"/>
                  </a:cubicBezTo>
                  <a:cubicBezTo>
                    <a:pt x="78" y="71"/>
                    <a:pt x="58" y="37"/>
                    <a:pt x="45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5" name="íśļíḍé"/>
            <p:cNvSpPr/>
            <p:nvPr/>
          </p:nvSpPr>
          <p:spPr bwMode="auto">
            <a:xfrm>
              <a:off x="2999070" y="4531417"/>
              <a:ext cx="338507" cy="456809"/>
            </a:xfrm>
            <a:custGeom>
              <a:avLst/>
              <a:gdLst>
                <a:gd name="T0" fmla="*/ 65 w 143"/>
                <a:gd name="T1" fmla="*/ 141 h 193"/>
                <a:gd name="T2" fmla="*/ 130 w 143"/>
                <a:gd name="T3" fmla="*/ 193 h 193"/>
                <a:gd name="T4" fmla="*/ 143 w 143"/>
                <a:gd name="T5" fmla="*/ 150 h 193"/>
                <a:gd name="T6" fmla="*/ 89 w 143"/>
                <a:gd name="T7" fmla="*/ 150 h 193"/>
                <a:gd name="T8" fmla="*/ 65 w 143"/>
                <a:gd name="T9" fmla="*/ 141 h 193"/>
                <a:gd name="T10" fmla="*/ 52 w 143"/>
                <a:gd name="T11" fmla="*/ 0 h 193"/>
                <a:gd name="T12" fmla="*/ 4 w 143"/>
                <a:gd name="T13" fmla="*/ 13 h 193"/>
                <a:gd name="T14" fmla="*/ 0 w 143"/>
                <a:gd name="T15" fmla="*/ 35 h 193"/>
                <a:gd name="T16" fmla="*/ 59 w 143"/>
                <a:gd name="T17" fmla="*/ 134 h 193"/>
                <a:gd name="T18" fmla="*/ 52 w 143"/>
                <a:gd name="T19" fmla="*/ 113 h 193"/>
                <a:gd name="T20" fmla="*/ 52 w 143"/>
                <a:gd name="T2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193">
                  <a:moveTo>
                    <a:pt x="65" y="141"/>
                  </a:moveTo>
                  <a:cubicBezTo>
                    <a:pt x="84" y="161"/>
                    <a:pt x="106" y="179"/>
                    <a:pt x="130" y="193"/>
                  </a:cubicBezTo>
                  <a:cubicBezTo>
                    <a:pt x="134" y="178"/>
                    <a:pt x="138" y="164"/>
                    <a:pt x="143" y="150"/>
                  </a:cubicBezTo>
                  <a:cubicBezTo>
                    <a:pt x="89" y="150"/>
                    <a:pt x="89" y="150"/>
                    <a:pt x="89" y="150"/>
                  </a:cubicBezTo>
                  <a:cubicBezTo>
                    <a:pt x="80" y="150"/>
                    <a:pt x="72" y="146"/>
                    <a:pt x="65" y="141"/>
                  </a:cubicBezTo>
                  <a:moveTo>
                    <a:pt x="52" y="0"/>
                  </a:moveTo>
                  <a:cubicBezTo>
                    <a:pt x="35" y="2"/>
                    <a:pt x="19" y="6"/>
                    <a:pt x="4" y="13"/>
                  </a:cubicBezTo>
                  <a:cubicBezTo>
                    <a:pt x="3" y="21"/>
                    <a:pt x="2" y="28"/>
                    <a:pt x="0" y="35"/>
                  </a:cubicBezTo>
                  <a:cubicBezTo>
                    <a:pt x="13" y="72"/>
                    <a:pt x="33" y="106"/>
                    <a:pt x="59" y="134"/>
                  </a:cubicBezTo>
                  <a:cubicBezTo>
                    <a:pt x="55" y="128"/>
                    <a:pt x="52" y="121"/>
                    <a:pt x="52" y="113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6" name="íṡḻíḑê"/>
            <p:cNvSpPr/>
            <p:nvPr/>
          </p:nvSpPr>
          <p:spPr bwMode="auto">
            <a:xfrm>
              <a:off x="2892481" y="4574756"/>
              <a:ext cx="106589" cy="197951"/>
            </a:xfrm>
            <a:custGeom>
              <a:avLst/>
              <a:gdLst>
                <a:gd name="T0" fmla="*/ 39 w 45"/>
                <a:gd name="T1" fmla="*/ 0 h 84"/>
                <a:gd name="T2" fmla="*/ 0 w 45"/>
                <a:gd name="T3" fmla="*/ 29 h 84"/>
                <a:gd name="T4" fmla="*/ 0 w 45"/>
                <a:gd name="T5" fmla="*/ 84 h 84"/>
                <a:gd name="T6" fmla="*/ 45 w 45"/>
                <a:gd name="T7" fmla="*/ 17 h 84"/>
                <a:gd name="T8" fmla="*/ 39 w 4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4">
                  <a:moveTo>
                    <a:pt x="39" y="0"/>
                  </a:moveTo>
                  <a:cubicBezTo>
                    <a:pt x="25" y="8"/>
                    <a:pt x="12" y="17"/>
                    <a:pt x="0" y="2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1" y="67"/>
                    <a:pt x="37" y="44"/>
                    <a:pt x="45" y="17"/>
                  </a:cubicBezTo>
                  <a:cubicBezTo>
                    <a:pt x="43" y="11"/>
                    <a:pt x="41" y="6"/>
                    <a:pt x="39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7" name="ï$ḷíḑe"/>
            <p:cNvSpPr/>
            <p:nvPr/>
          </p:nvSpPr>
          <p:spPr bwMode="auto">
            <a:xfrm>
              <a:off x="2985014" y="4561871"/>
              <a:ext cx="23426" cy="52709"/>
            </a:xfrm>
            <a:custGeom>
              <a:avLst/>
              <a:gdLst>
                <a:gd name="T0" fmla="*/ 10 w 10"/>
                <a:gd name="T1" fmla="*/ 0 h 22"/>
                <a:gd name="T2" fmla="*/ 0 w 10"/>
                <a:gd name="T3" fmla="*/ 5 h 22"/>
                <a:gd name="T4" fmla="*/ 6 w 10"/>
                <a:gd name="T5" fmla="*/ 22 h 22"/>
                <a:gd name="T6" fmla="*/ 10 w 1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2">
                  <a:moveTo>
                    <a:pt x="10" y="0"/>
                  </a:moveTo>
                  <a:cubicBezTo>
                    <a:pt x="7" y="2"/>
                    <a:pt x="4" y="3"/>
                    <a:pt x="0" y="5"/>
                  </a:cubicBezTo>
                  <a:cubicBezTo>
                    <a:pt x="2" y="11"/>
                    <a:pt x="4" y="16"/>
                    <a:pt x="6" y="22"/>
                  </a:cubicBezTo>
                  <a:cubicBezTo>
                    <a:pt x="8" y="15"/>
                    <a:pt x="9" y="8"/>
                    <a:pt x="10" y="0"/>
                  </a:cubicBezTo>
                </a:path>
              </a:pathLst>
            </a:custGeom>
            <a:solidFill>
              <a:srgbClr val="C7E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8" name="íş1ide"/>
            <p:cNvSpPr/>
            <p:nvPr/>
          </p:nvSpPr>
          <p:spPr bwMode="auto">
            <a:xfrm>
              <a:off x="3048265" y="2974754"/>
              <a:ext cx="125330" cy="126501"/>
            </a:xfrm>
            <a:prstGeom prst="ellipse">
              <a:avLst/>
            </a:pr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9" name="ïślïḓe"/>
            <p:cNvSpPr/>
            <p:nvPr/>
          </p:nvSpPr>
          <p:spPr bwMode="auto">
            <a:xfrm>
              <a:off x="3291896" y="2726437"/>
              <a:ext cx="381845" cy="381845"/>
            </a:xfrm>
            <a:prstGeom prst="ellipse">
              <a:avLst/>
            </a:pr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0" name="íŝḻiďé"/>
            <p:cNvSpPr/>
            <p:nvPr/>
          </p:nvSpPr>
          <p:spPr bwMode="auto">
            <a:xfrm>
              <a:off x="9123822" y="3319117"/>
              <a:ext cx="174525" cy="288141"/>
            </a:xfrm>
            <a:custGeom>
              <a:avLst/>
              <a:gdLst>
                <a:gd name="T0" fmla="*/ 16 w 74"/>
                <a:gd name="T1" fmla="*/ 0 h 122"/>
                <a:gd name="T2" fmla="*/ 0 w 74"/>
                <a:gd name="T3" fmla="*/ 2 h 122"/>
                <a:gd name="T4" fmla="*/ 0 w 74"/>
                <a:gd name="T5" fmla="*/ 102 h 122"/>
                <a:gd name="T6" fmla="*/ 40 w 74"/>
                <a:gd name="T7" fmla="*/ 122 h 122"/>
                <a:gd name="T8" fmla="*/ 74 w 74"/>
                <a:gd name="T9" fmla="*/ 88 h 122"/>
                <a:gd name="T10" fmla="*/ 74 w 74"/>
                <a:gd name="T11" fmla="*/ 73 h 122"/>
                <a:gd name="T12" fmla="*/ 74 w 74"/>
                <a:gd name="T13" fmla="*/ 58 h 122"/>
                <a:gd name="T14" fmla="*/ 74 w 74"/>
                <a:gd name="T15" fmla="*/ 38 h 122"/>
                <a:gd name="T16" fmla="*/ 16 w 74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22">
                  <a:moveTo>
                    <a:pt x="16" y="0"/>
                  </a:moveTo>
                  <a:cubicBezTo>
                    <a:pt x="10" y="0"/>
                    <a:pt x="5" y="1"/>
                    <a:pt x="0" y="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5" y="106"/>
                    <a:pt x="28" y="113"/>
                    <a:pt x="40" y="122"/>
                  </a:cubicBezTo>
                  <a:cubicBezTo>
                    <a:pt x="55" y="116"/>
                    <a:pt x="68" y="103"/>
                    <a:pt x="74" y="88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64" y="16"/>
                    <a:pt x="42" y="0"/>
                    <a:pt x="16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1" name="íṣḷîḍe"/>
            <p:cNvSpPr/>
            <p:nvPr/>
          </p:nvSpPr>
          <p:spPr bwMode="auto">
            <a:xfrm>
              <a:off x="9123822" y="3607258"/>
              <a:ext cx="174525" cy="436897"/>
            </a:xfrm>
            <a:custGeom>
              <a:avLst/>
              <a:gdLst>
                <a:gd name="T0" fmla="*/ 40 w 74"/>
                <a:gd name="T1" fmla="*/ 0 h 184"/>
                <a:gd name="T2" fmla="*/ 16 w 74"/>
                <a:gd name="T3" fmla="*/ 5 h 184"/>
                <a:gd name="T4" fmla="*/ 0 w 74"/>
                <a:gd name="T5" fmla="*/ 3 h 184"/>
                <a:gd name="T6" fmla="*/ 0 w 74"/>
                <a:gd name="T7" fmla="*/ 184 h 184"/>
                <a:gd name="T8" fmla="*/ 59 w 74"/>
                <a:gd name="T9" fmla="*/ 159 h 184"/>
                <a:gd name="T10" fmla="*/ 74 w 74"/>
                <a:gd name="T11" fmla="*/ 134 h 184"/>
                <a:gd name="T12" fmla="*/ 74 w 74"/>
                <a:gd name="T13" fmla="*/ 44 h 184"/>
                <a:gd name="T14" fmla="*/ 40 w 74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84">
                  <a:moveTo>
                    <a:pt x="40" y="0"/>
                  </a:moveTo>
                  <a:cubicBezTo>
                    <a:pt x="32" y="3"/>
                    <a:pt x="24" y="5"/>
                    <a:pt x="16" y="5"/>
                  </a:cubicBezTo>
                  <a:cubicBezTo>
                    <a:pt x="10" y="5"/>
                    <a:pt x="5" y="4"/>
                    <a:pt x="0" y="3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8" y="172"/>
                    <a:pt x="38" y="164"/>
                    <a:pt x="59" y="159"/>
                  </a:cubicBezTo>
                  <a:cubicBezTo>
                    <a:pt x="65" y="152"/>
                    <a:pt x="70" y="143"/>
                    <a:pt x="74" y="13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27"/>
                    <a:pt x="54" y="11"/>
                    <a:pt x="40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2" name="ïṣlîḍê"/>
            <p:cNvSpPr/>
            <p:nvPr/>
          </p:nvSpPr>
          <p:spPr bwMode="auto">
            <a:xfrm>
              <a:off x="9123822" y="3560406"/>
              <a:ext cx="94876" cy="59737"/>
            </a:xfrm>
            <a:custGeom>
              <a:avLst/>
              <a:gdLst>
                <a:gd name="T0" fmla="*/ 0 w 40"/>
                <a:gd name="T1" fmla="*/ 0 h 25"/>
                <a:gd name="T2" fmla="*/ 0 w 40"/>
                <a:gd name="T3" fmla="*/ 23 h 25"/>
                <a:gd name="T4" fmla="*/ 16 w 40"/>
                <a:gd name="T5" fmla="*/ 25 h 25"/>
                <a:gd name="T6" fmla="*/ 40 w 40"/>
                <a:gd name="T7" fmla="*/ 20 h 25"/>
                <a:gd name="T8" fmla="*/ 0 w 40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5">
                  <a:moveTo>
                    <a:pt x="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5" y="24"/>
                    <a:pt x="10" y="25"/>
                    <a:pt x="16" y="25"/>
                  </a:cubicBezTo>
                  <a:cubicBezTo>
                    <a:pt x="24" y="25"/>
                    <a:pt x="32" y="23"/>
                    <a:pt x="40" y="20"/>
                  </a:cubicBezTo>
                  <a:cubicBezTo>
                    <a:pt x="28" y="11"/>
                    <a:pt x="15" y="4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3" name="îśḷíḍè"/>
            <p:cNvSpPr/>
            <p:nvPr/>
          </p:nvSpPr>
          <p:spPr bwMode="auto">
            <a:xfrm>
              <a:off x="8989121" y="3977390"/>
              <a:ext cx="309224" cy="741436"/>
            </a:xfrm>
            <a:custGeom>
              <a:avLst/>
              <a:gdLst>
                <a:gd name="T0" fmla="*/ 131 w 131"/>
                <a:gd name="T1" fmla="*/ 0 h 313"/>
                <a:gd name="T2" fmla="*/ 116 w 131"/>
                <a:gd name="T3" fmla="*/ 3 h 313"/>
                <a:gd name="T4" fmla="*/ 57 w 131"/>
                <a:gd name="T5" fmla="*/ 42 h 313"/>
                <a:gd name="T6" fmla="*/ 57 w 131"/>
                <a:gd name="T7" fmla="*/ 123 h 313"/>
                <a:gd name="T8" fmla="*/ 73 w 131"/>
                <a:gd name="T9" fmla="*/ 176 h 313"/>
                <a:gd name="T10" fmla="*/ 57 w 131"/>
                <a:gd name="T11" fmla="*/ 230 h 313"/>
                <a:gd name="T12" fmla="*/ 57 w 131"/>
                <a:gd name="T13" fmla="*/ 259 h 313"/>
                <a:gd name="T14" fmla="*/ 21 w 131"/>
                <a:gd name="T15" fmla="*/ 295 h 313"/>
                <a:gd name="T16" fmla="*/ 0 w 131"/>
                <a:gd name="T17" fmla="*/ 295 h 313"/>
                <a:gd name="T18" fmla="*/ 13 w 131"/>
                <a:gd name="T19" fmla="*/ 313 h 313"/>
                <a:gd name="T20" fmla="*/ 25 w 131"/>
                <a:gd name="T21" fmla="*/ 312 h 313"/>
                <a:gd name="T22" fmla="*/ 131 w 131"/>
                <a:gd name="T23" fmla="*/ 186 h 313"/>
                <a:gd name="T24" fmla="*/ 131 w 131"/>
                <a:gd name="T2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313">
                  <a:moveTo>
                    <a:pt x="131" y="0"/>
                  </a:moveTo>
                  <a:cubicBezTo>
                    <a:pt x="126" y="1"/>
                    <a:pt x="121" y="2"/>
                    <a:pt x="116" y="3"/>
                  </a:cubicBezTo>
                  <a:cubicBezTo>
                    <a:pt x="101" y="22"/>
                    <a:pt x="81" y="36"/>
                    <a:pt x="57" y="42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7" y="138"/>
                    <a:pt x="73" y="156"/>
                    <a:pt x="73" y="176"/>
                  </a:cubicBezTo>
                  <a:cubicBezTo>
                    <a:pt x="73" y="196"/>
                    <a:pt x="67" y="214"/>
                    <a:pt x="57" y="230"/>
                  </a:cubicBezTo>
                  <a:cubicBezTo>
                    <a:pt x="57" y="259"/>
                    <a:pt x="57" y="259"/>
                    <a:pt x="57" y="259"/>
                  </a:cubicBezTo>
                  <a:cubicBezTo>
                    <a:pt x="57" y="279"/>
                    <a:pt x="41" y="295"/>
                    <a:pt x="21" y="295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4" y="301"/>
                    <a:pt x="8" y="307"/>
                    <a:pt x="13" y="313"/>
                  </a:cubicBezTo>
                  <a:cubicBezTo>
                    <a:pt x="17" y="312"/>
                    <a:pt x="21" y="312"/>
                    <a:pt x="25" y="312"/>
                  </a:cubicBezTo>
                  <a:cubicBezTo>
                    <a:pt x="131" y="186"/>
                    <a:pt x="131" y="186"/>
                    <a:pt x="131" y="186"/>
                  </a:cubicBezTo>
                  <a:cubicBezTo>
                    <a:pt x="131" y="0"/>
                    <a:pt x="131" y="0"/>
                    <a:pt x="131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4" name="íṡlíḋe"/>
            <p:cNvSpPr/>
            <p:nvPr/>
          </p:nvSpPr>
          <p:spPr bwMode="auto">
            <a:xfrm>
              <a:off x="9154276" y="4550158"/>
              <a:ext cx="144071" cy="230747"/>
            </a:xfrm>
            <a:custGeom>
              <a:avLst/>
              <a:gdLst>
                <a:gd name="T0" fmla="*/ 61 w 61"/>
                <a:gd name="T1" fmla="*/ 0 h 97"/>
                <a:gd name="T2" fmla="*/ 0 w 61"/>
                <a:gd name="T3" fmla="*/ 73 h 97"/>
                <a:gd name="T4" fmla="*/ 61 w 61"/>
                <a:gd name="T5" fmla="*/ 97 h 97"/>
                <a:gd name="T6" fmla="*/ 61 w 61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7">
                  <a:moveTo>
                    <a:pt x="61" y="0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22" y="77"/>
                    <a:pt x="43" y="85"/>
                    <a:pt x="61" y="97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5" name="íṡļïdê"/>
            <p:cNvSpPr/>
            <p:nvPr/>
          </p:nvSpPr>
          <p:spPr bwMode="auto">
            <a:xfrm>
              <a:off x="9123822" y="3984418"/>
              <a:ext cx="139386" cy="92533"/>
            </a:xfrm>
            <a:custGeom>
              <a:avLst/>
              <a:gdLst>
                <a:gd name="T0" fmla="*/ 59 w 59"/>
                <a:gd name="T1" fmla="*/ 0 h 39"/>
                <a:gd name="T2" fmla="*/ 0 w 59"/>
                <a:gd name="T3" fmla="*/ 25 h 39"/>
                <a:gd name="T4" fmla="*/ 0 w 59"/>
                <a:gd name="T5" fmla="*/ 39 h 39"/>
                <a:gd name="T6" fmla="*/ 59 w 59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39">
                  <a:moveTo>
                    <a:pt x="59" y="0"/>
                  </a:moveTo>
                  <a:cubicBezTo>
                    <a:pt x="38" y="5"/>
                    <a:pt x="18" y="13"/>
                    <a:pt x="0" y="25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4" y="33"/>
                    <a:pt x="44" y="19"/>
                    <a:pt x="59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6" name="ïŝliďê"/>
            <p:cNvSpPr/>
            <p:nvPr/>
          </p:nvSpPr>
          <p:spPr bwMode="auto">
            <a:xfrm>
              <a:off x="9123822" y="4269045"/>
              <a:ext cx="37482" cy="253002"/>
            </a:xfrm>
            <a:custGeom>
              <a:avLst/>
              <a:gdLst>
                <a:gd name="T0" fmla="*/ 0 w 16"/>
                <a:gd name="T1" fmla="*/ 0 h 107"/>
                <a:gd name="T2" fmla="*/ 0 w 16"/>
                <a:gd name="T3" fmla="*/ 107 h 107"/>
                <a:gd name="T4" fmla="*/ 16 w 16"/>
                <a:gd name="T5" fmla="*/ 53 h 107"/>
                <a:gd name="T6" fmla="*/ 0 w 16"/>
                <a:gd name="T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07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0" y="91"/>
                    <a:pt x="16" y="73"/>
                    <a:pt x="16" y="53"/>
                  </a:cubicBezTo>
                  <a:cubicBezTo>
                    <a:pt x="16" y="33"/>
                    <a:pt x="10" y="15"/>
                    <a:pt x="0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7" name="íṣļïḋè"/>
            <p:cNvSpPr/>
            <p:nvPr/>
          </p:nvSpPr>
          <p:spPr bwMode="auto">
            <a:xfrm>
              <a:off x="8667013" y="4718826"/>
              <a:ext cx="364276" cy="291655"/>
            </a:xfrm>
            <a:custGeom>
              <a:avLst/>
              <a:gdLst>
                <a:gd name="T0" fmla="*/ 149 w 154"/>
                <a:gd name="T1" fmla="*/ 0 h 123"/>
                <a:gd name="T2" fmla="*/ 40 w 154"/>
                <a:gd name="T3" fmla="*/ 55 h 123"/>
                <a:gd name="T4" fmla="*/ 5 w 154"/>
                <a:gd name="T5" fmla="*/ 110 h 123"/>
                <a:gd name="T6" fmla="*/ 0 w 154"/>
                <a:gd name="T7" fmla="*/ 123 h 123"/>
                <a:gd name="T8" fmla="*/ 55 w 154"/>
                <a:gd name="T9" fmla="*/ 123 h 123"/>
                <a:gd name="T10" fmla="*/ 154 w 154"/>
                <a:gd name="T11" fmla="*/ 6 h 123"/>
                <a:gd name="T12" fmla="*/ 149 w 15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23">
                  <a:moveTo>
                    <a:pt x="149" y="0"/>
                  </a:moveTo>
                  <a:cubicBezTo>
                    <a:pt x="106" y="5"/>
                    <a:pt x="68" y="25"/>
                    <a:pt x="40" y="55"/>
                  </a:cubicBezTo>
                  <a:cubicBezTo>
                    <a:pt x="36" y="78"/>
                    <a:pt x="23" y="98"/>
                    <a:pt x="5" y="110"/>
                  </a:cubicBezTo>
                  <a:cubicBezTo>
                    <a:pt x="3" y="114"/>
                    <a:pt x="1" y="119"/>
                    <a:pt x="0" y="123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2" y="4"/>
                    <a:pt x="150" y="2"/>
                    <a:pt x="149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8" name="ïṩḻíḋè"/>
            <p:cNvSpPr/>
            <p:nvPr/>
          </p:nvSpPr>
          <p:spPr bwMode="auto">
            <a:xfrm>
              <a:off x="8910644" y="4790276"/>
              <a:ext cx="387702" cy="220205"/>
            </a:xfrm>
            <a:custGeom>
              <a:avLst/>
              <a:gdLst>
                <a:gd name="T0" fmla="*/ 79 w 164"/>
                <a:gd name="T1" fmla="*/ 0 h 93"/>
                <a:gd name="T2" fmla="*/ 0 w 164"/>
                <a:gd name="T3" fmla="*/ 93 h 93"/>
                <a:gd name="T4" fmla="*/ 128 w 164"/>
                <a:gd name="T5" fmla="*/ 93 h 93"/>
                <a:gd name="T6" fmla="*/ 164 w 164"/>
                <a:gd name="T7" fmla="*/ 57 h 93"/>
                <a:gd name="T8" fmla="*/ 164 w 164"/>
                <a:gd name="T9" fmla="*/ 35 h 93"/>
                <a:gd name="T10" fmla="*/ 79 w 164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93">
                  <a:moveTo>
                    <a:pt x="79" y="0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128" y="93"/>
                    <a:pt x="128" y="93"/>
                    <a:pt x="128" y="93"/>
                  </a:cubicBezTo>
                  <a:cubicBezTo>
                    <a:pt x="148" y="93"/>
                    <a:pt x="164" y="77"/>
                    <a:pt x="164" y="57"/>
                  </a:cubicBezTo>
                  <a:cubicBezTo>
                    <a:pt x="164" y="35"/>
                    <a:pt x="164" y="35"/>
                    <a:pt x="164" y="35"/>
                  </a:cubicBezTo>
                  <a:cubicBezTo>
                    <a:pt x="132" y="31"/>
                    <a:pt x="103" y="19"/>
                    <a:pt x="79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9" name="ísľíḓé"/>
            <p:cNvSpPr/>
            <p:nvPr/>
          </p:nvSpPr>
          <p:spPr bwMode="auto">
            <a:xfrm>
              <a:off x="9019575" y="4716483"/>
              <a:ext cx="28111" cy="16398"/>
            </a:xfrm>
            <a:custGeom>
              <a:avLst/>
              <a:gdLst>
                <a:gd name="T0" fmla="*/ 12 w 12"/>
                <a:gd name="T1" fmla="*/ 0 h 7"/>
                <a:gd name="T2" fmla="*/ 0 w 12"/>
                <a:gd name="T3" fmla="*/ 1 h 7"/>
                <a:gd name="T4" fmla="*/ 5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" y="3"/>
                    <a:pt x="3" y="5"/>
                    <a:pt x="5" y="7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0" name="íşlîḋe"/>
            <p:cNvSpPr/>
            <p:nvPr/>
          </p:nvSpPr>
          <p:spPr bwMode="auto">
            <a:xfrm>
              <a:off x="9098053" y="4723511"/>
              <a:ext cx="200293" cy="148756"/>
            </a:xfrm>
            <a:custGeom>
              <a:avLst/>
              <a:gdLst>
                <a:gd name="T0" fmla="*/ 24 w 85"/>
                <a:gd name="T1" fmla="*/ 0 h 63"/>
                <a:gd name="T2" fmla="*/ 0 w 85"/>
                <a:gd name="T3" fmla="*/ 28 h 63"/>
                <a:gd name="T4" fmla="*/ 85 w 85"/>
                <a:gd name="T5" fmla="*/ 63 h 63"/>
                <a:gd name="T6" fmla="*/ 85 w 85"/>
                <a:gd name="T7" fmla="*/ 24 h 63"/>
                <a:gd name="T8" fmla="*/ 24 w 85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63">
                  <a:moveTo>
                    <a:pt x="24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24" y="47"/>
                    <a:pt x="53" y="59"/>
                    <a:pt x="85" y="63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67" y="12"/>
                    <a:pt x="46" y="4"/>
                    <a:pt x="24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1" name="íşļíḑé"/>
            <p:cNvSpPr/>
            <p:nvPr/>
          </p:nvSpPr>
          <p:spPr bwMode="auto">
            <a:xfrm>
              <a:off x="8382385" y="4676659"/>
              <a:ext cx="381845" cy="333822"/>
            </a:xfrm>
            <a:custGeom>
              <a:avLst/>
              <a:gdLst>
                <a:gd name="T0" fmla="*/ 134 w 161"/>
                <a:gd name="T1" fmla="*/ 0 h 141"/>
                <a:gd name="T2" fmla="*/ 27 w 161"/>
                <a:gd name="T3" fmla="*/ 0 h 141"/>
                <a:gd name="T4" fmla="*/ 0 w 161"/>
                <a:gd name="T5" fmla="*/ 61 h 141"/>
                <a:gd name="T6" fmla="*/ 77 w 161"/>
                <a:gd name="T7" fmla="*/ 141 h 141"/>
                <a:gd name="T8" fmla="*/ 84 w 161"/>
                <a:gd name="T9" fmla="*/ 141 h 141"/>
                <a:gd name="T10" fmla="*/ 125 w 161"/>
                <a:gd name="T11" fmla="*/ 128 h 141"/>
                <a:gd name="T12" fmla="*/ 160 w 161"/>
                <a:gd name="T13" fmla="*/ 73 h 141"/>
                <a:gd name="T14" fmla="*/ 161 w 161"/>
                <a:gd name="T15" fmla="*/ 61 h 141"/>
                <a:gd name="T16" fmla="*/ 134 w 161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141">
                  <a:moveTo>
                    <a:pt x="13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0" y="15"/>
                    <a:pt x="0" y="37"/>
                    <a:pt x="0" y="61"/>
                  </a:cubicBezTo>
                  <a:cubicBezTo>
                    <a:pt x="0" y="104"/>
                    <a:pt x="34" y="139"/>
                    <a:pt x="77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9" y="141"/>
                    <a:pt x="113" y="136"/>
                    <a:pt x="125" y="128"/>
                  </a:cubicBezTo>
                  <a:cubicBezTo>
                    <a:pt x="133" y="108"/>
                    <a:pt x="145" y="89"/>
                    <a:pt x="160" y="73"/>
                  </a:cubicBezTo>
                  <a:cubicBezTo>
                    <a:pt x="161" y="69"/>
                    <a:pt x="161" y="65"/>
                    <a:pt x="161" y="61"/>
                  </a:cubicBezTo>
                  <a:cubicBezTo>
                    <a:pt x="161" y="37"/>
                    <a:pt x="150" y="15"/>
                    <a:pt x="134" y="0"/>
                  </a:cubicBezTo>
                </a:path>
              </a:pathLst>
            </a:custGeom>
            <a:solidFill>
              <a:srgbClr val="E8F2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2" name="îṩľïďê"/>
            <p:cNvSpPr/>
            <p:nvPr/>
          </p:nvSpPr>
          <p:spPr bwMode="auto">
            <a:xfrm>
              <a:off x="8678726" y="4848841"/>
              <a:ext cx="83163" cy="130015"/>
            </a:xfrm>
            <a:custGeom>
              <a:avLst/>
              <a:gdLst>
                <a:gd name="T0" fmla="*/ 35 w 35"/>
                <a:gd name="T1" fmla="*/ 0 h 55"/>
                <a:gd name="T2" fmla="*/ 0 w 35"/>
                <a:gd name="T3" fmla="*/ 55 h 55"/>
                <a:gd name="T4" fmla="*/ 35 w 35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55">
                  <a:moveTo>
                    <a:pt x="35" y="0"/>
                  </a:moveTo>
                  <a:cubicBezTo>
                    <a:pt x="20" y="16"/>
                    <a:pt x="8" y="35"/>
                    <a:pt x="0" y="55"/>
                  </a:cubicBezTo>
                  <a:cubicBezTo>
                    <a:pt x="18" y="43"/>
                    <a:pt x="31" y="23"/>
                    <a:pt x="35" y="0"/>
                  </a:cubicBezTo>
                </a:path>
              </a:pathLst>
            </a:custGeom>
            <a:solidFill>
              <a:srgbClr val="D6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3" name="ïṥlïḍê"/>
            <p:cNvSpPr/>
            <p:nvPr/>
          </p:nvSpPr>
          <p:spPr bwMode="auto">
            <a:xfrm>
              <a:off x="4596729" y="2390273"/>
              <a:ext cx="2050955" cy="2082579"/>
            </a:xfrm>
            <a:custGeom>
              <a:avLst/>
              <a:gdLst>
                <a:gd name="T0" fmla="*/ 866 w 866"/>
                <a:gd name="T1" fmla="*/ 0 h 879"/>
                <a:gd name="T2" fmla="*/ 752 w 866"/>
                <a:gd name="T3" fmla="*/ 0 h 879"/>
                <a:gd name="T4" fmla="*/ 708 w 866"/>
                <a:gd name="T5" fmla="*/ 0 h 879"/>
                <a:gd name="T6" fmla="*/ 0 w 866"/>
                <a:gd name="T7" fmla="*/ 838 h 879"/>
                <a:gd name="T8" fmla="*/ 0 w 866"/>
                <a:gd name="T9" fmla="*/ 879 h 879"/>
                <a:gd name="T10" fmla="*/ 137 w 866"/>
                <a:gd name="T11" fmla="*/ 810 h 879"/>
                <a:gd name="T12" fmla="*/ 176 w 866"/>
                <a:gd name="T13" fmla="*/ 815 h 879"/>
                <a:gd name="T14" fmla="*/ 866 w 866"/>
                <a:gd name="T1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6" h="879">
                  <a:moveTo>
                    <a:pt x="866" y="0"/>
                  </a:moveTo>
                  <a:cubicBezTo>
                    <a:pt x="752" y="0"/>
                    <a:pt x="752" y="0"/>
                    <a:pt x="752" y="0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0" y="838"/>
                    <a:pt x="0" y="838"/>
                    <a:pt x="0" y="838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31" y="837"/>
                    <a:pt x="81" y="810"/>
                    <a:pt x="137" y="810"/>
                  </a:cubicBezTo>
                  <a:cubicBezTo>
                    <a:pt x="150" y="810"/>
                    <a:pt x="164" y="812"/>
                    <a:pt x="176" y="815"/>
                  </a:cubicBezTo>
                  <a:cubicBezTo>
                    <a:pt x="866" y="0"/>
                    <a:pt x="866" y="0"/>
                    <a:pt x="866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4" name="iS1íḑê"/>
            <p:cNvSpPr/>
            <p:nvPr/>
          </p:nvSpPr>
          <p:spPr bwMode="auto">
            <a:xfrm>
              <a:off x="4596729" y="4308869"/>
              <a:ext cx="416984" cy="472036"/>
            </a:xfrm>
            <a:custGeom>
              <a:avLst/>
              <a:gdLst>
                <a:gd name="T0" fmla="*/ 137 w 176"/>
                <a:gd name="T1" fmla="*/ 0 h 199"/>
                <a:gd name="T2" fmla="*/ 0 w 176"/>
                <a:gd name="T3" fmla="*/ 69 h 199"/>
                <a:gd name="T4" fmla="*/ 0 w 176"/>
                <a:gd name="T5" fmla="*/ 180 h 199"/>
                <a:gd name="T6" fmla="*/ 12 w 176"/>
                <a:gd name="T7" fmla="*/ 199 h 199"/>
                <a:gd name="T8" fmla="*/ 176 w 176"/>
                <a:gd name="T9" fmla="*/ 5 h 199"/>
                <a:gd name="T10" fmla="*/ 137 w 176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99">
                  <a:moveTo>
                    <a:pt x="137" y="0"/>
                  </a:moveTo>
                  <a:cubicBezTo>
                    <a:pt x="81" y="0"/>
                    <a:pt x="31" y="27"/>
                    <a:pt x="0" y="6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" y="186"/>
                    <a:pt x="8" y="192"/>
                    <a:pt x="12" y="199"/>
                  </a:cubicBezTo>
                  <a:cubicBezTo>
                    <a:pt x="176" y="5"/>
                    <a:pt x="176" y="5"/>
                    <a:pt x="176" y="5"/>
                  </a:cubicBezTo>
                  <a:cubicBezTo>
                    <a:pt x="164" y="2"/>
                    <a:pt x="150" y="0"/>
                    <a:pt x="137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5" name="îṩ1ïďe"/>
            <p:cNvSpPr/>
            <p:nvPr/>
          </p:nvSpPr>
          <p:spPr bwMode="auto">
            <a:xfrm>
              <a:off x="4594387" y="4735224"/>
              <a:ext cx="30454" cy="83163"/>
            </a:xfrm>
            <a:custGeom>
              <a:avLst/>
              <a:gdLst>
                <a:gd name="T0" fmla="*/ 1 w 13"/>
                <a:gd name="T1" fmla="*/ 0 h 35"/>
                <a:gd name="T2" fmla="*/ 1 w 13"/>
                <a:gd name="T3" fmla="*/ 27 h 35"/>
                <a:gd name="T4" fmla="*/ 0 w 13"/>
                <a:gd name="T5" fmla="*/ 35 h 35"/>
                <a:gd name="T6" fmla="*/ 13 w 13"/>
                <a:gd name="T7" fmla="*/ 19 h 35"/>
                <a:gd name="T8" fmla="*/ 1 w 13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5">
                  <a:moveTo>
                    <a:pt x="1" y="0"/>
                  </a:moveTo>
                  <a:cubicBezTo>
                    <a:pt x="1" y="27"/>
                    <a:pt x="1" y="27"/>
                    <a:pt x="1" y="27"/>
                  </a:cubicBezTo>
                  <a:cubicBezTo>
                    <a:pt x="1" y="30"/>
                    <a:pt x="0" y="32"/>
                    <a:pt x="0" y="35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9" y="12"/>
                    <a:pt x="5" y="6"/>
                    <a:pt x="1" y="0"/>
                  </a:cubicBezTo>
                </a:path>
              </a:pathLst>
            </a:custGeom>
            <a:solidFill>
              <a:srgbClr val="CE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6" name="îṣlíḍe"/>
            <p:cNvSpPr/>
            <p:nvPr/>
          </p:nvSpPr>
          <p:spPr bwMode="auto">
            <a:xfrm>
              <a:off x="5106247" y="2390273"/>
              <a:ext cx="1771012" cy="2011130"/>
            </a:xfrm>
            <a:custGeom>
              <a:avLst/>
              <a:gdLst>
                <a:gd name="T0" fmla="*/ 748 w 748"/>
                <a:gd name="T1" fmla="*/ 0 h 849"/>
                <a:gd name="T2" fmla="*/ 706 w 748"/>
                <a:gd name="T3" fmla="*/ 0 h 849"/>
                <a:gd name="T4" fmla="*/ 701 w 748"/>
                <a:gd name="T5" fmla="*/ 0 h 849"/>
                <a:gd name="T6" fmla="*/ 0 w 748"/>
                <a:gd name="T7" fmla="*/ 829 h 849"/>
                <a:gd name="T8" fmla="*/ 30 w 748"/>
                <a:gd name="T9" fmla="*/ 849 h 849"/>
                <a:gd name="T10" fmla="*/ 748 w 748"/>
                <a:gd name="T11" fmla="*/ 0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8" h="849">
                  <a:moveTo>
                    <a:pt x="748" y="0"/>
                  </a:moveTo>
                  <a:cubicBezTo>
                    <a:pt x="706" y="0"/>
                    <a:pt x="706" y="0"/>
                    <a:pt x="706" y="0"/>
                  </a:cubicBezTo>
                  <a:cubicBezTo>
                    <a:pt x="701" y="0"/>
                    <a:pt x="701" y="0"/>
                    <a:pt x="701" y="0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10" y="834"/>
                    <a:pt x="21" y="841"/>
                    <a:pt x="30" y="849"/>
                  </a:cubicBezTo>
                  <a:cubicBezTo>
                    <a:pt x="748" y="0"/>
                    <a:pt x="748" y="0"/>
                    <a:pt x="748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7" name="ïṣḻiḓê"/>
            <p:cNvSpPr/>
            <p:nvPr/>
          </p:nvSpPr>
          <p:spPr bwMode="auto">
            <a:xfrm>
              <a:off x="4668179" y="4353379"/>
              <a:ext cx="508346" cy="611421"/>
            </a:xfrm>
            <a:custGeom>
              <a:avLst/>
              <a:gdLst>
                <a:gd name="T0" fmla="*/ 185 w 215"/>
                <a:gd name="T1" fmla="*/ 0 h 258"/>
                <a:gd name="T2" fmla="*/ 0 w 215"/>
                <a:gd name="T3" fmla="*/ 217 h 258"/>
                <a:gd name="T4" fmla="*/ 14 w 215"/>
                <a:gd name="T5" fmla="*/ 258 h 258"/>
                <a:gd name="T6" fmla="*/ 215 w 215"/>
                <a:gd name="T7" fmla="*/ 20 h 258"/>
                <a:gd name="T8" fmla="*/ 185 w 215"/>
                <a:gd name="T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58">
                  <a:moveTo>
                    <a:pt x="185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6" y="231"/>
                    <a:pt x="10" y="244"/>
                    <a:pt x="14" y="258"/>
                  </a:cubicBezTo>
                  <a:cubicBezTo>
                    <a:pt x="215" y="20"/>
                    <a:pt x="215" y="20"/>
                    <a:pt x="215" y="20"/>
                  </a:cubicBezTo>
                  <a:cubicBezTo>
                    <a:pt x="206" y="12"/>
                    <a:pt x="195" y="5"/>
                    <a:pt x="185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8" name="ïṩlîḑe"/>
            <p:cNvSpPr/>
            <p:nvPr/>
          </p:nvSpPr>
          <p:spPr bwMode="auto">
            <a:xfrm>
              <a:off x="5686043" y="2390273"/>
              <a:ext cx="2327382" cy="2620208"/>
            </a:xfrm>
            <a:custGeom>
              <a:avLst/>
              <a:gdLst>
                <a:gd name="T0" fmla="*/ 1987 w 1987"/>
                <a:gd name="T1" fmla="*/ 0 h 2237"/>
                <a:gd name="T2" fmla="*/ 1892 w 1987"/>
                <a:gd name="T3" fmla="*/ 0 h 2237"/>
                <a:gd name="T4" fmla="*/ 0 w 1987"/>
                <a:gd name="T5" fmla="*/ 2237 h 2237"/>
                <a:gd name="T6" fmla="*/ 95 w 1987"/>
                <a:gd name="T7" fmla="*/ 2237 h 2237"/>
                <a:gd name="T8" fmla="*/ 1987 w 198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2237">
                  <a:moveTo>
                    <a:pt x="1987" y="0"/>
                  </a:moveTo>
                  <a:lnTo>
                    <a:pt x="1892" y="0"/>
                  </a:lnTo>
                  <a:lnTo>
                    <a:pt x="0" y="2237"/>
                  </a:lnTo>
                  <a:lnTo>
                    <a:pt x="95" y="223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9" name="íṥļíḍe"/>
            <p:cNvSpPr/>
            <p:nvPr/>
          </p:nvSpPr>
          <p:spPr bwMode="auto">
            <a:xfrm>
              <a:off x="5686043" y="2390273"/>
              <a:ext cx="2327382" cy="2620208"/>
            </a:xfrm>
            <a:custGeom>
              <a:avLst/>
              <a:gdLst>
                <a:gd name="T0" fmla="*/ 1987 w 1987"/>
                <a:gd name="T1" fmla="*/ 0 h 2237"/>
                <a:gd name="T2" fmla="*/ 1892 w 1987"/>
                <a:gd name="T3" fmla="*/ 0 h 2237"/>
                <a:gd name="T4" fmla="*/ 0 w 1987"/>
                <a:gd name="T5" fmla="*/ 2237 h 2237"/>
                <a:gd name="T6" fmla="*/ 95 w 1987"/>
                <a:gd name="T7" fmla="*/ 2237 h 2237"/>
                <a:gd name="T8" fmla="*/ 1987 w 1987"/>
                <a:gd name="T9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7" h="2237">
                  <a:moveTo>
                    <a:pt x="1987" y="0"/>
                  </a:moveTo>
                  <a:lnTo>
                    <a:pt x="1892" y="0"/>
                  </a:lnTo>
                  <a:lnTo>
                    <a:pt x="0" y="2237"/>
                  </a:lnTo>
                  <a:lnTo>
                    <a:pt x="95" y="2237"/>
                  </a:lnTo>
                  <a:lnTo>
                    <a:pt x="1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0" name="i$ľîḓe"/>
            <p:cNvSpPr/>
            <p:nvPr/>
          </p:nvSpPr>
          <p:spPr bwMode="auto">
            <a:xfrm>
              <a:off x="2892481" y="2390273"/>
              <a:ext cx="667644" cy="790631"/>
            </a:xfrm>
            <a:custGeom>
              <a:avLst/>
              <a:gdLst>
                <a:gd name="T0" fmla="*/ 570 w 570"/>
                <a:gd name="T1" fmla="*/ 0 h 675"/>
                <a:gd name="T2" fmla="*/ 475 w 570"/>
                <a:gd name="T3" fmla="*/ 0 h 675"/>
                <a:gd name="T4" fmla="*/ 0 w 570"/>
                <a:gd name="T5" fmla="*/ 560 h 675"/>
                <a:gd name="T6" fmla="*/ 0 w 570"/>
                <a:gd name="T7" fmla="*/ 675 h 675"/>
                <a:gd name="T8" fmla="*/ 570 w 570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675">
                  <a:moveTo>
                    <a:pt x="570" y="0"/>
                  </a:moveTo>
                  <a:lnTo>
                    <a:pt x="475" y="0"/>
                  </a:lnTo>
                  <a:lnTo>
                    <a:pt x="0" y="560"/>
                  </a:lnTo>
                  <a:lnTo>
                    <a:pt x="0" y="675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1" name="îṧļídè"/>
            <p:cNvSpPr/>
            <p:nvPr/>
          </p:nvSpPr>
          <p:spPr bwMode="auto">
            <a:xfrm>
              <a:off x="2892481" y="2390273"/>
              <a:ext cx="667644" cy="790631"/>
            </a:xfrm>
            <a:custGeom>
              <a:avLst/>
              <a:gdLst>
                <a:gd name="T0" fmla="*/ 570 w 570"/>
                <a:gd name="T1" fmla="*/ 0 h 675"/>
                <a:gd name="T2" fmla="*/ 475 w 570"/>
                <a:gd name="T3" fmla="*/ 0 h 675"/>
                <a:gd name="T4" fmla="*/ 0 w 570"/>
                <a:gd name="T5" fmla="*/ 560 h 675"/>
                <a:gd name="T6" fmla="*/ 0 w 570"/>
                <a:gd name="T7" fmla="*/ 675 h 675"/>
                <a:gd name="T8" fmla="*/ 570 w 570"/>
                <a:gd name="T9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0" h="675">
                  <a:moveTo>
                    <a:pt x="570" y="0"/>
                  </a:moveTo>
                  <a:lnTo>
                    <a:pt x="475" y="0"/>
                  </a:lnTo>
                  <a:lnTo>
                    <a:pt x="0" y="560"/>
                  </a:lnTo>
                  <a:lnTo>
                    <a:pt x="0" y="675"/>
                  </a:lnTo>
                  <a:lnTo>
                    <a:pt x="5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2" name="íṡ1ïďé"/>
            <p:cNvSpPr/>
            <p:nvPr/>
          </p:nvSpPr>
          <p:spPr bwMode="auto">
            <a:xfrm>
              <a:off x="9047686" y="4417801"/>
              <a:ext cx="250659" cy="305711"/>
            </a:xfrm>
            <a:custGeom>
              <a:avLst/>
              <a:gdLst>
                <a:gd name="T0" fmla="*/ 106 w 106"/>
                <a:gd name="T1" fmla="*/ 0 h 129"/>
                <a:gd name="T2" fmla="*/ 0 w 106"/>
                <a:gd name="T3" fmla="*/ 126 h 129"/>
                <a:gd name="T4" fmla="*/ 10 w 106"/>
                <a:gd name="T5" fmla="*/ 125 h 129"/>
                <a:gd name="T6" fmla="*/ 45 w 106"/>
                <a:gd name="T7" fmla="*/ 129 h 129"/>
                <a:gd name="T8" fmla="*/ 106 w 106"/>
                <a:gd name="T9" fmla="*/ 56 h 129"/>
                <a:gd name="T10" fmla="*/ 106 w 10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129">
                  <a:moveTo>
                    <a:pt x="106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3" y="125"/>
                    <a:pt x="7" y="125"/>
                    <a:pt x="10" y="125"/>
                  </a:cubicBezTo>
                  <a:cubicBezTo>
                    <a:pt x="22" y="125"/>
                    <a:pt x="34" y="126"/>
                    <a:pt x="45" y="129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3" name="iSliḋe"/>
            <p:cNvSpPr/>
            <p:nvPr/>
          </p:nvSpPr>
          <p:spPr bwMode="auto">
            <a:xfrm>
              <a:off x="8797027" y="4732881"/>
              <a:ext cx="301026" cy="277600"/>
            </a:xfrm>
            <a:custGeom>
              <a:avLst/>
              <a:gdLst>
                <a:gd name="T0" fmla="*/ 99 w 127"/>
                <a:gd name="T1" fmla="*/ 0 h 117"/>
                <a:gd name="T2" fmla="*/ 0 w 127"/>
                <a:gd name="T3" fmla="*/ 117 h 117"/>
                <a:gd name="T4" fmla="*/ 48 w 127"/>
                <a:gd name="T5" fmla="*/ 117 h 117"/>
                <a:gd name="T6" fmla="*/ 127 w 127"/>
                <a:gd name="T7" fmla="*/ 24 h 117"/>
                <a:gd name="T8" fmla="*/ 99 w 127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7">
                  <a:moveTo>
                    <a:pt x="99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17" y="17"/>
                    <a:pt x="108" y="9"/>
                    <a:pt x="99" y="0"/>
                  </a:cubicBezTo>
                </a:path>
              </a:pathLst>
            </a:custGeom>
            <a:solidFill>
              <a:srgbClr val="DF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4" name="îşḻïḍè"/>
            <p:cNvSpPr/>
            <p:nvPr/>
          </p:nvSpPr>
          <p:spPr bwMode="auto">
            <a:xfrm>
              <a:off x="9031288" y="4714140"/>
              <a:ext cx="122987" cy="76135"/>
            </a:xfrm>
            <a:custGeom>
              <a:avLst/>
              <a:gdLst>
                <a:gd name="T0" fmla="*/ 17 w 52"/>
                <a:gd name="T1" fmla="*/ 0 h 32"/>
                <a:gd name="T2" fmla="*/ 7 w 52"/>
                <a:gd name="T3" fmla="*/ 1 h 32"/>
                <a:gd name="T4" fmla="*/ 0 w 52"/>
                <a:gd name="T5" fmla="*/ 8 h 32"/>
                <a:gd name="T6" fmla="*/ 28 w 52"/>
                <a:gd name="T7" fmla="*/ 32 h 32"/>
                <a:gd name="T8" fmla="*/ 52 w 52"/>
                <a:gd name="T9" fmla="*/ 4 h 32"/>
                <a:gd name="T10" fmla="*/ 17 w 52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2">
                  <a:moveTo>
                    <a:pt x="17" y="0"/>
                  </a:moveTo>
                  <a:cubicBezTo>
                    <a:pt x="14" y="0"/>
                    <a:pt x="10" y="0"/>
                    <a:pt x="7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9" y="17"/>
                    <a:pt x="18" y="25"/>
                    <a:pt x="28" y="32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1" y="1"/>
                    <a:pt x="29" y="0"/>
                    <a:pt x="17" y="0"/>
                  </a:cubicBezTo>
                </a:path>
              </a:pathLst>
            </a:custGeom>
            <a:solidFill>
              <a:srgbClr val="CEE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5" name="íśliḍè"/>
            <p:cNvSpPr/>
            <p:nvPr/>
          </p:nvSpPr>
          <p:spPr bwMode="auto">
            <a:xfrm>
              <a:off x="3159538" y="3372997"/>
              <a:ext cx="1437191" cy="1193560"/>
            </a:xfrm>
            <a:custGeom>
              <a:avLst/>
              <a:gdLst>
                <a:gd name="T0" fmla="*/ 570 w 607"/>
                <a:gd name="T1" fmla="*/ 0 h 504"/>
                <a:gd name="T2" fmla="*/ 21 w 607"/>
                <a:gd name="T3" fmla="*/ 0 h 504"/>
                <a:gd name="T4" fmla="*/ 0 w 607"/>
                <a:gd name="T5" fmla="*/ 7 h 504"/>
                <a:gd name="T6" fmla="*/ 79 w 607"/>
                <a:gd name="T7" fmla="*/ 152 h 504"/>
                <a:gd name="T8" fmla="*/ 217 w 607"/>
                <a:gd name="T9" fmla="*/ 118 h 504"/>
                <a:gd name="T10" fmla="*/ 520 w 607"/>
                <a:gd name="T11" fmla="*/ 421 h 504"/>
                <a:gd name="T12" fmla="*/ 513 w 607"/>
                <a:gd name="T13" fmla="*/ 486 h 504"/>
                <a:gd name="T14" fmla="*/ 538 w 607"/>
                <a:gd name="T15" fmla="*/ 504 h 504"/>
                <a:gd name="T16" fmla="*/ 607 w 607"/>
                <a:gd name="T17" fmla="*/ 423 h 504"/>
                <a:gd name="T18" fmla="*/ 607 w 607"/>
                <a:gd name="T19" fmla="*/ 37 h 504"/>
                <a:gd name="T20" fmla="*/ 570 w 607"/>
                <a:gd name="T21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7" h="504">
                  <a:moveTo>
                    <a:pt x="570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47" y="38"/>
                    <a:pt x="78" y="91"/>
                    <a:pt x="79" y="152"/>
                  </a:cubicBezTo>
                  <a:cubicBezTo>
                    <a:pt x="120" y="130"/>
                    <a:pt x="167" y="118"/>
                    <a:pt x="217" y="118"/>
                  </a:cubicBezTo>
                  <a:cubicBezTo>
                    <a:pt x="384" y="118"/>
                    <a:pt x="520" y="254"/>
                    <a:pt x="520" y="421"/>
                  </a:cubicBezTo>
                  <a:cubicBezTo>
                    <a:pt x="520" y="444"/>
                    <a:pt x="517" y="465"/>
                    <a:pt x="513" y="486"/>
                  </a:cubicBezTo>
                  <a:cubicBezTo>
                    <a:pt x="522" y="492"/>
                    <a:pt x="530" y="497"/>
                    <a:pt x="538" y="504"/>
                  </a:cubicBezTo>
                  <a:cubicBezTo>
                    <a:pt x="607" y="423"/>
                    <a:pt x="607" y="423"/>
                    <a:pt x="607" y="423"/>
                  </a:cubicBezTo>
                  <a:cubicBezTo>
                    <a:pt x="607" y="37"/>
                    <a:pt x="607" y="37"/>
                    <a:pt x="607" y="37"/>
                  </a:cubicBezTo>
                  <a:cubicBezTo>
                    <a:pt x="607" y="17"/>
                    <a:pt x="590" y="0"/>
                    <a:pt x="5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6" name="ï$ḻîḍê"/>
            <p:cNvSpPr/>
            <p:nvPr/>
          </p:nvSpPr>
          <p:spPr bwMode="auto">
            <a:xfrm>
              <a:off x="3122057" y="3389396"/>
              <a:ext cx="224890" cy="521231"/>
            </a:xfrm>
            <a:custGeom>
              <a:avLst/>
              <a:gdLst>
                <a:gd name="T0" fmla="*/ 16 w 95"/>
                <a:gd name="T1" fmla="*/ 0 h 220"/>
                <a:gd name="T2" fmla="*/ 0 w 95"/>
                <a:gd name="T3" fmla="*/ 30 h 220"/>
                <a:gd name="T4" fmla="*/ 0 w 95"/>
                <a:gd name="T5" fmla="*/ 220 h 220"/>
                <a:gd name="T6" fmla="*/ 95 w 95"/>
                <a:gd name="T7" fmla="*/ 145 h 220"/>
                <a:gd name="T8" fmla="*/ 16 w 95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0">
                  <a:moveTo>
                    <a:pt x="16" y="0"/>
                  </a:moveTo>
                  <a:cubicBezTo>
                    <a:pt x="6" y="6"/>
                    <a:pt x="0" y="17"/>
                    <a:pt x="0" y="3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6" y="189"/>
                    <a:pt x="58" y="163"/>
                    <a:pt x="95" y="145"/>
                  </a:cubicBezTo>
                  <a:cubicBezTo>
                    <a:pt x="94" y="84"/>
                    <a:pt x="63" y="31"/>
                    <a:pt x="16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7" name="íṣlïde"/>
            <p:cNvSpPr/>
            <p:nvPr/>
          </p:nvSpPr>
          <p:spPr bwMode="auto">
            <a:xfrm>
              <a:off x="3122057" y="3652939"/>
              <a:ext cx="1268523" cy="1008493"/>
            </a:xfrm>
            <a:custGeom>
              <a:avLst/>
              <a:gdLst>
                <a:gd name="T0" fmla="*/ 233 w 536"/>
                <a:gd name="T1" fmla="*/ 0 h 426"/>
                <a:gd name="T2" fmla="*/ 95 w 536"/>
                <a:gd name="T3" fmla="*/ 34 h 426"/>
                <a:gd name="T4" fmla="*/ 95 w 536"/>
                <a:gd name="T5" fmla="*/ 37 h 426"/>
                <a:gd name="T6" fmla="*/ 0 w 536"/>
                <a:gd name="T7" fmla="*/ 194 h 426"/>
                <a:gd name="T8" fmla="*/ 0 w 536"/>
                <a:gd name="T9" fmla="*/ 371 h 426"/>
                <a:gd name="T10" fmla="*/ 22 w 536"/>
                <a:gd name="T11" fmla="*/ 369 h 426"/>
                <a:gd name="T12" fmla="*/ 149 w 536"/>
                <a:gd name="T13" fmla="*/ 426 h 426"/>
                <a:gd name="T14" fmla="*/ 374 w 536"/>
                <a:gd name="T15" fmla="*/ 326 h 426"/>
                <a:gd name="T16" fmla="*/ 529 w 536"/>
                <a:gd name="T17" fmla="*/ 368 h 426"/>
                <a:gd name="T18" fmla="*/ 536 w 536"/>
                <a:gd name="T19" fmla="*/ 303 h 426"/>
                <a:gd name="T20" fmla="*/ 233 w 536"/>
                <a:gd name="T21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6" h="426">
                  <a:moveTo>
                    <a:pt x="233" y="0"/>
                  </a:moveTo>
                  <a:cubicBezTo>
                    <a:pt x="183" y="0"/>
                    <a:pt x="136" y="12"/>
                    <a:pt x="95" y="34"/>
                  </a:cubicBezTo>
                  <a:cubicBezTo>
                    <a:pt x="95" y="35"/>
                    <a:pt x="95" y="36"/>
                    <a:pt x="95" y="37"/>
                  </a:cubicBezTo>
                  <a:cubicBezTo>
                    <a:pt x="95" y="105"/>
                    <a:pt x="56" y="164"/>
                    <a:pt x="0" y="194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7" y="370"/>
                    <a:pt x="15" y="369"/>
                    <a:pt x="22" y="369"/>
                  </a:cubicBezTo>
                  <a:cubicBezTo>
                    <a:pt x="73" y="369"/>
                    <a:pt x="118" y="391"/>
                    <a:pt x="149" y="426"/>
                  </a:cubicBezTo>
                  <a:cubicBezTo>
                    <a:pt x="204" y="364"/>
                    <a:pt x="285" y="326"/>
                    <a:pt x="374" y="326"/>
                  </a:cubicBezTo>
                  <a:cubicBezTo>
                    <a:pt x="430" y="326"/>
                    <a:pt x="483" y="341"/>
                    <a:pt x="529" y="368"/>
                  </a:cubicBezTo>
                  <a:cubicBezTo>
                    <a:pt x="533" y="347"/>
                    <a:pt x="536" y="326"/>
                    <a:pt x="536" y="303"/>
                  </a:cubicBezTo>
                  <a:cubicBezTo>
                    <a:pt x="536" y="136"/>
                    <a:pt x="400" y="0"/>
                    <a:pt x="233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8" name="ïṡļïḍè"/>
            <p:cNvSpPr/>
            <p:nvPr/>
          </p:nvSpPr>
          <p:spPr bwMode="auto">
            <a:xfrm>
              <a:off x="3122057" y="3733759"/>
              <a:ext cx="224890" cy="378332"/>
            </a:xfrm>
            <a:custGeom>
              <a:avLst/>
              <a:gdLst>
                <a:gd name="T0" fmla="*/ 95 w 95"/>
                <a:gd name="T1" fmla="*/ 0 h 160"/>
                <a:gd name="T2" fmla="*/ 0 w 95"/>
                <a:gd name="T3" fmla="*/ 75 h 160"/>
                <a:gd name="T4" fmla="*/ 0 w 95"/>
                <a:gd name="T5" fmla="*/ 160 h 160"/>
                <a:gd name="T6" fmla="*/ 95 w 95"/>
                <a:gd name="T7" fmla="*/ 3 h 160"/>
                <a:gd name="T8" fmla="*/ 95 w 95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0">
                  <a:moveTo>
                    <a:pt x="95" y="0"/>
                  </a:moveTo>
                  <a:cubicBezTo>
                    <a:pt x="58" y="18"/>
                    <a:pt x="26" y="44"/>
                    <a:pt x="0" y="7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56" y="130"/>
                    <a:pt x="95" y="71"/>
                    <a:pt x="95" y="3"/>
                  </a:cubicBezTo>
                  <a:cubicBezTo>
                    <a:pt x="95" y="2"/>
                    <a:pt x="95" y="1"/>
                    <a:pt x="95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9" name="ïṧḻiďê"/>
            <p:cNvSpPr/>
            <p:nvPr/>
          </p:nvSpPr>
          <p:spPr bwMode="auto">
            <a:xfrm>
              <a:off x="4291019" y="4524389"/>
              <a:ext cx="258859" cy="354906"/>
            </a:xfrm>
            <a:custGeom>
              <a:avLst/>
              <a:gdLst>
                <a:gd name="T0" fmla="*/ 108 w 109"/>
                <a:gd name="T1" fmla="*/ 147 h 150"/>
                <a:gd name="T2" fmla="*/ 106 w 109"/>
                <a:gd name="T3" fmla="*/ 150 h 150"/>
                <a:gd name="T4" fmla="*/ 109 w 109"/>
                <a:gd name="T5" fmla="*/ 149 h 150"/>
                <a:gd name="T6" fmla="*/ 108 w 109"/>
                <a:gd name="T7" fmla="*/ 147 h 150"/>
                <a:gd name="T8" fmla="*/ 35 w 109"/>
                <a:gd name="T9" fmla="*/ 0 h 150"/>
                <a:gd name="T10" fmla="*/ 0 w 109"/>
                <a:gd name="T11" fmla="*/ 88 h 150"/>
                <a:gd name="T12" fmla="*/ 60 w 109"/>
                <a:gd name="T13" fmla="*/ 18 h 150"/>
                <a:gd name="T14" fmla="*/ 35 w 109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50">
                  <a:moveTo>
                    <a:pt x="108" y="147"/>
                  </a:moveTo>
                  <a:cubicBezTo>
                    <a:pt x="106" y="150"/>
                    <a:pt x="106" y="150"/>
                    <a:pt x="106" y="150"/>
                  </a:cubicBezTo>
                  <a:cubicBezTo>
                    <a:pt x="107" y="150"/>
                    <a:pt x="108" y="149"/>
                    <a:pt x="109" y="149"/>
                  </a:cubicBezTo>
                  <a:cubicBezTo>
                    <a:pt x="108" y="148"/>
                    <a:pt x="108" y="148"/>
                    <a:pt x="108" y="147"/>
                  </a:cubicBezTo>
                  <a:moveTo>
                    <a:pt x="35" y="0"/>
                  </a:moveTo>
                  <a:cubicBezTo>
                    <a:pt x="28" y="32"/>
                    <a:pt x="16" y="61"/>
                    <a:pt x="0" y="8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2" y="11"/>
                    <a:pt x="44" y="6"/>
                    <a:pt x="35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0" name="išľiďê"/>
            <p:cNvSpPr/>
            <p:nvPr/>
          </p:nvSpPr>
          <p:spPr bwMode="auto">
            <a:xfrm>
              <a:off x="3474620" y="4424829"/>
              <a:ext cx="899562" cy="462666"/>
            </a:xfrm>
            <a:custGeom>
              <a:avLst/>
              <a:gdLst>
                <a:gd name="T0" fmla="*/ 225 w 380"/>
                <a:gd name="T1" fmla="*/ 0 h 195"/>
                <a:gd name="T2" fmla="*/ 0 w 380"/>
                <a:gd name="T3" fmla="*/ 100 h 195"/>
                <a:gd name="T4" fmla="*/ 43 w 380"/>
                <a:gd name="T5" fmla="*/ 195 h 195"/>
                <a:gd name="T6" fmla="*/ 291 w 380"/>
                <a:gd name="T7" fmla="*/ 195 h 195"/>
                <a:gd name="T8" fmla="*/ 345 w 380"/>
                <a:gd name="T9" fmla="*/ 130 h 195"/>
                <a:gd name="T10" fmla="*/ 380 w 380"/>
                <a:gd name="T11" fmla="*/ 42 h 195"/>
                <a:gd name="T12" fmla="*/ 225 w 380"/>
                <a:gd name="T1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195">
                  <a:moveTo>
                    <a:pt x="225" y="0"/>
                  </a:moveTo>
                  <a:cubicBezTo>
                    <a:pt x="136" y="0"/>
                    <a:pt x="55" y="38"/>
                    <a:pt x="0" y="100"/>
                  </a:cubicBezTo>
                  <a:cubicBezTo>
                    <a:pt x="23" y="125"/>
                    <a:pt x="39" y="158"/>
                    <a:pt x="43" y="195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345" y="130"/>
                    <a:pt x="345" y="130"/>
                    <a:pt x="345" y="130"/>
                  </a:cubicBezTo>
                  <a:cubicBezTo>
                    <a:pt x="361" y="103"/>
                    <a:pt x="373" y="74"/>
                    <a:pt x="380" y="42"/>
                  </a:cubicBezTo>
                  <a:cubicBezTo>
                    <a:pt x="334" y="15"/>
                    <a:pt x="281" y="0"/>
                    <a:pt x="225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1" name="iṡḻïdé"/>
            <p:cNvSpPr/>
            <p:nvPr/>
          </p:nvSpPr>
          <p:spPr bwMode="auto">
            <a:xfrm>
              <a:off x="3122057" y="4526732"/>
              <a:ext cx="352563" cy="360762"/>
            </a:xfrm>
            <a:custGeom>
              <a:avLst/>
              <a:gdLst>
                <a:gd name="T0" fmla="*/ 22 w 149"/>
                <a:gd name="T1" fmla="*/ 0 h 152"/>
                <a:gd name="T2" fmla="*/ 0 w 149"/>
                <a:gd name="T3" fmla="*/ 2 h 152"/>
                <a:gd name="T4" fmla="*/ 0 w 149"/>
                <a:gd name="T5" fmla="*/ 115 h 152"/>
                <a:gd name="T6" fmla="*/ 7 w 149"/>
                <a:gd name="T7" fmla="*/ 136 h 152"/>
                <a:gd name="T8" fmla="*/ 13 w 149"/>
                <a:gd name="T9" fmla="*/ 143 h 152"/>
                <a:gd name="T10" fmla="*/ 37 w 149"/>
                <a:gd name="T11" fmla="*/ 152 h 152"/>
                <a:gd name="T12" fmla="*/ 91 w 149"/>
                <a:gd name="T13" fmla="*/ 152 h 152"/>
                <a:gd name="T14" fmla="*/ 149 w 149"/>
                <a:gd name="T15" fmla="*/ 57 h 152"/>
                <a:gd name="T16" fmla="*/ 22 w 149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52">
                  <a:moveTo>
                    <a:pt x="22" y="0"/>
                  </a:moveTo>
                  <a:cubicBezTo>
                    <a:pt x="15" y="0"/>
                    <a:pt x="7" y="1"/>
                    <a:pt x="0" y="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3"/>
                    <a:pt x="3" y="130"/>
                    <a:pt x="7" y="136"/>
                  </a:cubicBezTo>
                  <a:cubicBezTo>
                    <a:pt x="9" y="138"/>
                    <a:pt x="11" y="141"/>
                    <a:pt x="13" y="143"/>
                  </a:cubicBezTo>
                  <a:cubicBezTo>
                    <a:pt x="20" y="148"/>
                    <a:pt x="28" y="152"/>
                    <a:pt x="37" y="152"/>
                  </a:cubicBezTo>
                  <a:cubicBezTo>
                    <a:pt x="91" y="152"/>
                    <a:pt x="91" y="152"/>
                    <a:pt x="91" y="152"/>
                  </a:cubicBezTo>
                  <a:cubicBezTo>
                    <a:pt x="105" y="116"/>
                    <a:pt x="124" y="84"/>
                    <a:pt x="149" y="57"/>
                  </a:cubicBezTo>
                  <a:cubicBezTo>
                    <a:pt x="118" y="22"/>
                    <a:pt x="73" y="0"/>
                    <a:pt x="22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2" name="ïśļíďé"/>
            <p:cNvSpPr/>
            <p:nvPr/>
          </p:nvSpPr>
          <p:spPr bwMode="auto">
            <a:xfrm>
              <a:off x="3337577" y="4661432"/>
              <a:ext cx="238946" cy="226062"/>
            </a:xfrm>
            <a:custGeom>
              <a:avLst/>
              <a:gdLst>
                <a:gd name="T0" fmla="*/ 58 w 101"/>
                <a:gd name="T1" fmla="*/ 0 h 95"/>
                <a:gd name="T2" fmla="*/ 0 w 101"/>
                <a:gd name="T3" fmla="*/ 95 h 95"/>
                <a:gd name="T4" fmla="*/ 101 w 101"/>
                <a:gd name="T5" fmla="*/ 95 h 95"/>
                <a:gd name="T6" fmla="*/ 58 w 101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95">
                  <a:moveTo>
                    <a:pt x="58" y="0"/>
                  </a:moveTo>
                  <a:cubicBezTo>
                    <a:pt x="33" y="27"/>
                    <a:pt x="14" y="59"/>
                    <a:pt x="0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97" y="58"/>
                    <a:pt x="81" y="25"/>
                    <a:pt x="58" y="0"/>
                  </a:cubicBezTo>
                </a:path>
              </a:pathLst>
            </a:custGeom>
            <a:solidFill>
              <a:srgbClr val="EEF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3" name="ïṧḻîďe"/>
            <p:cNvSpPr/>
            <p:nvPr/>
          </p:nvSpPr>
          <p:spPr bwMode="auto">
            <a:xfrm>
              <a:off x="4433918" y="4375634"/>
              <a:ext cx="162812" cy="267057"/>
            </a:xfrm>
            <a:custGeom>
              <a:avLst/>
              <a:gdLst>
                <a:gd name="T0" fmla="*/ 69 w 69"/>
                <a:gd name="T1" fmla="*/ 0 h 113"/>
                <a:gd name="T2" fmla="*/ 0 w 69"/>
                <a:gd name="T3" fmla="*/ 81 h 113"/>
                <a:gd name="T4" fmla="*/ 37 w 69"/>
                <a:gd name="T5" fmla="*/ 113 h 113"/>
                <a:gd name="T6" fmla="*/ 69 w 69"/>
                <a:gd name="T7" fmla="*/ 41 h 113"/>
                <a:gd name="T8" fmla="*/ 69 w 69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13">
                  <a:moveTo>
                    <a:pt x="69" y="0"/>
                  </a:moveTo>
                  <a:cubicBezTo>
                    <a:pt x="0" y="81"/>
                    <a:pt x="0" y="81"/>
                    <a:pt x="0" y="81"/>
                  </a:cubicBezTo>
                  <a:cubicBezTo>
                    <a:pt x="13" y="90"/>
                    <a:pt x="26" y="101"/>
                    <a:pt x="37" y="113"/>
                  </a:cubicBezTo>
                  <a:cubicBezTo>
                    <a:pt x="42" y="86"/>
                    <a:pt x="53" y="62"/>
                    <a:pt x="69" y="41"/>
                  </a:cubicBezTo>
                  <a:cubicBezTo>
                    <a:pt x="69" y="0"/>
                    <a:pt x="69" y="0"/>
                    <a:pt x="69" y="0"/>
                  </a:cubicBezTo>
                </a:path>
              </a:pathLst>
            </a:custGeom>
            <a:solidFill>
              <a:srgbClr val="FBF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4" name="ïŝḻïdé"/>
            <p:cNvSpPr/>
            <p:nvPr/>
          </p:nvSpPr>
          <p:spPr bwMode="auto">
            <a:xfrm>
              <a:off x="4172717" y="4566556"/>
              <a:ext cx="374817" cy="320937"/>
            </a:xfrm>
            <a:custGeom>
              <a:avLst/>
              <a:gdLst>
                <a:gd name="T0" fmla="*/ 110 w 158"/>
                <a:gd name="T1" fmla="*/ 0 h 135"/>
                <a:gd name="T2" fmla="*/ 50 w 158"/>
                <a:gd name="T3" fmla="*/ 70 h 135"/>
                <a:gd name="T4" fmla="*/ 0 w 158"/>
                <a:gd name="T5" fmla="*/ 135 h 135"/>
                <a:gd name="T6" fmla="*/ 142 w 158"/>
                <a:gd name="T7" fmla="*/ 135 h 135"/>
                <a:gd name="T8" fmla="*/ 156 w 158"/>
                <a:gd name="T9" fmla="*/ 132 h 135"/>
                <a:gd name="T10" fmla="*/ 158 w 158"/>
                <a:gd name="T11" fmla="*/ 129 h 135"/>
                <a:gd name="T12" fmla="*/ 144 w 158"/>
                <a:gd name="T13" fmla="*/ 62 h 135"/>
                <a:gd name="T14" fmla="*/ 147 w 158"/>
                <a:gd name="T15" fmla="*/ 32 h 135"/>
                <a:gd name="T16" fmla="*/ 110 w 158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35">
                  <a:moveTo>
                    <a:pt x="110" y="0"/>
                  </a:moveTo>
                  <a:cubicBezTo>
                    <a:pt x="50" y="70"/>
                    <a:pt x="50" y="70"/>
                    <a:pt x="50" y="70"/>
                  </a:cubicBezTo>
                  <a:cubicBezTo>
                    <a:pt x="37" y="94"/>
                    <a:pt x="20" y="116"/>
                    <a:pt x="0" y="135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7" y="135"/>
                    <a:pt x="151" y="134"/>
                    <a:pt x="156" y="132"/>
                  </a:cubicBezTo>
                  <a:cubicBezTo>
                    <a:pt x="158" y="129"/>
                    <a:pt x="158" y="129"/>
                    <a:pt x="158" y="129"/>
                  </a:cubicBezTo>
                  <a:cubicBezTo>
                    <a:pt x="149" y="109"/>
                    <a:pt x="144" y="86"/>
                    <a:pt x="144" y="62"/>
                  </a:cubicBezTo>
                  <a:cubicBezTo>
                    <a:pt x="144" y="52"/>
                    <a:pt x="145" y="42"/>
                    <a:pt x="147" y="32"/>
                  </a:cubicBezTo>
                  <a:cubicBezTo>
                    <a:pt x="136" y="20"/>
                    <a:pt x="123" y="9"/>
                    <a:pt x="110" y="0"/>
                  </a:cubicBezTo>
                </a:path>
              </a:pathLst>
            </a:custGeom>
            <a:solidFill>
              <a:srgbClr val="F5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5" name="íŝliḑé"/>
            <p:cNvSpPr/>
            <p:nvPr/>
          </p:nvSpPr>
          <p:spPr bwMode="auto">
            <a:xfrm>
              <a:off x="4163347" y="4732881"/>
              <a:ext cx="127673" cy="154612"/>
            </a:xfrm>
            <a:custGeom>
              <a:avLst/>
              <a:gdLst>
                <a:gd name="T0" fmla="*/ 54 w 54"/>
                <a:gd name="T1" fmla="*/ 0 h 65"/>
                <a:gd name="T2" fmla="*/ 0 w 54"/>
                <a:gd name="T3" fmla="*/ 65 h 65"/>
                <a:gd name="T4" fmla="*/ 4 w 54"/>
                <a:gd name="T5" fmla="*/ 65 h 65"/>
                <a:gd name="T6" fmla="*/ 54 w 5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5">
                  <a:moveTo>
                    <a:pt x="54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4" y="46"/>
                    <a:pt x="41" y="24"/>
                    <a:pt x="54" y="0"/>
                  </a:cubicBezTo>
                </a:path>
              </a:pathLst>
            </a:custGeom>
            <a:solidFill>
              <a:srgbClr val="F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6" name="îSḷíḓé"/>
            <p:cNvSpPr/>
            <p:nvPr/>
          </p:nvSpPr>
          <p:spPr bwMode="auto">
            <a:xfrm>
              <a:off x="4520595" y="4472852"/>
              <a:ext cx="76135" cy="262372"/>
            </a:xfrm>
            <a:custGeom>
              <a:avLst/>
              <a:gdLst>
                <a:gd name="T0" fmla="*/ 32 w 32"/>
                <a:gd name="T1" fmla="*/ 0 h 111"/>
                <a:gd name="T2" fmla="*/ 0 w 32"/>
                <a:gd name="T3" fmla="*/ 72 h 111"/>
                <a:gd name="T4" fmla="*/ 32 w 32"/>
                <a:gd name="T5" fmla="*/ 111 h 111"/>
                <a:gd name="T6" fmla="*/ 32 w 32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11">
                  <a:moveTo>
                    <a:pt x="32" y="0"/>
                  </a:moveTo>
                  <a:cubicBezTo>
                    <a:pt x="16" y="21"/>
                    <a:pt x="5" y="45"/>
                    <a:pt x="0" y="72"/>
                  </a:cubicBezTo>
                  <a:cubicBezTo>
                    <a:pt x="12" y="84"/>
                    <a:pt x="22" y="97"/>
                    <a:pt x="32" y="111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F5F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7" name="iSlïďe"/>
            <p:cNvSpPr/>
            <p:nvPr/>
          </p:nvSpPr>
          <p:spPr bwMode="auto">
            <a:xfrm>
              <a:off x="4513567" y="4642691"/>
              <a:ext cx="83163" cy="229576"/>
            </a:xfrm>
            <a:custGeom>
              <a:avLst/>
              <a:gdLst>
                <a:gd name="T0" fmla="*/ 3 w 35"/>
                <a:gd name="T1" fmla="*/ 0 h 97"/>
                <a:gd name="T2" fmla="*/ 0 w 35"/>
                <a:gd name="T3" fmla="*/ 30 h 97"/>
                <a:gd name="T4" fmla="*/ 14 w 35"/>
                <a:gd name="T5" fmla="*/ 97 h 97"/>
                <a:gd name="T6" fmla="*/ 34 w 35"/>
                <a:gd name="T7" fmla="*/ 74 h 97"/>
                <a:gd name="T8" fmla="*/ 35 w 35"/>
                <a:gd name="T9" fmla="*/ 66 h 97"/>
                <a:gd name="T10" fmla="*/ 35 w 35"/>
                <a:gd name="T11" fmla="*/ 39 h 97"/>
                <a:gd name="T12" fmla="*/ 3 w 35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97">
                  <a:moveTo>
                    <a:pt x="3" y="0"/>
                  </a:moveTo>
                  <a:cubicBezTo>
                    <a:pt x="1" y="10"/>
                    <a:pt x="0" y="20"/>
                    <a:pt x="0" y="30"/>
                  </a:cubicBezTo>
                  <a:cubicBezTo>
                    <a:pt x="0" y="54"/>
                    <a:pt x="5" y="77"/>
                    <a:pt x="14" y="97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1"/>
                    <a:pt x="35" y="69"/>
                    <a:pt x="35" y="66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25" y="25"/>
                    <a:pt x="15" y="12"/>
                    <a:pt x="3" y="0"/>
                  </a:cubicBezTo>
                </a:path>
              </a:pathLst>
            </a:custGeom>
            <a:solidFill>
              <a:srgbClr val="F0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8" name="ïŝḻiḋe"/>
            <p:cNvSpPr/>
            <p:nvPr/>
          </p:nvSpPr>
          <p:spPr bwMode="auto">
            <a:xfrm>
              <a:off x="7651491" y="3164505"/>
              <a:ext cx="1472330" cy="1512154"/>
            </a:xfrm>
            <a:custGeom>
              <a:avLst/>
              <a:gdLst>
                <a:gd name="T0" fmla="*/ 544 w 622"/>
                <a:gd name="T1" fmla="*/ 78 h 638"/>
                <a:gd name="T2" fmla="*/ 522 w 622"/>
                <a:gd name="T3" fmla="*/ 55 h 638"/>
                <a:gd name="T4" fmla="*/ 544 w 622"/>
                <a:gd name="T5" fmla="*/ 32 h 638"/>
                <a:gd name="T6" fmla="*/ 567 w 622"/>
                <a:gd name="T7" fmla="*/ 55 h 638"/>
                <a:gd name="T8" fmla="*/ 544 w 622"/>
                <a:gd name="T9" fmla="*/ 78 h 638"/>
                <a:gd name="T10" fmla="*/ 586 w 622"/>
                <a:gd name="T11" fmla="*/ 0 h 638"/>
                <a:gd name="T12" fmla="*/ 36 w 622"/>
                <a:gd name="T13" fmla="*/ 0 h 638"/>
                <a:gd name="T14" fmla="*/ 0 w 622"/>
                <a:gd name="T15" fmla="*/ 37 h 638"/>
                <a:gd name="T16" fmla="*/ 0 w 622"/>
                <a:gd name="T17" fmla="*/ 602 h 638"/>
                <a:gd name="T18" fmla="*/ 36 w 622"/>
                <a:gd name="T19" fmla="*/ 638 h 638"/>
                <a:gd name="T20" fmla="*/ 336 w 622"/>
                <a:gd name="T21" fmla="*/ 638 h 638"/>
                <a:gd name="T22" fmla="*/ 389 w 622"/>
                <a:gd name="T23" fmla="*/ 618 h 638"/>
                <a:gd name="T24" fmla="*/ 443 w 622"/>
                <a:gd name="T25" fmla="*/ 638 h 638"/>
                <a:gd name="T26" fmla="*/ 565 w 622"/>
                <a:gd name="T27" fmla="*/ 638 h 638"/>
                <a:gd name="T28" fmla="*/ 552 w 622"/>
                <a:gd name="T29" fmla="*/ 617 h 638"/>
                <a:gd name="T30" fmla="*/ 539 w 622"/>
                <a:gd name="T31" fmla="*/ 618 h 638"/>
                <a:gd name="T32" fmla="*/ 440 w 622"/>
                <a:gd name="T33" fmla="*/ 519 h 638"/>
                <a:gd name="T34" fmla="*/ 539 w 622"/>
                <a:gd name="T35" fmla="*/ 420 h 638"/>
                <a:gd name="T36" fmla="*/ 566 w 622"/>
                <a:gd name="T37" fmla="*/ 424 h 638"/>
                <a:gd name="T38" fmla="*/ 598 w 622"/>
                <a:gd name="T39" fmla="*/ 389 h 638"/>
                <a:gd name="T40" fmla="*/ 593 w 622"/>
                <a:gd name="T41" fmla="*/ 389 h 638"/>
                <a:gd name="T42" fmla="*/ 480 w 622"/>
                <a:gd name="T43" fmla="*/ 276 h 638"/>
                <a:gd name="T44" fmla="*/ 585 w 622"/>
                <a:gd name="T45" fmla="*/ 164 h 638"/>
                <a:gd name="T46" fmla="*/ 574 w 622"/>
                <a:gd name="T47" fmla="*/ 128 h 638"/>
                <a:gd name="T48" fmla="*/ 622 w 622"/>
                <a:gd name="T49" fmla="*/ 67 h 638"/>
                <a:gd name="T50" fmla="*/ 622 w 622"/>
                <a:gd name="T51" fmla="*/ 37 h 638"/>
                <a:gd name="T52" fmla="*/ 586 w 622"/>
                <a:gd name="T5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2" h="638">
                  <a:moveTo>
                    <a:pt x="544" y="78"/>
                  </a:moveTo>
                  <a:cubicBezTo>
                    <a:pt x="532" y="78"/>
                    <a:pt x="522" y="67"/>
                    <a:pt x="522" y="55"/>
                  </a:cubicBezTo>
                  <a:cubicBezTo>
                    <a:pt x="522" y="42"/>
                    <a:pt x="532" y="32"/>
                    <a:pt x="544" y="32"/>
                  </a:cubicBezTo>
                  <a:cubicBezTo>
                    <a:pt x="557" y="32"/>
                    <a:pt x="567" y="42"/>
                    <a:pt x="567" y="55"/>
                  </a:cubicBezTo>
                  <a:cubicBezTo>
                    <a:pt x="567" y="67"/>
                    <a:pt x="557" y="78"/>
                    <a:pt x="544" y="78"/>
                  </a:cubicBezTo>
                  <a:moveTo>
                    <a:pt x="58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0" y="622"/>
                    <a:pt x="16" y="638"/>
                    <a:pt x="36" y="638"/>
                  </a:cubicBezTo>
                  <a:cubicBezTo>
                    <a:pt x="336" y="638"/>
                    <a:pt x="336" y="638"/>
                    <a:pt x="336" y="638"/>
                  </a:cubicBezTo>
                  <a:cubicBezTo>
                    <a:pt x="350" y="626"/>
                    <a:pt x="369" y="618"/>
                    <a:pt x="389" y="618"/>
                  </a:cubicBezTo>
                  <a:cubicBezTo>
                    <a:pt x="410" y="618"/>
                    <a:pt x="429" y="626"/>
                    <a:pt x="443" y="638"/>
                  </a:cubicBezTo>
                  <a:cubicBezTo>
                    <a:pt x="565" y="638"/>
                    <a:pt x="565" y="638"/>
                    <a:pt x="565" y="638"/>
                  </a:cubicBezTo>
                  <a:cubicBezTo>
                    <a:pt x="560" y="632"/>
                    <a:pt x="556" y="625"/>
                    <a:pt x="552" y="617"/>
                  </a:cubicBezTo>
                  <a:cubicBezTo>
                    <a:pt x="548" y="618"/>
                    <a:pt x="544" y="618"/>
                    <a:pt x="539" y="618"/>
                  </a:cubicBezTo>
                  <a:cubicBezTo>
                    <a:pt x="485" y="618"/>
                    <a:pt x="440" y="574"/>
                    <a:pt x="440" y="519"/>
                  </a:cubicBezTo>
                  <a:cubicBezTo>
                    <a:pt x="440" y="465"/>
                    <a:pt x="485" y="420"/>
                    <a:pt x="539" y="420"/>
                  </a:cubicBezTo>
                  <a:cubicBezTo>
                    <a:pt x="548" y="420"/>
                    <a:pt x="557" y="422"/>
                    <a:pt x="566" y="424"/>
                  </a:cubicBezTo>
                  <a:cubicBezTo>
                    <a:pt x="575" y="411"/>
                    <a:pt x="586" y="399"/>
                    <a:pt x="598" y="389"/>
                  </a:cubicBezTo>
                  <a:cubicBezTo>
                    <a:pt x="596" y="389"/>
                    <a:pt x="594" y="389"/>
                    <a:pt x="593" y="389"/>
                  </a:cubicBezTo>
                  <a:cubicBezTo>
                    <a:pt x="531" y="389"/>
                    <a:pt x="480" y="338"/>
                    <a:pt x="480" y="276"/>
                  </a:cubicBezTo>
                  <a:cubicBezTo>
                    <a:pt x="480" y="217"/>
                    <a:pt x="527" y="168"/>
                    <a:pt x="585" y="164"/>
                  </a:cubicBezTo>
                  <a:cubicBezTo>
                    <a:pt x="579" y="154"/>
                    <a:pt x="574" y="141"/>
                    <a:pt x="574" y="128"/>
                  </a:cubicBezTo>
                  <a:cubicBezTo>
                    <a:pt x="574" y="99"/>
                    <a:pt x="595" y="74"/>
                    <a:pt x="622" y="67"/>
                  </a:cubicBezTo>
                  <a:cubicBezTo>
                    <a:pt x="622" y="37"/>
                    <a:pt x="622" y="37"/>
                    <a:pt x="622" y="37"/>
                  </a:cubicBezTo>
                  <a:cubicBezTo>
                    <a:pt x="622" y="16"/>
                    <a:pt x="606" y="0"/>
                    <a:pt x="5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9" name="ïṩḻíḍe"/>
            <p:cNvSpPr/>
            <p:nvPr/>
          </p:nvSpPr>
          <p:spPr bwMode="auto">
            <a:xfrm>
              <a:off x="9010205" y="3323803"/>
              <a:ext cx="113617" cy="236603"/>
            </a:xfrm>
            <a:custGeom>
              <a:avLst/>
              <a:gdLst>
                <a:gd name="T0" fmla="*/ 48 w 48"/>
                <a:gd name="T1" fmla="*/ 0 h 100"/>
                <a:gd name="T2" fmla="*/ 0 w 48"/>
                <a:gd name="T3" fmla="*/ 61 h 100"/>
                <a:gd name="T4" fmla="*/ 11 w 48"/>
                <a:gd name="T5" fmla="*/ 97 h 100"/>
                <a:gd name="T6" fmla="*/ 19 w 48"/>
                <a:gd name="T7" fmla="*/ 97 h 100"/>
                <a:gd name="T8" fmla="*/ 48 w 48"/>
                <a:gd name="T9" fmla="*/ 100 h 100"/>
                <a:gd name="T10" fmla="*/ 48 w 48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00">
                  <a:moveTo>
                    <a:pt x="48" y="0"/>
                  </a:moveTo>
                  <a:cubicBezTo>
                    <a:pt x="21" y="7"/>
                    <a:pt x="0" y="32"/>
                    <a:pt x="0" y="61"/>
                  </a:cubicBezTo>
                  <a:cubicBezTo>
                    <a:pt x="0" y="74"/>
                    <a:pt x="5" y="87"/>
                    <a:pt x="11" y="97"/>
                  </a:cubicBezTo>
                  <a:cubicBezTo>
                    <a:pt x="14" y="97"/>
                    <a:pt x="16" y="97"/>
                    <a:pt x="19" y="97"/>
                  </a:cubicBezTo>
                  <a:cubicBezTo>
                    <a:pt x="29" y="97"/>
                    <a:pt x="39" y="98"/>
                    <a:pt x="48" y="10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0" name="ïṡlíḑè"/>
            <p:cNvSpPr/>
            <p:nvPr/>
          </p:nvSpPr>
          <p:spPr bwMode="auto">
            <a:xfrm>
              <a:off x="8787657" y="3553378"/>
              <a:ext cx="336165" cy="532944"/>
            </a:xfrm>
            <a:custGeom>
              <a:avLst/>
              <a:gdLst>
                <a:gd name="T0" fmla="*/ 105 w 142"/>
                <a:gd name="T1" fmla="*/ 0 h 225"/>
                <a:gd name="T2" fmla="*/ 0 w 142"/>
                <a:gd name="T3" fmla="*/ 112 h 225"/>
                <a:gd name="T4" fmla="*/ 113 w 142"/>
                <a:gd name="T5" fmla="*/ 225 h 225"/>
                <a:gd name="T6" fmla="*/ 118 w 142"/>
                <a:gd name="T7" fmla="*/ 225 h 225"/>
                <a:gd name="T8" fmla="*/ 142 w 142"/>
                <a:gd name="T9" fmla="*/ 207 h 225"/>
                <a:gd name="T10" fmla="*/ 142 w 142"/>
                <a:gd name="T11" fmla="*/ 26 h 225"/>
                <a:gd name="T12" fmla="*/ 105 w 142"/>
                <a:gd name="T1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25">
                  <a:moveTo>
                    <a:pt x="105" y="0"/>
                  </a:moveTo>
                  <a:cubicBezTo>
                    <a:pt x="47" y="4"/>
                    <a:pt x="0" y="53"/>
                    <a:pt x="0" y="112"/>
                  </a:cubicBezTo>
                  <a:cubicBezTo>
                    <a:pt x="0" y="174"/>
                    <a:pt x="51" y="225"/>
                    <a:pt x="113" y="225"/>
                  </a:cubicBezTo>
                  <a:cubicBezTo>
                    <a:pt x="114" y="225"/>
                    <a:pt x="116" y="225"/>
                    <a:pt x="118" y="225"/>
                  </a:cubicBezTo>
                  <a:cubicBezTo>
                    <a:pt x="125" y="218"/>
                    <a:pt x="133" y="212"/>
                    <a:pt x="142" y="20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27" y="22"/>
                    <a:pt x="114" y="12"/>
                    <a:pt x="105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1" name="íṧḷïḓê"/>
            <p:cNvSpPr/>
            <p:nvPr/>
          </p:nvSpPr>
          <p:spPr bwMode="auto">
            <a:xfrm>
              <a:off x="9035973" y="3553378"/>
              <a:ext cx="87848" cy="60908"/>
            </a:xfrm>
            <a:custGeom>
              <a:avLst/>
              <a:gdLst>
                <a:gd name="T0" fmla="*/ 8 w 37"/>
                <a:gd name="T1" fmla="*/ 0 h 26"/>
                <a:gd name="T2" fmla="*/ 0 w 37"/>
                <a:gd name="T3" fmla="*/ 0 h 26"/>
                <a:gd name="T4" fmla="*/ 37 w 37"/>
                <a:gd name="T5" fmla="*/ 26 h 26"/>
                <a:gd name="T6" fmla="*/ 37 w 37"/>
                <a:gd name="T7" fmla="*/ 3 h 26"/>
                <a:gd name="T8" fmla="*/ 8 w 3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6">
                  <a:moveTo>
                    <a:pt x="8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9" y="12"/>
                    <a:pt x="22" y="22"/>
                    <a:pt x="37" y="2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28" y="1"/>
                    <a:pt x="18" y="0"/>
                    <a:pt x="8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2" name="ïṩ1iḑê"/>
            <p:cNvSpPr/>
            <p:nvPr/>
          </p:nvSpPr>
          <p:spPr bwMode="auto">
            <a:xfrm>
              <a:off x="8957496" y="4076951"/>
              <a:ext cx="166325" cy="599708"/>
            </a:xfrm>
            <a:custGeom>
              <a:avLst/>
              <a:gdLst>
                <a:gd name="T0" fmla="*/ 70 w 70"/>
                <a:gd name="T1" fmla="*/ 188 h 253"/>
                <a:gd name="T2" fmla="*/ 0 w 70"/>
                <a:gd name="T3" fmla="*/ 232 h 253"/>
                <a:gd name="T4" fmla="*/ 13 w 70"/>
                <a:gd name="T5" fmla="*/ 253 h 253"/>
                <a:gd name="T6" fmla="*/ 34 w 70"/>
                <a:gd name="T7" fmla="*/ 253 h 253"/>
                <a:gd name="T8" fmla="*/ 70 w 70"/>
                <a:gd name="T9" fmla="*/ 217 h 253"/>
                <a:gd name="T10" fmla="*/ 70 w 70"/>
                <a:gd name="T11" fmla="*/ 188 h 253"/>
                <a:gd name="T12" fmla="*/ 70 w 70"/>
                <a:gd name="T13" fmla="*/ 0 h 253"/>
                <a:gd name="T14" fmla="*/ 46 w 70"/>
                <a:gd name="T15" fmla="*/ 4 h 253"/>
                <a:gd name="T16" fmla="*/ 14 w 70"/>
                <a:gd name="T17" fmla="*/ 39 h 253"/>
                <a:gd name="T18" fmla="*/ 70 w 70"/>
                <a:gd name="T19" fmla="*/ 81 h 253"/>
                <a:gd name="T20" fmla="*/ 70 w 70"/>
                <a:gd name="T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53">
                  <a:moveTo>
                    <a:pt x="70" y="188"/>
                  </a:moveTo>
                  <a:cubicBezTo>
                    <a:pt x="55" y="212"/>
                    <a:pt x="30" y="228"/>
                    <a:pt x="0" y="232"/>
                  </a:cubicBezTo>
                  <a:cubicBezTo>
                    <a:pt x="4" y="240"/>
                    <a:pt x="8" y="247"/>
                    <a:pt x="13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54" y="253"/>
                    <a:pt x="70" y="237"/>
                    <a:pt x="70" y="217"/>
                  </a:cubicBezTo>
                  <a:cubicBezTo>
                    <a:pt x="70" y="188"/>
                    <a:pt x="70" y="188"/>
                    <a:pt x="70" y="188"/>
                  </a:cubicBezTo>
                  <a:moveTo>
                    <a:pt x="70" y="0"/>
                  </a:moveTo>
                  <a:cubicBezTo>
                    <a:pt x="62" y="2"/>
                    <a:pt x="54" y="3"/>
                    <a:pt x="46" y="4"/>
                  </a:cubicBezTo>
                  <a:cubicBezTo>
                    <a:pt x="34" y="14"/>
                    <a:pt x="23" y="26"/>
                    <a:pt x="14" y="39"/>
                  </a:cubicBezTo>
                  <a:cubicBezTo>
                    <a:pt x="37" y="46"/>
                    <a:pt x="57" y="61"/>
                    <a:pt x="70" y="81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3" name="ïšḷïďè"/>
            <p:cNvSpPr/>
            <p:nvPr/>
          </p:nvSpPr>
          <p:spPr bwMode="auto">
            <a:xfrm>
              <a:off x="9066427" y="4044154"/>
              <a:ext cx="57394" cy="42167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24 w 24"/>
                <a:gd name="T5" fmla="*/ 14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cubicBezTo>
                    <a:pt x="15" y="5"/>
                    <a:pt x="7" y="11"/>
                    <a:pt x="0" y="18"/>
                  </a:cubicBezTo>
                  <a:cubicBezTo>
                    <a:pt x="8" y="17"/>
                    <a:pt x="16" y="16"/>
                    <a:pt x="24" y="1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4" name="î$ľiḋe"/>
            <p:cNvSpPr/>
            <p:nvPr/>
          </p:nvSpPr>
          <p:spPr bwMode="auto">
            <a:xfrm>
              <a:off x="8692782" y="4160114"/>
              <a:ext cx="298683" cy="468522"/>
            </a:xfrm>
            <a:custGeom>
              <a:avLst/>
              <a:gdLst>
                <a:gd name="T0" fmla="*/ 99 w 126"/>
                <a:gd name="T1" fmla="*/ 0 h 198"/>
                <a:gd name="T2" fmla="*/ 0 w 126"/>
                <a:gd name="T3" fmla="*/ 99 h 198"/>
                <a:gd name="T4" fmla="*/ 99 w 126"/>
                <a:gd name="T5" fmla="*/ 198 h 198"/>
                <a:gd name="T6" fmla="*/ 112 w 126"/>
                <a:gd name="T7" fmla="*/ 197 h 198"/>
                <a:gd name="T8" fmla="*/ 92 w 126"/>
                <a:gd name="T9" fmla="*/ 112 h 198"/>
                <a:gd name="T10" fmla="*/ 126 w 126"/>
                <a:gd name="T11" fmla="*/ 4 h 198"/>
                <a:gd name="T12" fmla="*/ 99 w 12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8">
                  <a:moveTo>
                    <a:pt x="99" y="0"/>
                  </a:moveTo>
                  <a:cubicBezTo>
                    <a:pt x="45" y="0"/>
                    <a:pt x="0" y="45"/>
                    <a:pt x="0" y="99"/>
                  </a:cubicBezTo>
                  <a:cubicBezTo>
                    <a:pt x="0" y="154"/>
                    <a:pt x="45" y="198"/>
                    <a:pt x="99" y="198"/>
                  </a:cubicBezTo>
                  <a:cubicBezTo>
                    <a:pt x="104" y="198"/>
                    <a:pt x="108" y="198"/>
                    <a:pt x="112" y="197"/>
                  </a:cubicBezTo>
                  <a:cubicBezTo>
                    <a:pt x="100" y="172"/>
                    <a:pt x="92" y="143"/>
                    <a:pt x="92" y="112"/>
                  </a:cubicBezTo>
                  <a:cubicBezTo>
                    <a:pt x="92" y="72"/>
                    <a:pt x="105" y="35"/>
                    <a:pt x="126" y="4"/>
                  </a:cubicBezTo>
                  <a:cubicBezTo>
                    <a:pt x="117" y="2"/>
                    <a:pt x="108" y="0"/>
                    <a:pt x="99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5" name="îśļîḑè"/>
            <p:cNvSpPr/>
            <p:nvPr/>
          </p:nvSpPr>
          <p:spPr bwMode="auto">
            <a:xfrm>
              <a:off x="8910644" y="4169484"/>
              <a:ext cx="213177" cy="456809"/>
            </a:xfrm>
            <a:custGeom>
              <a:avLst/>
              <a:gdLst>
                <a:gd name="T0" fmla="*/ 34 w 90"/>
                <a:gd name="T1" fmla="*/ 0 h 193"/>
                <a:gd name="T2" fmla="*/ 0 w 90"/>
                <a:gd name="T3" fmla="*/ 108 h 193"/>
                <a:gd name="T4" fmla="*/ 20 w 90"/>
                <a:gd name="T5" fmla="*/ 193 h 193"/>
                <a:gd name="T6" fmla="*/ 90 w 90"/>
                <a:gd name="T7" fmla="*/ 149 h 193"/>
                <a:gd name="T8" fmla="*/ 90 w 90"/>
                <a:gd name="T9" fmla="*/ 42 h 193"/>
                <a:gd name="T10" fmla="*/ 34 w 90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93">
                  <a:moveTo>
                    <a:pt x="34" y="0"/>
                  </a:moveTo>
                  <a:cubicBezTo>
                    <a:pt x="13" y="31"/>
                    <a:pt x="0" y="68"/>
                    <a:pt x="0" y="108"/>
                  </a:cubicBezTo>
                  <a:cubicBezTo>
                    <a:pt x="0" y="139"/>
                    <a:pt x="8" y="168"/>
                    <a:pt x="20" y="193"/>
                  </a:cubicBezTo>
                  <a:cubicBezTo>
                    <a:pt x="50" y="189"/>
                    <a:pt x="75" y="173"/>
                    <a:pt x="90" y="149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7" y="22"/>
                    <a:pt x="57" y="7"/>
                    <a:pt x="34" y="0"/>
                  </a:cubicBezTo>
                </a:path>
              </a:pathLst>
            </a:custGeom>
            <a:solidFill>
              <a:srgbClr val="F3F8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6" name="íšļïḑe"/>
            <p:cNvSpPr/>
            <p:nvPr/>
          </p:nvSpPr>
          <p:spPr bwMode="auto">
            <a:xfrm>
              <a:off x="8446808" y="4628636"/>
              <a:ext cx="253002" cy="48024"/>
            </a:xfrm>
            <a:custGeom>
              <a:avLst/>
              <a:gdLst>
                <a:gd name="T0" fmla="*/ 53 w 107"/>
                <a:gd name="T1" fmla="*/ 0 h 20"/>
                <a:gd name="T2" fmla="*/ 0 w 107"/>
                <a:gd name="T3" fmla="*/ 20 h 20"/>
                <a:gd name="T4" fmla="*/ 107 w 107"/>
                <a:gd name="T5" fmla="*/ 20 h 20"/>
                <a:gd name="T6" fmla="*/ 53 w 10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0">
                  <a:moveTo>
                    <a:pt x="53" y="0"/>
                  </a:moveTo>
                  <a:cubicBezTo>
                    <a:pt x="33" y="0"/>
                    <a:pt x="14" y="8"/>
                    <a:pt x="0" y="20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93" y="8"/>
                    <a:pt x="74" y="0"/>
                    <a:pt x="53" y="0"/>
                  </a:cubicBezTo>
                </a:path>
              </a:pathLst>
            </a:cu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7" name="íšḻiḋê"/>
            <p:cNvSpPr/>
            <p:nvPr/>
          </p:nvSpPr>
          <p:spPr bwMode="auto">
            <a:xfrm>
              <a:off x="8887218" y="3240640"/>
              <a:ext cx="106589" cy="108932"/>
            </a:xfrm>
            <a:prstGeom prst="ellipse">
              <a:avLst/>
            </a:prstGeom>
            <a:solidFill>
              <a:srgbClr val="F8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8" name="iŝḻiḍé"/>
            <p:cNvSpPr/>
            <p:nvPr/>
          </p:nvSpPr>
          <p:spPr bwMode="auto">
            <a:xfrm>
              <a:off x="7724112" y="3257038"/>
              <a:ext cx="343193" cy="134700"/>
            </a:xfrm>
            <a:custGeom>
              <a:avLst/>
              <a:gdLst>
                <a:gd name="T0" fmla="*/ 4 w 145"/>
                <a:gd name="T1" fmla="*/ 18 h 57"/>
                <a:gd name="T2" fmla="*/ 0 w 145"/>
                <a:gd name="T3" fmla="*/ 14 h 57"/>
                <a:gd name="T4" fmla="*/ 4 w 145"/>
                <a:gd name="T5" fmla="*/ 13 h 57"/>
                <a:gd name="T6" fmla="*/ 18 w 145"/>
                <a:gd name="T7" fmla="*/ 0 h 57"/>
                <a:gd name="T8" fmla="*/ 27 w 145"/>
                <a:gd name="T9" fmla="*/ 44 h 57"/>
                <a:gd name="T10" fmla="*/ 22 w 145"/>
                <a:gd name="T11" fmla="*/ 5 h 57"/>
                <a:gd name="T12" fmla="*/ 10 w 145"/>
                <a:gd name="T13" fmla="*/ 13 h 57"/>
                <a:gd name="T14" fmla="*/ 17 w 145"/>
                <a:gd name="T15" fmla="*/ 14 h 57"/>
                <a:gd name="T16" fmla="*/ 10 w 145"/>
                <a:gd name="T17" fmla="*/ 18 h 57"/>
                <a:gd name="T18" fmla="*/ 4 w 145"/>
                <a:gd name="T19" fmla="*/ 44 h 57"/>
                <a:gd name="T20" fmla="*/ 39 w 145"/>
                <a:gd name="T21" fmla="*/ 9 h 57"/>
                <a:gd name="T22" fmla="*/ 39 w 145"/>
                <a:gd name="T23" fmla="*/ 3 h 57"/>
                <a:gd name="T24" fmla="*/ 36 w 145"/>
                <a:gd name="T25" fmla="*/ 44 h 57"/>
                <a:gd name="T26" fmla="*/ 41 w 145"/>
                <a:gd name="T27" fmla="*/ 14 h 57"/>
                <a:gd name="T28" fmla="*/ 36 w 145"/>
                <a:gd name="T29" fmla="*/ 44 h 57"/>
                <a:gd name="T30" fmla="*/ 76 w 145"/>
                <a:gd name="T31" fmla="*/ 23 h 57"/>
                <a:gd name="T32" fmla="*/ 71 w 145"/>
                <a:gd name="T33" fmla="*/ 53 h 57"/>
                <a:gd name="T34" fmla="*/ 51 w 145"/>
                <a:gd name="T35" fmla="*/ 54 h 57"/>
                <a:gd name="T36" fmla="*/ 61 w 145"/>
                <a:gd name="T37" fmla="*/ 53 h 57"/>
                <a:gd name="T38" fmla="*/ 70 w 145"/>
                <a:gd name="T39" fmla="*/ 39 h 57"/>
                <a:gd name="T40" fmla="*/ 61 w 145"/>
                <a:gd name="T41" fmla="*/ 44 h 57"/>
                <a:gd name="T42" fmla="*/ 62 w 145"/>
                <a:gd name="T43" fmla="*/ 14 h 57"/>
                <a:gd name="T44" fmla="*/ 71 w 145"/>
                <a:gd name="T45" fmla="*/ 19 h 57"/>
                <a:gd name="T46" fmla="*/ 76 w 145"/>
                <a:gd name="T47" fmla="*/ 14 h 57"/>
                <a:gd name="T48" fmla="*/ 70 w 145"/>
                <a:gd name="T49" fmla="*/ 24 h 57"/>
                <a:gd name="T50" fmla="*/ 54 w 145"/>
                <a:gd name="T51" fmla="*/ 29 h 57"/>
                <a:gd name="T52" fmla="*/ 70 w 145"/>
                <a:gd name="T53" fmla="*/ 34 h 57"/>
                <a:gd name="T54" fmla="*/ 70 w 145"/>
                <a:gd name="T55" fmla="*/ 26 h 57"/>
                <a:gd name="T56" fmla="*/ 90 w 145"/>
                <a:gd name="T57" fmla="*/ 0 h 57"/>
                <a:gd name="T58" fmla="*/ 90 w 145"/>
                <a:gd name="T59" fmla="*/ 19 h 57"/>
                <a:gd name="T60" fmla="*/ 100 w 145"/>
                <a:gd name="T61" fmla="*/ 14 h 57"/>
                <a:gd name="T62" fmla="*/ 110 w 145"/>
                <a:gd name="T63" fmla="*/ 44 h 57"/>
                <a:gd name="T64" fmla="*/ 105 w 145"/>
                <a:gd name="T65" fmla="*/ 27 h 57"/>
                <a:gd name="T66" fmla="*/ 90 w 145"/>
                <a:gd name="T67" fmla="*/ 24 h 57"/>
                <a:gd name="T68" fmla="*/ 90 w 145"/>
                <a:gd name="T69" fmla="*/ 44 h 57"/>
                <a:gd name="T70" fmla="*/ 85 w 145"/>
                <a:gd name="T71" fmla="*/ 0 h 57"/>
                <a:gd name="T72" fmla="*/ 125 w 145"/>
                <a:gd name="T73" fmla="*/ 14 h 57"/>
                <a:gd name="T74" fmla="*/ 133 w 145"/>
                <a:gd name="T75" fmla="*/ 18 h 57"/>
                <a:gd name="T76" fmla="*/ 125 w 145"/>
                <a:gd name="T77" fmla="*/ 35 h 57"/>
                <a:gd name="T78" fmla="*/ 132 w 145"/>
                <a:gd name="T79" fmla="*/ 40 h 57"/>
                <a:gd name="T80" fmla="*/ 128 w 145"/>
                <a:gd name="T81" fmla="*/ 45 h 57"/>
                <a:gd name="T82" fmla="*/ 120 w 145"/>
                <a:gd name="T83" fmla="*/ 35 h 57"/>
                <a:gd name="T84" fmla="*/ 115 w 145"/>
                <a:gd name="T85" fmla="*/ 18 h 57"/>
                <a:gd name="T86" fmla="*/ 120 w 145"/>
                <a:gd name="T87" fmla="*/ 14 h 57"/>
                <a:gd name="T88" fmla="*/ 125 w 145"/>
                <a:gd name="T89" fmla="*/ 6 h 57"/>
                <a:gd name="T90" fmla="*/ 141 w 145"/>
                <a:gd name="T91" fmla="*/ 15 h 57"/>
                <a:gd name="T92" fmla="*/ 141 w 145"/>
                <a:gd name="T93" fmla="*/ 23 h 57"/>
                <a:gd name="T94" fmla="*/ 138 w 145"/>
                <a:gd name="T95" fmla="*/ 41 h 57"/>
                <a:gd name="T96" fmla="*/ 145 w 145"/>
                <a:gd name="T97" fmla="*/ 41 h 57"/>
                <a:gd name="T98" fmla="*/ 138 w 145"/>
                <a:gd name="T99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57">
                  <a:moveTo>
                    <a:pt x="4" y="44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9"/>
                    <a:pt x="6" y="5"/>
                    <a:pt x="9" y="3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2" y="4"/>
                    <a:pt x="10" y="8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4" y="44"/>
                  </a:lnTo>
                  <a:close/>
                  <a:moveTo>
                    <a:pt x="42" y="6"/>
                  </a:moveTo>
                  <a:cubicBezTo>
                    <a:pt x="42" y="8"/>
                    <a:pt x="41" y="9"/>
                    <a:pt x="39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4"/>
                    <a:pt x="37" y="3"/>
                    <a:pt x="39" y="3"/>
                  </a:cubicBezTo>
                  <a:cubicBezTo>
                    <a:pt x="41" y="3"/>
                    <a:pt x="42" y="4"/>
                    <a:pt x="42" y="6"/>
                  </a:cubicBezTo>
                  <a:close/>
                  <a:moveTo>
                    <a:pt x="36" y="4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44"/>
                    <a:pt x="41" y="44"/>
                    <a:pt x="41" y="44"/>
                  </a:cubicBezTo>
                  <a:lnTo>
                    <a:pt x="36" y="44"/>
                  </a:lnTo>
                  <a:close/>
                  <a:moveTo>
                    <a:pt x="76" y="14"/>
                  </a:moveTo>
                  <a:cubicBezTo>
                    <a:pt x="76" y="17"/>
                    <a:pt x="76" y="19"/>
                    <a:pt x="76" y="2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7"/>
                    <a:pt x="74" y="51"/>
                    <a:pt x="71" y="53"/>
                  </a:cubicBezTo>
                  <a:cubicBezTo>
                    <a:pt x="69" y="56"/>
                    <a:pt x="64" y="57"/>
                    <a:pt x="61" y="57"/>
                  </a:cubicBezTo>
                  <a:cubicBezTo>
                    <a:pt x="57" y="57"/>
                    <a:pt x="53" y="56"/>
                    <a:pt x="51" y="54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7" y="53"/>
                    <a:pt x="61" y="53"/>
                  </a:cubicBezTo>
                  <a:cubicBezTo>
                    <a:pt x="66" y="53"/>
                    <a:pt x="70" y="50"/>
                    <a:pt x="70" y="4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42"/>
                    <a:pt x="65" y="44"/>
                    <a:pt x="61" y="44"/>
                  </a:cubicBezTo>
                  <a:cubicBezTo>
                    <a:pt x="53" y="44"/>
                    <a:pt x="48" y="38"/>
                    <a:pt x="48" y="29"/>
                  </a:cubicBezTo>
                  <a:cubicBezTo>
                    <a:pt x="48" y="19"/>
                    <a:pt x="55" y="14"/>
                    <a:pt x="62" y="14"/>
                  </a:cubicBezTo>
                  <a:cubicBezTo>
                    <a:pt x="67" y="14"/>
                    <a:pt x="70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4"/>
                    <a:pt x="71" y="14"/>
                    <a:pt x="71" y="14"/>
                  </a:cubicBezTo>
                  <a:lnTo>
                    <a:pt x="76" y="14"/>
                  </a:lnTo>
                  <a:close/>
                  <a:moveTo>
                    <a:pt x="70" y="26"/>
                  </a:moveTo>
                  <a:cubicBezTo>
                    <a:pt x="70" y="25"/>
                    <a:pt x="70" y="24"/>
                    <a:pt x="70" y="24"/>
                  </a:cubicBezTo>
                  <a:cubicBezTo>
                    <a:pt x="69" y="21"/>
                    <a:pt x="66" y="18"/>
                    <a:pt x="63" y="18"/>
                  </a:cubicBezTo>
                  <a:cubicBezTo>
                    <a:pt x="57" y="18"/>
                    <a:pt x="54" y="22"/>
                    <a:pt x="54" y="29"/>
                  </a:cubicBezTo>
                  <a:cubicBezTo>
                    <a:pt x="54" y="35"/>
                    <a:pt x="57" y="40"/>
                    <a:pt x="62" y="40"/>
                  </a:cubicBezTo>
                  <a:cubicBezTo>
                    <a:pt x="66" y="40"/>
                    <a:pt x="69" y="38"/>
                    <a:pt x="70" y="34"/>
                  </a:cubicBezTo>
                  <a:cubicBezTo>
                    <a:pt x="70" y="33"/>
                    <a:pt x="70" y="32"/>
                    <a:pt x="70" y="31"/>
                  </a:cubicBezTo>
                  <a:lnTo>
                    <a:pt x="70" y="26"/>
                  </a:lnTo>
                  <a:close/>
                  <a:moveTo>
                    <a:pt x="8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8"/>
                    <a:pt x="92" y="16"/>
                    <a:pt x="94" y="15"/>
                  </a:cubicBezTo>
                  <a:cubicBezTo>
                    <a:pt x="96" y="14"/>
                    <a:pt x="98" y="14"/>
                    <a:pt x="100" y="14"/>
                  </a:cubicBezTo>
                  <a:cubicBezTo>
                    <a:pt x="104" y="14"/>
                    <a:pt x="110" y="16"/>
                    <a:pt x="110" y="26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2"/>
                    <a:pt x="103" y="18"/>
                    <a:pt x="98" y="18"/>
                  </a:cubicBezTo>
                  <a:cubicBezTo>
                    <a:pt x="94" y="18"/>
                    <a:pt x="91" y="21"/>
                    <a:pt x="90" y="24"/>
                  </a:cubicBezTo>
                  <a:cubicBezTo>
                    <a:pt x="90" y="24"/>
                    <a:pt x="90" y="25"/>
                    <a:pt x="90" y="2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5" y="44"/>
                    <a:pt x="85" y="44"/>
                    <a:pt x="85" y="44"/>
                  </a:cubicBezTo>
                  <a:lnTo>
                    <a:pt x="85" y="0"/>
                  </a:lnTo>
                  <a:close/>
                  <a:moveTo>
                    <a:pt x="125" y="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8"/>
                    <a:pt x="126" y="40"/>
                    <a:pt x="129" y="40"/>
                  </a:cubicBezTo>
                  <a:cubicBezTo>
                    <a:pt x="130" y="40"/>
                    <a:pt x="132" y="40"/>
                    <a:pt x="132" y="40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1" y="44"/>
                    <a:pt x="130" y="45"/>
                    <a:pt x="128" y="45"/>
                  </a:cubicBezTo>
                  <a:cubicBezTo>
                    <a:pt x="125" y="45"/>
                    <a:pt x="123" y="44"/>
                    <a:pt x="122" y="42"/>
                  </a:cubicBezTo>
                  <a:cubicBezTo>
                    <a:pt x="120" y="41"/>
                    <a:pt x="120" y="38"/>
                    <a:pt x="120" y="35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7"/>
                    <a:pt x="120" y="7"/>
                    <a:pt x="120" y="7"/>
                  </a:cubicBezTo>
                  <a:lnTo>
                    <a:pt x="125" y="6"/>
                  </a:lnTo>
                  <a:close/>
                  <a:moveTo>
                    <a:pt x="138" y="19"/>
                  </a:moveTo>
                  <a:cubicBezTo>
                    <a:pt x="138" y="17"/>
                    <a:pt x="139" y="15"/>
                    <a:pt x="141" y="15"/>
                  </a:cubicBezTo>
                  <a:cubicBezTo>
                    <a:pt x="143" y="15"/>
                    <a:pt x="145" y="17"/>
                    <a:pt x="145" y="19"/>
                  </a:cubicBezTo>
                  <a:cubicBezTo>
                    <a:pt x="145" y="21"/>
                    <a:pt x="143" y="23"/>
                    <a:pt x="141" y="23"/>
                  </a:cubicBezTo>
                  <a:cubicBezTo>
                    <a:pt x="139" y="23"/>
                    <a:pt x="138" y="21"/>
                    <a:pt x="138" y="19"/>
                  </a:cubicBezTo>
                  <a:close/>
                  <a:moveTo>
                    <a:pt x="138" y="41"/>
                  </a:moveTo>
                  <a:cubicBezTo>
                    <a:pt x="138" y="39"/>
                    <a:pt x="139" y="37"/>
                    <a:pt x="141" y="37"/>
                  </a:cubicBezTo>
                  <a:cubicBezTo>
                    <a:pt x="143" y="37"/>
                    <a:pt x="145" y="39"/>
                    <a:pt x="145" y="41"/>
                  </a:cubicBezTo>
                  <a:cubicBezTo>
                    <a:pt x="145" y="43"/>
                    <a:pt x="143" y="45"/>
                    <a:pt x="141" y="45"/>
                  </a:cubicBezTo>
                  <a:cubicBezTo>
                    <a:pt x="139" y="45"/>
                    <a:pt x="138" y="43"/>
                    <a:pt x="138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9" name="ísľïḑè"/>
            <p:cNvSpPr/>
            <p:nvPr/>
          </p:nvSpPr>
          <p:spPr bwMode="auto">
            <a:xfrm>
              <a:off x="7721770" y="3389396"/>
              <a:ext cx="8015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0" name="isļîḋè"/>
            <p:cNvSpPr/>
            <p:nvPr/>
          </p:nvSpPr>
          <p:spPr bwMode="auto">
            <a:xfrm>
              <a:off x="7816646" y="3389396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1" name="iṩḻîḓé"/>
            <p:cNvSpPr/>
            <p:nvPr/>
          </p:nvSpPr>
          <p:spPr bwMode="auto">
            <a:xfrm>
              <a:off x="7892780" y="3389396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2" name="íslîḍe"/>
            <p:cNvSpPr/>
            <p:nvPr/>
          </p:nvSpPr>
          <p:spPr bwMode="auto">
            <a:xfrm>
              <a:off x="8076675" y="3234783"/>
              <a:ext cx="34624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1452ag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53" name="íŝḻîdè"/>
            <p:cNvSpPr/>
            <p:nvPr/>
          </p:nvSpPr>
          <p:spPr bwMode="auto">
            <a:xfrm>
              <a:off x="8076675" y="3389396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7A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54" name="iṣḻidè"/>
            <p:cNvSpPr/>
            <p:nvPr/>
          </p:nvSpPr>
          <p:spPr bwMode="auto">
            <a:xfrm>
              <a:off x="7721770" y="3587346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5" name="ïṣliḓè"/>
            <p:cNvSpPr/>
            <p:nvPr/>
          </p:nvSpPr>
          <p:spPr bwMode="auto">
            <a:xfrm>
              <a:off x="7816646" y="3587346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6" name="îṣļîḓê"/>
            <p:cNvSpPr/>
            <p:nvPr/>
          </p:nvSpPr>
          <p:spPr bwMode="auto">
            <a:xfrm>
              <a:off x="7895123" y="3587346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7" name="ïṩ1iḓè"/>
            <p:cNvSpPr/>
            <p:nvPr/>
          </p:nvSpPr>
          <p:spPr bwMode="auto">
            <a:xfrm>
              <a:off x="7721770" y="3741958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time: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58" name="íṧḷíḍê"/>
            <p:cNvSpPr/>
            <p:nvPr/>
          </p:nvSpPr>
          <p:spPr bwMode="auto">
            <a:xfrm>
              <a:off x="8076675" y="3587346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26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59" name="íṡ1iḑé"/>
            <p:cNvSpPr/>
            <p:nvPr/>
          </p:nvSpPr>
          <p:spPr bwMode="auto">
            <a:xfrm>
              <a:off x="8257056" y="3587346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60" name="îsľíḑe"/>
            <p:cNvSpPr/>
            <p:nvPr/>
          </p:nvSpPr>
          <p:spPr bwMode="auto">
            <a:xfrm>
              <a:off x="8342561" y="3587346"/>
              <a:ext cx="1538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UG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61" name="íslïdê"/>
            <p:cNvSpPr/>
            <p:nvPr/>
          </p:nvSpPr>
          <p:spPr bwMode="auto">
            <a:xfrm>
              <a:off x="8076675" y="3741958"/>
              <a:ext cx="25968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06:30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62" name="íşḻiḓé"/>
            <p:cNvSpPr/>
            <p:nvPr/>
          </p:nvSpPr>
          <p:spPr bwMode="auto">
            <a:xfrm>
              <a:off x="8437437" y="3741958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63" name="íšḻîḓè"/>
            <p:cNvSpPr/>
            <p:nvPr/>
          </p:nvSpPr>
          <p:spPr bwMode="auto">
            <a:xfrm>
              <a:off x="8525285" y="3741958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64" name="îṥlíḓè"/>
            <p:cNvSpPr/>
            <p:nvPr/>
          </p:nvSpPr>
          <p:spPr bwMode="auto">
            <a:xfrm>
              <a:off x="7721770" y="3941080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F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65" name="íṡ1ïdé"/>
            <p:cNvSpPr/>
            <p:nvPr/>
          </p:nvSpPr>
          <p:spPr bwMode="auto">
            <a:xfrm>
              <a:off x="7793220" y="3941080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66" name="íṩḻïḓé"/>
            <p:cNvSpPr/>
            <p:nvPr/>
          </p:nvSpPr>
          <p:spPr bwMode="auto">
            <a:xfrm>
              <a:off x="7871697" y="3941080"/>
              <a:ext cx="1939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OM: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67" name="iṥļïďè"/>
            <p:cNvSpPr/>
            <p:nvPr/>
          </p:nvSpPr>
          <p:spPr bwMode="auto">
            <a:xfrm>
              <a:off x="7721770" y="4094520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68" name="ïśļíḓé"/>
            <p:cNvSpPr/>
            <p:nvPr/>
          </p:nvSpPr>
          <p:spPr bwMode="auto">
            <a:xfrm>
              <a:off x="7790877" y="4094520"/>
              <a:ext cx="1090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69" name="îşľiḓe"/>
            <p:cNvSpPr/>
            <p:nvPr/>
          </p:nvSpPr>
          <p:spPr bwMode="auto">
            <a:xfrm>
              <a:off x="8076675" y="3941080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N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0" name="ïSlïḍê"/>
            <p:cNvSpPr/>
            <p:nvPr/>
          </p:nvSpPr>
          <p:spPr bwMode="auto">
            <a:xfrm>
              <a:off x="8173893" y="3941080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1" name="ïṥḻíḓè"/>
            <p:cNvSpPr/>
            <p:nvPr/>
          </p:nvSpPr>
          <p:spPr bwMode="auto">
            <a:xfrm>
              <a:off x="8245343" y="3941080"/>
              <a:ext cx="961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W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2" name="îṥ1íḑe"/>
            <p:cNvSpPr/>
            <p:nvPr/>
          </p:nvSpPr>
          <p:spPr bwMode="auto">
            <a:xfrm>
              <a:off x="8394099" y="3941080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Y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3" name="îşļïḍé"/>
            <p:cNvSpPr/>
            <p:nvPr/>
          </p:nvSpPr>
          <p:spPr bwMode="auto">
            <a:xfrm>
              <a:off x="8467891" y="3941080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ORK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4" name="ïšḷíḋe"/>
            <p:cNvSpPr/>
            <p:nvPr/>
          </p:nvSpPr>
          <p:spPr bwMode="auto">
            <a:xfrm>
              <a:off x="8076675" y="4094520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5" name="iśḷïdé"/>
            <p:cNvSpPr/>
            <p:nvPr/>
          </p:nvSpPr>
          <p:spPr bwMode="auto">
            <a:xfrm>
              <a:off x="8193806" y="4094520"/>
              <a:ext cx="32380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ADRID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76" name="ís1ïďè"/>
            <p:cNvSpPr/>
            <p:nvPr/>
          </p:nvSpPr>
          <p:spPr bwMode="auto">
            <a:xfrm>
              <a:off x="7721770" y="4293642"/>
              <a:ext cx="3670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CLASS: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77" name="íṣļíḓe"/>
            <p:cNvSpPr/>
            <p:nvPr/>
          </p:nvSpPr>
          <p:spPr bwMode="auto">
            <a:xfrm>
              <a:off x="7721770" y="4448254"/>
              <a:ext cx="1378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78" name="îṩľiḍê"/>
            <p:cNvSpPr/>
            <p:nvPr/>
          </p:nvSpPr>
          <p:spPr bwMode="auto">
            <a:xfrm>
              <a:off x="7864669" y="4448254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79" name="îšļîdé"/>
            <p:cNvSpPr/>
            <p:nvPr/>
          </p:nvSpPr>
          <p:spPr bwMode="auto">
            <a:xfrm>
              <a:off x="7941975" y="4448254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80" name="iṥlïdè"/>
            <p:cNvSpPr/>
            <p:nvPr/>
          </p:nvSpPr>
          <p:spPr bwMode="auto">
            <a:xfrm>
              <a:off x="8011082" y="4448254"/>
              <a:ext cx="2885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81" name="îşľíďè"/>
            <p:cNvSpPr/>
            <p:nvPr/>
          </p:nvSpPr>
          <p:spPr bwMode="auto">
            <a:xfrm>
              <a:off x="8076675" y="4293642"/>
              <a:ext cx="52097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BUSINESS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82" name="iṧḻiḍê"/>
            <p:cNvSpPr/>
            <p:nvPr/>
          </p:nvSpPr>
          <p:spPr bwMode="auto">
            <a:xfrm>
              <a:off x="8076675" y="4448254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1B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383" name="ïṥ1îḓê"/>
            <p:cNvSpPr/>
            <p:nvPr/>
          </p:nvSpPr>
          <p:spPr bwMode="auto">
            <a:xfrm>
              <a:off x="7721770" y="3555720"/>
              <a:ext cx="1328259" cy="7028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4" name="îSḻïḋe"/>
            <p:cNvSpPr/>
            <p:nvPr/>
          </p:nvSpPr>
          <p:spPr bwMode="auto">
            <a:xfrm>
              <a:off x="7721770" y="3555720"/>
              <a:ext cx="1328259" cy="7028"/>
            </a:xfrm>
            <a:custGeom>
              <a:avLst/>
              <a:gdLst>
                <a:gd name="T0" fmla="*/ 0 w 1134"/>
                <a:gd name="T1" fmla="*/ 6 h 6"/>
                <a:gd name="T2" fmla="*/ 1134 w 1134"/>
                <a:gd name="T3" fmla="*/ 6 h 6"/>
                <a:gd name="T4" fmla="*/ 1134 w 1134"/>
                <a:gd name="T5" fmla="*/ 0 h 6"/>
                <a:gd name="T6" fmla="*/ 0 w 113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6">
                  <a:moveTo>
                    <a:pt x="0" y="6"/>
                  </a:moveTo>
                  <a:lnTo>
                    <a:pt x="1134" y="6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5" name="iṣ1îḓè"/>
            <p:cNvSpPr/>
            <p:nvPr/>
          </p:nvSpPr>
          <p:spPr bwMode="auto">
            <a:xfrm>
              <a:off x="7721770" y="3915311"/>
              <a:ext cx="1328259" cy="9370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6" name="iṥļíḑê"/>
            <p:cNvSpPr/>
            <p:nvPr/>
          </p:nvSpPr>
          <p:spPr bwMode="auto">
            <a:xfrm>
              <a:off x="7721770" y="3915311"/>
              <a:ext cx="1328259" cy="9370"/>
            </a:xfrm>
            <a:custGeom>
              <a:avLst/>
              <a:gdLst>
                <a:gd name="T0" fmla="*/ 0 w 1134"/>
                <a:gd name="T1" fmla="*/ 8 h 8"/>
                <a:gd name="T2" fmla="*/ 1134 w 1134"/>
                <a:gd name="T3" fmla="*/ 8 h 8"/>
                <a:gd name="T4" fmla="*/ 1134 w 1134"/>
                <a:gd name="T5" fmla="*/ 0 h 8"/>
                <a:gd name="T6" fmla="*/ 0 w 11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8">
                  <a:moveTo>
                    <a:pt x="0" y="8"/>
                  </a:moveTo>
                  <a:lnTo>
                    <a:pt x="1134" y="8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7" name="îsļïdé"/>
            <p:cNvSpPr/>
            <p:nvPr/>
          </p:nvSpPr>
          <p:spPr bwMode="auto">
            <a:xfrm>
              <a:off x="7721770" y="4278415"/>
              <a:ext cx="1328259" cy="9370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8" name="ïṡľïďé"/>
            <p:cNvSpPr/>
            <p:nvPr/>
          </p:nvSpPr>
          <p:spPr bwMode="auto">
            <a:xfrm>
              <a:off x="7721770" y="4278415"/>
              <a:ext cx="1328259" cy="9370"/>
            </a:xfrm>
            <a:custGeom>
              <a:avLst/>
              <a:gdLst>
                <a:gd name="T0" fmla="*/ 0 w 1134"/>
                <a:gd name="T1" fmla="*/ 8 h 8"/>
                <a:gd name="T2" fmla="*/ 1134 w 1134"/>
                <a:gd name="T3" fmla="*/ 8 h 8"/>
                <a:gd name="T4" fmla="*/ 1134 w 1134"/>
                <a:gd name="T5" fmla="*/ 0 h 8"/>
                <a:gd name="T6" fmla="*/ 0 w 11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8">
                  <a:moveTo>
                    <a:pt x="0" y="8"/>
                  </a:moveTo>
                  <a:lnTo>
                    <a:pt x="1134" y="8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9" name="íṥḷîḋê"/>
            <p:cNvSpPr/>
            <p:nvPr/>
          </p:nvSpPr>
          <p:spPr bwMode="auto">
            <a:xfrm>
              <a:off x="7471111" y="2390273"/>
              <a:ext cx="7028" cy="16398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0" name="íŝļiḋè"/>
            <p:cNvSpPr/>
            <p:nvPr/>
          </p:nvSpPr>
          <p:spPr bwMode="auto">
            <a:xfrm>
              <a:off x="7471111" y="2390273"/>
              <a:ext cx="7028" cy="16398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14 h 14"/>
                <a:gd name="T6" fmla="*/ 6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1" name="íṣ1íďê"/>
            <p:cNvSpPr/>
            <p:nvPr/>
          </p:nvSpPr>
          <p:spPr bwMode="auto">
            <a:xfrm>
              <a:off x="7471111" y="2441810"/>
              <a:ext cx="7028" cy="2515962"/>
            </a:xfrm>
            <a:custGeom>
              <a:avLst/>
              <a:gdLst>
                <a:gd name="T0" fmla="*/ 6 w 6"/>
                <a:gd name="T1" fmla="*/ 2148 h 2148"/>
                <a:gd name="T2" fmla="*/ 0 w 6"/>
                <a:gd name="T3" fmla="*/ 2061 h 2148"/>
                <a:gd name="T4" fmla="*/ 6 w 6"/>
                <a:gd name="T5" fmla="*/ 2061 h 2148"/>
                <a:gd name="T6" fmla="*/ 0 w 6"/>
                <a:gd name="T7" fmla="*/ 2031 h 2148"/>
                <a:gd name="T8" fmla="*/ 0 w 6"/>
                <a:gd name="T9" fmla="*/ 2003 h 2148"/>
                <a:gd name="T10" fmla="*/ 6 w 6"/>
                <a:gd name="T11" fmla="*/ 1972 h 2148"/>
                <a:gd name="T12" fmla="*/ 0 w 6"/>
                <a:gd name="T13" fmla="*/ 1883 h 2148"/>
                <a:gd name="T14" fmla="*/ 6 w 6"/>
                <a:gd name="T15" fmla="*/ 1883 h 2148"/>
                <a:gd name="T16" fmla="*/ 0 w 6"/>
                <a:gd name="T17" fmla="*/ 1855 h 2148"/>
                <a:gd name="T18" fmla="*/ 0 w 6"/>
                <a:gd name="T19" fmla="*/ 1825 h 2148"/>
                <a:gd name="T20" fmla="*/ 6 w 6"/>
                <a:gd name="T21" fmla="*/ 1796 h 2148"/>
                <a:gd name="T22" fmla="*/ 0 w 6"/>
                <a:gd name="T23" fmla="*/ 1707 h 2148"/>
                <a:gd name="T24" fmla="*/ 6 w 6"/>
                <a:gd name="T25" fmla="*/ 1707 h 2148"/>
                <a:gd name="T26" fmla="*/ 0 w 6"/>
                <a:gd name="T27" fmla="*/ 1677 h 2148"/>
                <a:gd name="T28" fmla="*/ 0 w 6"/>
                <a:gd name="T29" fmla="*/ 1649 h 2148"/>
                <a:gd name="T30" fmla="*/ 6 w 6"/>
                <a:gd name="T31" fmla="*/ 1618 h 2148"/>
                <a:gd name="T32" fmla="*/ 0 w 6"/>
                <a:gd name="T33" fmla="*/ 1531 h 2148"/>
                <a:gd name="T34" fmla="*/ 6 w 6"/>
                <a:gd name="T35" fmla="*/ 1531 h 2148"/>
                <a:gd name="T36" fmla="*/ 0 w 6"/>
                <a:gd name="T37" fmla="*/ 1501 h 2148"/>
                <a:gd name="T38" fmla="*/ 0 w 6"/>
                <a:gd name="T39" fmla="*/ 1473 h 2148"/>
                <a:gd name="T40" fmla="*/ 6 w 6"/>
                <a:gd name="T41" fmla="*/ 1442 h 2148"/>
                <a:gd name="T42" fmla="*/ 0 w 6"/>
                <a:gd name="T43" fmla="*/ 1353 h 2148"/>
                <a:gd name="T44" fmla="*/ 6 w 6"/>
                <a:gd name="T45" fmla="*/ 1353 h 2148"/>
                <a:gd name="T46" fmla="*/ 0 w 6"/>
                <a:gd name="T47" fmla="*/ 1325 h 2148"/>
                <a:gd name="T48" fmla="*/ 0 w 6"/>
                <a:gd name="T49" fmla="*/ 1295 h 2148"/>
                <a:gd name="T50" fmla="*/ 6 w 6"/>
                <a:gd name="T51" fmla="*/ 1266 h 2148"/>
                <a:gd name="T52" fmla="*/ 0 w 6"/>
                <a:gd name="T53" fmla="*/ 1177 h 2148"/>
                <a:gd name="T54" fmla="*/ 6 w 6"/>
                <a:gd name="T55" fmla="*/ 1177 h 2148"/>
                <a:gd name="T56" fmla="*/ 0 w 6"/>
                <a:gd name="T57" fmla="*/ 1147 h 2148"/>
                <a:gd name="T58" fmla="*/ 0 w 6"/>
                <a:gd name="T59" fmla="*/ 1119 h 2148"/>
                <a:gd name="T60" fmla="*/ 6 w 6"/>
                <a:gd name="T61" fmla="*/ 1088 h 2148"/>
                <a:gd name="T62" fmla="*/ 0 w 6"/>
                <a:gd name="T63" fmla="*/ 1001 h 2148"/>
                <a:gd name="T64" fmla="*/ 6 w 6"/>
                <a:gd name="T65" fmla="*/ 1001 h 2148"/>
                <a:gd name="T66" fmla="*/ 0 w 6"/>
                <a:gd name="T67" fmla="*/ 971 h 2148"/>
                <a:gd name="T68" fmla="*/ 0 w 6"/>
                <a:gd name="T69" fmla="*/ 941 h 2148"/>
                <a:gd name="T70" fmla="*/ 6 w 6"/>
                <a:gd name="T71" fmla="*/ 912 h 2148"/>
                <a:gd name="T72" fmla="*/ 0 w 6"/>
                <a:gd name="T73" fmla="*/ 823 h 2148"/>
                <a:gd name="T74" fmla="*/ 6 w 6"/>
                <a:gd name="T75" fmla="*/ 823 h 2148"/>
                <a:gd name="T76" fmla="*/ 0 w 6"/>
                <a:gd name="T77" fmla="*/ 795 h 2148"/>
                <a:gd name="T78" fmla="*/ 0 w 6"/>
                <a:gd name="T79" fmla="*/ 765 h 2148"/>
                <a:gd name="T80" fmla="*/ 6 w 6"/>
                <a:gd name="T81" fmla="*/ 737 h 2148"/>
                <a:gd name="T82" fmla="*/ 0 w 6"/>
                <a:gd name="T83" fmla="*/ 648 h 2148"/>
                <a:gd name="T84" fmla="*/ 6 w 6"/>
                <a:gd name="T85" fmla="*/ 648 h 2148"/>
                <a:gd name="T86" fmla="*/ 0 w 6"/>
                <a:gd name="T87" fmla="*/ 617 h 2148"/>
                <a:gd name="T88" fmla="*/ 0 w 6"/>
                <a:gd name="T89" fmla="*/ 589 h 2148"/>
                <a:gd name="T90" fmla="*/ 6 w 6"/>
                <a:gd name="T91" fmla="*/ 559 h 2148"/>
                <a:gd name="T92" fmla="*/ 0 w 6"/>
                <a:gd name="T93" fmla="*/ 472 h 2148"/>
                <a:gd name="T94" fmla="*/ 6 w 6"/>
                <a:gd name="T95" fmla="*/ 472 h 2148"/>
                <a:gd name="T96" fmla="*/ 0 w 6"/>
                <a:gd name="T97" fmla="*/ 441 h 2148"/>
                <a:gd name="T98" fmla="*/ 0 w 6"/>
                <a:gd name="T99" fmla="*/ 411 h 2148"/>
                <a:gd name="T100" fmla="*/ 6 w 6"/>
                <a:gd name="T101" fmla="*/ 383 h 2148"/>
                <a:gd name="T102" fmla="*/ 0 w 6"/>
                <a:gd name="T103" fmla="*/ 294 h 2148"/>
                <a:gd name="T104" fmla="*/ 6 w 6"/>
                <a:gd name="T105" fmla="*/ 294 h 2148"/>
                <a:gd name="T106" fmla="*/ 0 w 6"/>
                <a:gd name="T107" fmla="*/ 265 h 2148"/>
                <a:gd name="T108" fmla="*/ 0 w 6"/>
                <a:gd name="T109" fmla="*/ 235 h 2148"/>
                <a:gd name="T110" fmla="*/ 6 w 6"/>
                <a:gd name="T111" fmla="*/ 205 h 2148"/>
                <a:gd name="T112" fmla="*/ 0 w 6"/>
                <a:gd name="T113" fmla="*/ 118 h 2148"/>
                <a:gd name="T114" fmla="*/ 6 w 6"/>
                <a:gd name="T115" fmla="*/ 118 h 2148"/>
                <a:gd name="T116" fmla="*/ 0 w 6"/>
                <a:gd name="T117" fmla="*/ 87 h 2148"/>
                <a:gd name="T118" fmla="*/ 0 w 6"/>
                <a:gd name="T119" fmla="*/ 59 h 2148"/>
                <a:gd name="T120" fmla="*/ 6 w 6"/>
                <a:gd name="T121" fmla="*/ 29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" h="2148">
                  <a:moveTo>
                    <a:pt x="0" y="2120"/>
                  </a:moveTo>
                  <a:lnTo>
                    <a:pt x="0" y="2148"/>
                  </a:lnTo>
                  <a:lnTo>
                    <a:pt x="6" y="2148"/>
                  </a:lnTo>
                  <a:lnTo>
                    <a:pt x="6" y="2120"/>
                  </a:lnTo>
                  <a:lnTo>
                    <a:pt x="0" y="2120"/>
                  </a:lnTo>
                  <a:close/>
                  <a:moveTo>
                    <a:pt x="0" y="2061"/>
                  </a:moveTo>
                  <a:lnTo>
                    <a:pt x="0" y="2090"/>
                  </a:lnTo>
                  <a:lnTo>
                    <a:pt x="6" y="2090"/>
                  </a:lnTo>
                  <a:lnTo>
                    <a:pt x="6" y="2061"/>
                  </a:lnTo>
                  <a:lnTo>
                    <a:pt x="0" y="2061"/>
                  </a:lnTo>
                  <a:close/>
                  <a:moveTo>
                    <a:pt x="0" y="2003"/>
                  </a:moveTo>
                  <a:lnTo>
                    <a:pt x="0" y="2031"/>
                  </a:lnTo>
                  <a:lnTo>
                    <a:pt x="6" y="2031"/>
                  </a:lnTo>
                  <a:lnTo>
                    <a:pt x="6" y="2003"/>
                  </a:lnTo>
                  <a:lnTo>
                    <a:pt x="0" y="2003"/>
                  </a:lnTo>
                  <a:close/>
                  <a:moveTo>
                    <a:pt x="0" y="1944"/>
                  </a:moveTo>
                  <a:lnTo>
                    <a:pt x="0" y="1972"/>
                  </a:lnTo>
                  <a:lnTo>
                    <a:pt x="6" y="1972"/>
                  </a:lnTo>
                  <a:lnTo>
                    <a:pt x="6" y="1944"/>
                  </a:lnTo>
                  <a:lnTo>
                    <a:pt x="0" y="1944"/>
                  </a:lnTo>
                  <a:close/>
                  <a:moveTo>
                    <a:pt x="0" y="1883"/>
                  </a:moveTo>
                  <a:lnTo>
                    <a:pt x="0" y="1914"/>
                  </a:lnTo>
                  <a:lnTo>
                    <a:pt x="6" y="1914"/>
                  </a:lnTo>
                  <a:lnTo>
                    <a:pt x="6" y="1883"/>
                  </a:lnTo>
                  <a:lnTo>
                    <a:pt x="0" y="1883"/>
                  </a:lnTo>
                  <a:close/>
                  <a:moveTo>
                    <a:pt x="0" y="1825"/>
                  </a:moveTo>
                  <a:lnTo>
                    <a:pt x="0" y="1855"/>
                  </a:lnTo>
                  <a:lnTo>
                    <a:pt x="6" y="1855"/>
                  </a:lnTo>
                  <a:lnTo>
                    <a:pt x="6" y="1825"/>
                  </a:lnTo>
                  <a:lnTo>
                    <a:pt x="0" y="1825"/>
                  </a:lnTo>
                  <a:close/>
                  <a:moveTo>
                    <a:pt x="0" y="1766"/>
                  </a:moveTo>
                  <a:lnTo>
                    <a:pt x="0" y="1796"/>
                  </a:lnTo>
                  <a:lnTo>
                    <a:pt x="6" y="1796"/>
                  </a:lnTo>
                  <a:lnTo>
                    <a:pt x="6" y="1766"/>
                  </a:lnTo>
                  <a:lnTo>
                    <a:pt x="0" y="1766"/>
                  </a:lnTo>
                  <a:close/>
                  <a:moveTo>
                    <a:pt x="0" y="1707"/>
                  </a:moveTo>
                  <a:lnTo>
                    <a:pt x="0" y="1738"/>
                  </a:lnTo>
                  <a:lnTo>
                    <a:pt x="6" y="1738"/>
                  </a:lnTo>
                  <a:lnTo>
                    <a:pt x="6" y="1707"/>
                  </a:lnTo>
                  <a:lnTo>
                    <a:pt x="0" y="1707"/>
                  </a:lnTo>
                  <a:close/>
                  <a:moveTo>
                    <a:pt x="0" y="1649"/>
                  </a:moveTo>
                  <a:lnTo>
                    <a:pt x="0" y="1677"/>
                  </a:lnTo>
                  <a:lnTo>
                    <a:pt x="6" y="1677"/>
                  </a:lnTo>
                  <a:lnTo>
                    <a:pt x="6" y="1649"/>
                  </a:lnTo>
                  <a:lnTo>
                    <a:pt x="0" y="1649"/>
                  </a:lnTo>
                  <a:close/>
                  <a:moveTo>
                    <a:pt x="0" y="1590"/>
                  </a:moveTo>
                  <a:lnTo>
                    <a:pt x="0" y="1618"/>
                  </a:lnTo>
                  <a:lnTo>
                    <a:pt x="6" y="1618"/>
                  </a:lnTo>
                  <a:lnTo>
                    <a:pt x="6" y="1590"/>
                  </a:lnTo>
                  <a:lnTo>
                    <a:pt x="0" y="1590"/>
                  </a:lnTo>
                  <a:close/>
                  <a:moveTo>
                    <a:pt x="0" y="1531"/>
                  </a:moveTo>
                  <a:lnTo>
                    <a:pt x="0" y="1560"/>
                  </a:lnTo>
                  <a:lnTo>
                    <a:pt x="6" y="1560"/>
                  </a:lnTo>
                  <a:lnTo>
                    <a:pt x="6" y="1531"/>
                  </a:lnTo>
                  <a:lnTo>
                    <a:pt x="0" y="1531"/>
                  </a:lnTo>
                  <a:close/>
                  <a:moveTo>
                    <a:pt x="0" y="1473"/>
                  </a:moveTo>
                  <a:lnTo>
                    <a:pt x="0" y="1501"/>
                  </a:lnTo>
                  <a:lnTo>
                    <a:pt x="6" y="1501"/>
                  </a:lnTo>
                  <a:lnTo>
                    <a:pt x="6" y="1473"/>
                  </a:lnTo>
                  <a:lnTo>
                    <a:pt x="0" y="1473"/>
                  </a:lnTo>
                  <a:close/>
                  <a:moveTo>
                    <a:pt x="0" y="1412"/>
                  </a:moveTo>
                  <a:lnTo>
                    <a:pt x="0" y="1442"/>
                  </a:lnTo>
                  <a:lnTo>
                    <a:pt x="6" y="1442"/>
                  </a:lnTo>
                  <a:lnTo>
                    <a:pt x="6" y="1412"/>
                  </a:lnTo>
                  <a:lnTo>
                    <a:pt x="0" y="1412"/>
                  </a:lnTo>
                  <a:close/>
                  <a:moveTo>
                    <a:pt x="0" y="1353"/>
                  </a:moveTo>
                  <a:lnTo>
                    <a:pt x="0" y="1384"/>
                  </a:lnTo>
                  <a:lnTo>
                    <a:pt x="6" y="1384"/>
                  </a:lnTo>
                  <a:lnTo>
                    <a:pt x="6" y="1353"/>
                  </a:lnTo>
                  <a:lnTo>
                    <a:pt x="0" y="1353"/>
                  </a:lnTo>
                  <a:close/>
                  <a:moveTo>
                    <a:pt x="0" y="1295"/>
                  </a:moveTo>
                  <a:lnTo>
                    <a:pt x="0" y="1325"/>
                  </a:lnTo>
                  <a:lnTo>
                    <a:pt x="6" y="1325"/>
                  </a:lnTo>
                  <a:lnTo>
                    <a:pt x="6" y="1295"/>
                  </a:lnTo>
                  <a:lnTo>
                    <a:pt x="0" y="1295"/>
                  </a:lnTo>
                  <a:close/>
                  <a:moveTo>
                    <a:pt x="0" y="1236"/>
                  </a:moveTo>
                  <a:lnTo>
                    <a:pt x="0" y="1266"/>
                  </a:lnTo>
                  <a:lnTo>
                    <a:pt x="6" y="1266"/>
                  </a:lnTo>
                  <a:lnTo>
                    <a:pt x="6" y="1236"/>
                  </a:lnTo>
                  <a:lnTo>
                    <a:pt x="0" y="1236"/>
                  </a:lnTo>
                  <a:close/>
                  <a:moveTo>
                    <a:pt x="0" y="1177"/>
                  </a:moveTo>
                  <a:lnTo>
                    <a:pt x="0" y="1208"/>
                  </a:lnTo>
                  <a:lnTo>
                    <a:pt x="6" y="1208"/>
                  </a:lnTo>
                  <a:lnTo>
                    <a:pt x="6" y="1177"/>
                  </a:lnTo>
                  <a:lnTo>
                    <a:pt x="0" y="1177"/>
                  </a:lnTo>
                  <a:close/>
                  <a:moveTo>
                    <a:pt x="0" y="1119"/>
                  </a:moveTo>
                  <a:lnTo>
                    <a:pt x="0" y="1147"/>
                  </a:lnTo>
                  <a:lnTo>
                    <a:pt x="6" y="1147"/>
                  </a:lnTo>
                  <a:lnTo>
                    <a:pt x="6" y="1119"/>
                  </a:lnTo>
                  <a:lnTo>
                    <a:pt x="0" y="1119"/>
                  </a:lnTo>
                  <a:close/>
                  <a:moveTo>
                    <a:pt x="0" y="1060"/>
                  </a:moveTo>
                  <a:lnTo>
                    <a:pt x="0" y="1088"/>
                  </a:lnTo>
                  <a:lnTo>
                    <a:pt x="6" y="1088"/>
                  </a:lnTo>
                  <a:lnTo>
                    <a:pt x="6" y="1060"/>
                  </a:lnTo>
                  <a:lnTo>
                    <a:pt x="0" y="1060"/>
                  </a:lnTo>
                  <a:close/>
                  <a:moveTo>
                    <a:pt x="0" y="1001"/>
                  </a:moveTo>
                  <a:lnTo>
                    <a:pt x="0" y="1030"/>
                  </a:lnTo>
                  <a:lnTo>
                    <a:pt x="6" y="1030"/>
                  </a:lnTo>
                  <a:lnTo>
                    <a:pt x="6" y="1001"/>
                  </a:lnTo>
                  <a:lnTo>
                    <a:pt x="0" y="1001"/>
                  </a:lnTo>
                  <a:close/>
                  <a:moveTo>
                    <a:pt x="0" y="941"/>
                  </a:moveTo>
                  <a:lnTo>
                    <a:pt x="0" y="971"/>
                  </a:lnTo>
                  <a:lnTo>
                    <a:pt x="6" y="971"/>
                  </a:lnTo>
                  <a:lnTo>
                    <a:pt x="6" y="941"/>
                  </a:lnTo>
                  <a:lnTo>
                    <a:pt x="0" y="941"/>
                  </a:lnTo>
                  <a:close/>
                  <a:moveTo>
                    <a:pt x="0" y="882"/>
                  </a:moveTo>
                  <a:lnTo>
                    <a:pt x="0" y="912"/>
                  </a:lnTo>
                  <a:lnTo>
                    <a:pt x="6" y="912"/>
                  </a:lnTo>
                  <a:lnTo>
                    <a:pt x="6" y="882"/>
                  </a:lnTo>
                  <a:lnTo>
                    <a:pt x="0" y="882"/>
                  </a:lnTo>
                  <a:close/>
                  <a:moveTo>
                    <a:pt x="0" y="823"/>
                  </a:moveTo>
                  <a:lnTo>
                    <a:pt x="0" y="854"/>
                  </a:lnTo>
                  <a:lnTo>
                    <a:pt x="6" y="854"/>
                  </a:lnTo>
                  <a:lnTo>
                    <a:pt x="6" y="823"/>
                  </a:lnTo>
                  <a:lnTo>
                    <a:pt x="0" y="823"/>
                  </a:lnTo>
                  <a:close/>
                  <a:moveTo>
                    <a:pt x="0" y="765"/>
                  </a:moveTo>
                  <a:lnTo>
                    <a:pt x="0" y="795"/>
                  </a:lnTo>
                  <a:lnTo>
                    <a:pt x="6" y="795"/>
                  </a:lnTo>
                  <a:lnTo>
                    <a:pt x="6" y="765"/>
                  </a:lnTo>
                  <a:lnTo>
                    <a:pt x="0" y="765"/>
                  </a:lnTo>
                  <a:close/>
                  <a:moveTo>
                    <a:pt x="0" y="706"/>
                  </a:moveTo>
                  <a:lnTo>
                    <a:pt x="0" y="737"/>
                  </a:lnTo>
                  <a:lnTo>
                    <a:pt x="6" y="737"/>
                  </a:lnTo>
                  <a:lnTo>
                    <a:pt x="6" y="706"/>
                  </a:lnTo>
                  <a:lnTo>
                    <a:pt x="0" y="706"/>
                  </a:lnTo>
                  <a:close/>
                  <a:moveTo>
                    <a:pt x="0" y="648"/>
                  </a:moveTo>
                  <a:lnTo>
                    <a:pt x="0" y="676"/>
                  </a:lnTo>
                  <a:lnTo>
                    <a:pt x="6" y="676"/>
                  </a:lnTo>
                  <a:lnTo>
                    <a:pt x="6" y="648"/>
                  </a:lnTo>
                  <a:lnTo>
                    <a:pt x="0" y="648"/>
                  </a:lnTo>
                  <a:close/>
                  <a:moveTo>
                    <a:pt x="0" y="589"/>
                  </a:moveTo>
                  <a:lnTo>
                    <a:pt x="0" y="617"/>
                  </a:lnTo>
                  <a:lnTo>
                    <a:pt x="6" y="617"/>
                  </a:lnTo>
                  <a:lnTo>
                    <a:pt x="6" y="589"/>
                  </a:lnTo>
                  <a:lnTo>
                    <a:pt x="0" y="589"/>
                  </a:lnTo>
                  <a:close/>
                  <a:moveTo>
                    <a:pt x="0" y="530"/>
                  </a:moveTo>
                  <a:lnTo>
                    <a:pt x="0" y="559"/>
                  </a:lnTo>
                  <a:lnTo>
                    <a:pt x="6" y="559"/>
                  </a:lnTo>
                  <a:lnTo>
                    <a:pt x="6" y="530"/>
                  </a:lnTo>
                  <a:lnTo>
                    <a:pt x="0" y="530"/>
                  </a:lnTo>
                  <a:close/>
                  <a:moveTo>
                    <a:pt x="0" y="472"/>
                  </a:moveTo>
                  <a:lnTo>
                    <a:pt x="0" y="500"/>
                  </a:lnTo>
                  <a:lnTo>
                    <a:pt x="6" y="500"/>
                  </a:lnTo>
                  <a:lnTo>
                    <a:pt x="6" y="472"/>
                  </a:lnTo>
                  <a:lnTo>
                    <a:pt x="0" y="472"/>
                  </a:lnTo>
                  <a:close/>
                  <a:moveTo>
                    <a:pt x="0" y="411"/>
                  </a:moveTo>
                  <a:lnTo>
                    <a:pt x="0" y="441"/>
                  </a:lnTo>
                  <a:lnTo>
                    <a:pt x="6" y="441"/>
                  </a:lnTo>
                  <a:lnTo>
                    <a:pt x="6" y="411"/>
                  </a:lnTo>
                  <a:lnTo>
                    <a:pt x="0" y="411"/>
                  </a:lnTo>
                  <a:close/>
                  <a:moveTo>
                    <a:pt x="0" y="352"/>
                  </a:moveTo>
                  <a:lnTo>
                    <a:pt x="0" y="383"/>
                  </a:lnTo>
                  <a:lnTo>
                    <a:pt x="6" y="383"/>
                  </a:lnTo>
                  <a:lnTo>
                    <a:pt x="6" y="352"/>
                  </a:lnTo>
                  <a:lnTo>
                    <a:pt x="0" y="352"/>
                  </a:lnTo>
                  <a:close/>
                  <a:moveTo>
                    <a:pt x="0" y="294"/>
                  </a:moveTo>
                  <a:lnTo>
                    <a:pt x="0" y="324"/>
                  </a:lnTo>
                  <a:lnTo>
                    <a:pt x="6" y="324"/>
                  </a:lnTo>
                  <a:lnTo>
                    <a:pt x="6" y="294"/>
                  </a:lnTo>
                  <a:lnTo>
                    <a:pt x="0" y="294"/>
                  </a:lnTo>
                  <a:close/>
                  <a:moveTo>
                    <a:pt x="0" y="235"/>
                  </a:moveTo>
                  <a:lnTo>
                    <a:pt x="0" y="265"/>
                  </a:lnTo>
                  <a:lnTo>
                    <a:pt x="6" y="265"/>
                  </a:lnTo>
                  <a:lnTo>
                    <a:pt x="6" y="235"/>
                  </a:lnTo>
                  <a:lnTo>
                    <a:pt x="0" y="235"/>
                  </a:lnTo>
                  <a:close/>
                  <a:moveTo>
                    <a:pt x="0" y="176"/>
                  </a:moveTo>
                  <a:lnTo>
                    <a:pt x="0" y="205"/>
                  </a:lnTo>
                  <a:lnTo>
                    <a:pt x="6" y="205"/>
                  </a:lnTo>
                  <a:lnTo>
                    <a:pt x="6" y="176"/>
                  </a:lnTo>
                  <a:lnTo>
                    <a:pt x="0" y="176"/>
                  </a:lnTo>
                  <a:close/>
                  <a:moveTo>
                    <a:pt x="0" y="118"/>
                  </a:moveTo>
                  <a:lnTo>
                    <a:pt x="0" y="146"/>
                  </a:lnTo>
                  <a:lnTo>
                    <a:pt x="6" y="146"/>
                  </a:lnTo>
                  <a:lnTo>
                    <a:pt x="6" y="118"/>
                  </a:lnTo>
                  <a:lnTo>
                    <a:pt x="0" y="118"/>
                  </a:lnTo>
                  <a:close/>
                  <a:moveTo>
                    <a:pt x="0" y="59"/>
                  </a:moveTo>
                  <a:lnTo>
                    <a:pt x="0" y="87"/>
                  </a:lnTo>
                  <a:lnTo>
                    <a:pt x="6" y="87"/>
                  </a:lnTo>
                  <a:lnTo>
                    <a:pt x="6" y="59"/>
                  </a:lnTo>
                  <a:lnTo>
                    <a:pt x="0" y="59"/>
                  </a:lnTo>
                  <a:close/>
                  <a:moveTo>
                    <a:pt x="0" y="0"/>
                  </a:moveTo>
                  <a:lnTo>
                    <a:pt x="0" y="29"/>
                  </a:lnTo>
                  <a:lnTo>
                    <a:pt x="6" y="29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2" name="iṣḻíḓé"/>
            <p:cNvSpPr/>
            <p:nvPr/>
          </p:nvSpPr>
          <p:spPr bwMode="auto">
            <a:xfrm>
              <a:off x="7471111" y="4994082"/>
              <a:ext cx="7028" cy="16398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3" name="iṧḻidê"/>
            <p:cNvSpPr/>
            <p:nvPr/>
          </p:nvSpPr>
          <p:spPr bwMode="auto">
            <a:xfrm>
              <a:off x="7471111" y="4994082"/>
              <a:ext cx="7028" cy="16398"/>
            </a:xfrm>
            <a:custGeom>
              <a:avLst/>
              <a:gdLst>
                <a:gd name="T0" fmla="*/ 0 w 6"/>
                <a:gd name="T1" fmla="*/ 0 h 14"/>
                <a:gd name="T2" fmla="*/ 0 w 6"/>
                <a:gd name="T3" fmla="*/ 14 h 14"/>
                <a:gd name="T4" fmla="*/ 6 w 6"/>
                <a:gd name="T5" fmla="*/ 14 h 14"/>
                <a:gd name="T6" fmla="*/ 6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0" y="0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4" name="ïśḷíde"/>
            <p:cNvSpPr/>
            <p:nvPr/>
          </p:nvSpPr>
          <p:spPr bwMode="auto">
            <a:xfrm>
              <a:off x="4684578" y="2899790"/>
              <a:ext cx="1963106" cy="1960764"/>
            </a:xfrm>
            <a:custGeom>
              <a:avLst/>
              <a:gdLst>
                <a:gd name="T0" fmla="*/ 414 w 829"/>
                <a:gd name="T1" fmla="*/ 828 h 828"/>
                <a:gd name="T2" fmla="*/ 0 w 829"/>
                <a:gd name="T3" fmla="*/ 414 h 828"/>
                <a:gd name="T4" fmla="*/ 414 w 829"/>
                <a:gd name="T5" fmla="*/ 0 h 828"/>
                <a:gd name="T6" fmla="*/ 415 w 829"/>
                <a:gd name="T7" fmla="*/ 0 h 828"/>
                <a:gd name="T8" fmla="*/ 708 w 829"/>
                <a:gd name="T9" fmla="*/ 121 h 828"/>
                <a:gd name="T10" fmla="*/ 829 w 829"/>
                <a:gd name="T11" fmla="*/ 414 h 828"/>
                <a:gd name="T12" fmla="*/ 708 w 829"/>
                <a:gd name="T13" fmla="*/ 706 h 828"/>
                <a:gd name="T14" fmla="*/ 416 w 829"/>
                <a:gd name="T15" fmla="*/ 828 h 828"/>
                <a:gd name="T16" fmla="*/ 414 w 829"/>
                <a:gd name="T17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9" h="828">
                  <a:moveTo>
                    <a:pt x="414" y="828"/>
                  </a:moveTo>
                  <a:cubicBezTo>
                    <a:pt x="185" y="828"/>
                    <a:pt x="0" y="642"/>
                    <a:pt x="0" y="414"/>
                  </a:cubicBezTo>
                  <a:cubicBezTo>
                    <a:pt x="0" y="185"/>
                    <a:pt x="185" y="0"/>
                    <a:pt x="414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526" y="0"/>
                    <a:pt x="630" y="43"/>
                    <a:pt x="708" y="121"/>
                  </a:cubicBezTo>
                  <a:cubicBezTo>
                    <a:pt x="786" y="200"/>
                    <a:pt x="829" y="303"/>
                    <a:pt x="829" y="414"/>
                  </a:cubicBezTo>
                  <a:cubicBezTo>
                    <a:pt x="829" y="524"/>
                    <a:pt x="786" y="628"/>
                    <a:pt x="708" y="706"/>
                  </a:cubicBezTo>
                  <a:cubicBezTo>
                    <a:pt x="630" y="784"/>
                    <a:pt x="526" y="828"/>
                    <a:pt x="416" y="828"/>
                  </a:cubicBezTo>
                  <a:cubicBezTo>
                    <a:pt x="416" y="828"/>
                    <a:pt x="414" y="828"/>
                    <a:pt x="414" y="8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5" name="îṣlîḓê"/>
            <p:cNvSpPr/>
            <p:nvPr/>
          </p:nvSpPr>
          <p:spPr bwMode="auto">
            <a:xfrm>
              <a:off x="4705661" y="2920873"/>
              <a:ext cx="1917426" cy="1916254"/>
            </a:xfrm>
            <a:custGeom>
              <a:avLst/>
              <a:gdLst>
                <a:gd name="T0" fmla="*/ 405 w 810"/>
                <a:gd name="T1" fmla="*/ 809 h 809"/>
                <a:gd name="T2" fmla="*/ 0 w 810"/>
                <a:gd name="T3" fmla="*/ 405 h 809"/>
                <a:gd name="T4" fmla="*/ 405 w 810"/>
                <a:gd name="T5" fmla="*/ 0 h 809"/>
                <a:gd name="T6" fmla="*/ 406 w 810"/>
                <a:gd name="T7" fmla="*/ 0 h 809"/>
                <a:gd name="T8" fmla="*/ 692 w 810"/>
                <a:gd name="T9" fmla="*/ 119 h 809"/>
                <a:gd name="T10" fmla="*/ 810 w 810"/>
                <a:gd name="T11" fmla="*/ 405 h 809"/>
                <a:gd name="T12" fmla="*/ 692 w 810"/>
                <a:gd name="T13" fmla="*/ 690 h 809"/>
                <a:gd name="T14" fmla="*/ 406 w 810"/>
                <a:gd name="T15" fmla="*/ 809 h 809"/>
                <a:gd name="T16" fmla="*/ 405 w 810"/>
                <a:gd name="T17" fmla="*/ 809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" h="809">
                  <a:moveTo>
                    <a:pt x="405" y="809"/>
                  </a:moveTo>
                  <a:cubicBezTo>
                    <a:pt x="182" y="809"/>
                    <a:pt x="0" y="628"/>
                    <a:pt x="0" y="405"/>
                  </a:cubicBezTo>
                  <a:cubicBezTo>
                    <a:pt x="0" y="182"/>
                    <a:pt x="182" y="0"/>
                    <a:pt x="405" y="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514" y="1"/>
                    <a:pt x="616" y="43"/>
                    <a:pt x="692" y="119"/>
                  </a:cubicBezTo>
                  <a:cubicBezTo>
                    <a:pt x="768" y="196"/>
                    <a:pt x="810" y="297"/>
                    <a:pt x="810" y="405"/>
                  </a:cubicBezTo>
                  <a:cubicBezTo>
                    <a:pt x="810" y="513"/>
                    <a:pt x="768" y="614"/>
                    <a:pt x="692" y="690"/>
                  </a:cubicBezTo>
                  <a:cubicBezTo>
                    <a:pt x="616" y="767"/>
                    <a:pt x="514" y="809"/>
                    <a:pt x="406" y="809"/>
                  </a:cubicBezTo>
                  <a:lnTo>
                    <a:pt x="405" y="809"/>
                  </a:lnTo>
                  <a:close/>
                </a:path>
              </a:pathLst>
            </a:custGeom>
            <a:solidFill>
              <a:srgbClr val="1C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6" name="iṩḻiḍè"/>
            <p:cNvSpPr/>
            <p:nvPr/>
          </p:nvSpPr>
          <p:spPr bwMode="auto">
            <a:xfrm>
              <a:off x="4729087" y="2944299"/>
              <a:ext cx="1870574" cy="1871744"/>
            </a:xfrm>
            <a:custGeom>
              <a:avLst/>
              <a:gdLst>
                <a:gd name="T0" fmla="*/ 395 w 790"/>
                <a:gd name="T1" fmla="*/ 790 h 790"/>
                <a:gd name="T2" fmla="*/ 0 w 790"/>
                <a:gd name="T3" fmla="*/ 395 h 790"/>
                <a:gd name="T4" fmla="*/ 395 w 790"/>
                <a:gd name="T5" fmla="*/ 0 h 790"/>
                <a:gd name="T6" fmla="*/ 396 w 790"/>
                <a:gd name="T7" fmla="*/ 0 h 790"/>
                <a:gd name="T8" fmla="*/ 675 w 790"/>
                <a:gd name="T9" fmla="*/ 116 h 790"/>
                <a:gd name="T10" fmla="*/ 790 w 790"/>
                <a:gd name="T11" fmla="*/ 395 h 790"/>
                <a:gd name="T12" fmla="*/ 675 w 790"/>
                <a:gd name="T13" fmla="*/ 674 h 790"/>
                <a:gd name="T14" fmla="*/ 396 w 790"/>
                <a:gd name="T15" fmla="*/ 790 h 790"/>
                <a:gd name="T16" fmla="*/ 395 w 790"/>
                <a:gd name="T17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790">
                  <a:moveTo>
                    <a:pt x="395" y="790"/>
                  </a:moveTo>
                  <a:cubicBezTo>
                    <a:pt x="177" y="790"/>
                    <a:pt x="0" y="613"/>
                    <a:pt x="0" y="395"/>
                  </a:cubicBezTo>
                  <a:cubicBezTo>
                    <a:pt x="0" y="177"/>
                    <a:pt x="177" y="0"/>
                    <a:pt x="395" y="0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502" y="0"/>
                    <a:pt x="601" y="42"/>
                    <a:pt x="675" y="116"/>
                  </a:cubicBezTo>
                  <a:cubicBezTo>
                    <a:pt x="749" y="191"/>
                    <a:pt x="790" y="290"/>
                    <a:pt x="790" y="395"/>
                  </a:cubicBezTo>
                  <a:cubicBezTo>
                    <a:pt x="790" y="500"/>
                    <a:pt x="749" y="599"/>
                    <a:pt x="675" y="674"/>
                  </a:cubicBezTo>
                  <a:cubicBezTo>
                    <a:pt x="601" y="748"/>
                    <a:pt x="502" y="789"/>
                    <a:pt x="396" y="790"/>
                  </a:cubicBezTo>
                  <a:lnTo>
                    <a:pt x="395" y="7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7" name="îṡľíḑè"/>
            <p:cNvSpPr/>
            <p:nvPr/>
          </p:nvSpPr>
          <p:spPr bwMode="auto">
            <a:xfrm>
              <a:off x="4750171" y="2965383"/>
              <a:ext cx="1828407" cy="1827235"/>
            </a:xfrm>
            <a:custGeom>
              <a:avLst/>
              <a:gdLst>
                <a:gd name="T0" fmla="*/ 387 w 772"/>
                <a:gd name="T1" fmla="*/ 0 h 771"/>
                <a:gd name="T2" fmla="*/ 386 w 772"/>
                <a:gd name="T3" fmla="*/ 0 h 771"/>
                <a:gd name="T4" fmla="*/ 0 w 772"/>
                <a:gd name="T5" fmla="*/ 386 h 771"/>
                <a:gd name="T6" fmla="*/ 386 w 772"/>
                <a:gd name="T7" fmla="*/ 771 h 771"/>
                <a:gd name="T8" fmla="*/ 387 w 772"/>
                <a:gd name="T9" fmla="*/ 771 h 771"/>
                <a:gd name="T10" fmla="*/ 772 w 772"/>
                <a:gd name="T11" fmla="*/ 386 h 771"/>
                <a:gd name="T12" fmla="*/ 387 w 772"/>
                <a:gd name="T13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771">
                  <a:moveTo>
                    <a:pt x="387" y="0"/>
                  </a:moveTo>
                  <a:cubicBezTo>
                    <a:pt x="387" y="0"/>
                    <a:pt x="386" y="0"/>
                    <a:pt x="386" y="0"/>
                  </a:cubicBezTo>
                  <a:cubicBezTo>
                    <a:pt x="173" y="0"/>
                    <a:pt x="0" y="173"/>
                    <a:pt x="0" y="386"/>
                  </a:cubicBezTo>
                  <a:cubicBezTo>
                    <a:pt x="0" y="599"/>
                    <a:pt x="173" y="771"/>
                    <a:pt x="386" y="771"/>
                  </a:cubicBezTo>
                  <a:cubicBezTo>
                    <a:pt x="386" y="771"/>
                    <a:pt x="387" y="771"/>
                    <a:pt x="387" y="771"/>
                  </a:cubicBezTo>
                  <a:cubicBezTo>
                    <a:pt x="600" y="770"/>
                    <a:pt x="772" y="598"/>
                    <a:pt x="772" y="386"/>
                  </a:cubicBezTo>
                  <a:cubicBezTo>
                    <a:pt x="772" y="173"/>
                    <a:pt x="600" y="1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8" name="î$ḷiḋè"/>
            <p:cNvSpPr/>
            <p:nvPr/>
          </p:nvSpPr>
          <p:spPr bwMode="auto">
            <a:xfrm>
              <a:off x="5667302" y="4344008"/>
              <a:ext cx="1172" cy="1172"/>
            </a:xfrm>
            <a:prstGeom prst="rect">
              <a:avLst/>
            </a:prstGeom>
            <a:solidFill>
              <a:srgbClr val="00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9" name="i$ḷïḍê"/>
            <p:cNvSpPr/>
            <p:nvPr/>
          </p:nvSpPr>
          <p:spPr bwMode="auto">
            <a:xfrm>
              <a:off x="4750171" y="2963040"/>
              <a:ext cx="1793268" cy="1831920"/>
            </a:xfrm>
            <a:custGeom>
              <a:avLst/>
              <a:gdLst>
                <a:gd name="T0" fmla="*/ 698 w 757"/>
                <a:gd name="T1" fmla="*/ 246 h 773"/>
                <a:gd name="T2" fmla="*/ 652 w 757"/>
                <a:gd name="T3" fmla="*/ 212 h 773"/>
                <a:gd name="T4" fmla="*/ 653 w 757"/>
                <a:gd name="T5" fmla="*/ 243 h 773"/>
                <a:gd name="T6" fmla="*/ 620 w 757"/>
                <a:gd name="T7" fmla="*/ 214 h 773"/>
                <a:gd name="T8" fmla="*/ 545 w 757"/>
                <a:gd name="T9" fmla="*/ 242 h 773"/>
                <a:gd name="T10" fmla="*/ 577 w 757"/>
                <a:gd name="T11" fmla="*/ 197 h 773"/>
                <a:gd name="T12" fmla="*/ 646 w 757"/>
                <a:gd name="T13" fmla="*/ 157 h 773"/>
                <a:gd name="T14" fmla="*/ 619 w 757"/>
                <a:gd name="T15" fmla="*/ 112 h 773"/>
                <a:gd name="T16" fmla="*/ 179 w 757"/>
                <a:gd name="T17" fmla="*/ 74 h 773"/>
                <a:gd name="T18" fmla="*/ 205 w 757"/>
                <a:gd name="T19" fmla="*/ 81 h 773"/>
                <a:gd name="T20" fmla="*/ 242 w 757"/>
                <a:gd name="T21" fmla="*/ 67 h 773"/>
                <a:gd name="T22" fmla="*/ 246 w 757"/>
                <a:gd name="T23" fmla="*/ 89 h 773"/>
                <a:gd name="T24" fmla="*/ 284 w 757"/>
                <a:gd name="T25" fmla="*/ 61 h 773"/>
                <a:gd name="T26" fmla="*/ 319 w 757"/>
                <a:gd name="T27" fmla="*/ 67 h 773"/>
                <a:gd name="T28" fmla="*/ 406 w 757"/>
                <a:gd name="T29" fmla="*/ 90 h 773"/>
                <a:gd name="T30" fmla="*/ 371 w 757"/>
                <a:gd name="T31" fmla="*/ 89 h 773"/>
                <a:gd name="T32" fmla="*/ 325 w 757"/>
                <a:gd name="T33" fmla="*/ 93 h 773"/>
                <a:gd name="T34" fmla="*/ 307 w 757"/>
                <a:gd name="T35" fmla="*/ 111 h 773"/>
                <a:gd name="T36" fmla="*/ 258 w 757"/>
                <a:gd name="T37" fmla="*/ 146 h 773"/>
                <a:gd name="T38" fmla="*/ 315 w 757"/>
                <a:gd name="T39" fmla="*/ 119 h 773"/>
                <a:gd name="T40" fmla="*/ 381 w 757"/>
                <a:gd name="T41" fmla="*/ 147 h 773"/>
                <a:gd name="T42" fmla="*/ 399 w 757"/>
                <a:gd name="T43" fmla="*/ 186 h 773"/>
                <a:gd name="T44" fmla="*/ 371 w 757"/>
                <a:gd name="T45" fmla="*/ 182 h 773"/>
                <a:gd name="T46" fmla="*/ 357 w 757"/>
                <a:gd name="T47" fmla="*/ 178 h 773"/>
                <a:gd name="T48" fmla="*/ 336 w 757"/>
                <a:gd name="T49" fmla="*/ 170 h 773"/>
                <a:gd name="T50" fmla="*/ 338 w 757"/>
                <a:gd name="T51" fmla="*/ 192 h 773"/>
                <a:gd name="T52" fmla="*/ 265 w 757"/>
                <a:gd name="T53" fmla="*/ 243 h 773"/>
                <a:gd name="T54" fmla="*/ 213 w 757"/>
                <a:gd name="T55" fmla="*/ 284 h 773"/>
                <a:gd name="T56" fmla="*/ 155 w 757"/>
                <a:gd name="T57" fmla="*/ 346 h 773"/>
                <a:gd name="T58" fmla="*/ 234 w 757"/>
                <a:gd name="T59" fmla="*/ 397 h 773"/>
                <a:gd name="T60" fmla="*/ 321 w 757"/>
                <a:gd name="T61" fmla="*/ 389 h 773"/>
                <a:gd name="T62" fmla="*/ 397 w 757"/>
                <a:gd name="T63" fmla="*/ 457 h 773"/>
                <a:gd name="T64" fmla="*/ 432 w 757"/>
                <a:gd name="T65" fmla="*/ 559 h 773"/>
                <a:gd name="T66" fmla="*/ 387 w 757"/>
                <a:gd name="T67" fmla="*/ 614 h 773"/>
                <a:gd name="T68" fmla="*/ 333 w 757"/>
                <a:gd name="T69" fmla="*/ 675 h 773"/>
                <a:gd name="T70" fmla="*/ 336 w 757"/>
                <a:gd name="T71" fmla="*/ 716 h 773"/>
                <a:gd name="T72" fmla="*/ 286 w 757"/>
                <a:gd name="T73" fmla="*/ 693 h 773"/>
                <a:gd name="T74" fmla="*/ 249 w 757"/>
                <a:gd name="T75" fmla="*/ 529 h 773"/>
                <a:gd name="T76" fmla="*/ 229 w 757"/>
                <a:gd name="T77" fmla="*/ 428 h 773"/>
                <a:gd name="T78" fmla="*/ 148 w 757"/>
                <a:gd name="T79" fmla="*/ 359 h 773"/>
                <a:gd name="T80" fmla="*/ 72 w 757"/>
                <a:gd name="T81" fmla="*/ 293 h 773"/>
                <a:gd name="T82" fmla="*/ 63 w 757"/>
                <a:gd name="T83" fmla="*/ 322 h 773"/>
                <a:gd name="T84" fmla="*/ 387 w 757"/>
                <a:gd name="T85" fmla="*/ 773 h 773"/>
                <a:gd name="T86" fmla="*/ 659 w 757"/>
                <a:gd name="T87" fmla="*/ 553 h 773"/>
                <a:gd name="T88" fmla="*/ 612 w 757"/>
                <a:gd name="T89" fmla="*/ 419 h 773"/>
                <a:gd name="T90" fmla="*/ 533 w 757"/>
                <a:gd name="T91" fmla="*/ 421 h 773"/>
                <a:gd name="T92" fmla="*/ 492 w 757"/>
                <a:gd name="T93" fmla="*/ 318 h 773"/>
                <a:gd name="T94" fmla="*/ 595 w 757"/>
                <a:gd name="T95" fmla="*/ 247 h 773"/>
                <a:gd name="T96" fmla="*/ 685 w 757"/>
                <a:gd name="T97" fmla="*/ 268 h 773"/>
                <a:gd name="T98" fmla="*/ 564 w 757"/>
                <a:gd name="T99" fmla="*/ 137 h 773"/>
                <a:gd name="T100" fmla="*/ 603 w 757"/>
                <a:gd name="T101" fmla="*/ 164 h 773"/>
                <a:gd name="T102" fmla="*/ 579 w 757"/>
                <a:gd name="T103" fmla="*/ 153 h 773"/>
                <a:gd name="T104" fmla="*/ 561 w 757"/>
                <a:gd name="T105" fmla="*/ 147 h 773"/>
                <a:gd name="T106" fmla="*/ 334 w 757"/>
                <a:gd name="T107" fmla="*/ 209 h 773"/>
                <a:gd name="T108" fmla="*/ 362 w 757"/>
                <a:gd name="T109" fmla="*/ 199 h 773"/>
                <a:gd name="T110" fmla="*/ 341 w 757"/>
                <a:gd name="T111" fmla="*/ 205 h 773"/>
                <a:gd name="T112" fmla="*/ 362 w 757"/>
                <a:gd name="T113" fmla="*/ 19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7" h="773">
                  <a:moveTo>
                    <a:pt x="746" y="247"/>
                  </a:moveTo>
                  <a:cubicBezTo>
                    <a:pt x="726" y="247"/>
                    <a:pt x="726" y="247"/>
                    <a:pt x="726" y="247"/>
                  </a:cubicBezTo>
                  <a:cubicBezTo>
                    <a:pt x="716" y="236"/>
                    <a:pt x="716" y="236"/>
                    <a:pt x="716" y="236"/>
                  </a:cubicBezTo>
                  <a:cubicBezTo>
                    <a:pt x="714" y="219"/>
                    <a:pt x="714" y="219"/>
                    <a:pt x="714" y="219"/>
                  </a:cubicBezTo>
                  <a:cubicBezTo>
                    <a:pt x="704" y="224"/>
                    <a:pt x="704" y="224"/>
                    <a:pt x="704" y="224"/>
                  </a:cubicBezTo>
                  <a:cubicBezTo>
                    <a:pt x="698" y="246"/>
                    <a:pt x="698" y="246"/>
                    <a:pt x="698" y="246"/>
                  </a:cubicBezTo>
                  <a:cubicBezTo>
                    <a:pt x="684" y="230"/>
                    <a:pt x="684" y="230"/>
                    <a:pt x="684" y="230"/>
                  </a:cubicBezTo>
                  <a:cubicBezTo>
                    <a:pt x="683" y="215"/>
                    <a:pt x="683" y="215"/>
                    <a:pt x="683" y="215"/>
                  </a:cubicBezTo>
                  <a:cubicBezTo>
                    <a:pt x="669" y="203"/>
                    <a:pt x="669" y="203"/>
                    <a:pt x="669" y="203"/>
                  </a:cubicBezTo>
                  <a:cubicBezTo>
                    <a:pt x="663" y="197"/>
                    <a:pt x="663" y="197"/>
                    <a:pt x="663" y="197"/>
                  </a:cubicBezTo>
                  <a:cubicBezTo>
                    <a:pt x="646" y="197"/>
                    <a:pt x="646" y="197"/>
                    <a:pt x="646" y="197"/>
                  </a:cubicBezTo>
                  <a:cubicBezTo>
                    <a:pt x="652" y="212"/>
                    <a:pt x="652" y="212"/>
                    <a:pt x="652" y="212"/>
                  </a:cubicBezTo>
                  <a:cubicBezTo>
                    <a:pt x="672" y="223"/>
                    <a:pt x="672" y="223"/>
                    <a:pt x="672" y="223"/>
                  </a:cubicBezTo>
                  <a:cubicBezTo>
                    <a:pt x="675" y="227"/>
                    <a:pt x="675" y="227"/>
                    <a:pt x="675" y="227"/>
                  </a:cubicBezTo>
                  <a:cubicBezTo>
                    <a:pt x="671" y="229"/>
                    <a:pt x="671" y="229"/>
                    <a:pt x="671" y="229"/>
                  </a:cubicBezTo>
                  <a:cubicBezTo>
                    <a:pt x="671" y="241"/>
                    <a:pt x="671" y="241"/>
                    <a:pt x="671" y="241"/>
                  </a:cubicBezTo>
                  <a:cubicBezTo>
                    <a:pt x="661" y="245"/>
                    <a:pt x="661" y="245"/>
                    <a:pt x="661" y="245"/>
                  </a:cubicBezTo>
                  <a:cubicBezTo>
                    <a:pt x="653" y="243"/>
                    <a:pt x="653" y="243"/>
                    <a:pt x="653" y="243"/>
                  </a:cubicBezTo>
                  <a:cubicBezTo>
                    <a:pt x="648" y="236"/>
                    <a:pt x="648" y="236"/>
                    <a:pt x="648" y="236"/>
                  </a:cubicBezTo>
                  <a:cubicBezTo>
                    <a:pt x="661" y="237"/>
                    <a:pt x="661" y="237"/>
                    <a:pt x="661" y="237"/>
                  </a:cubicBezTo>
                  <a:cubicBezTo>
                    <a:pt x="665" y="232"/>
                    <a:pt x="665" y="232"/>
                    <a:pt x="665" y="232"/>
                  </a:cubicBezTo>
                  <a:cubicBezTo>
                    <a:pt x="635" y="211"/>
                    <a:pt x="635" y="211"/>
                    <a:pt x="635" y="211"/>
                  </a:cubicBezTo>
                  <a:cubicBezTo>
                    <a:pt x="633" y="203"/>
                    <a:pt x="633" y="203"/>
                    <a:pt x="633" y="203"/>
                  </a:cubicBezTo>
                  <a:cubicBezTo>
                    <a:pt x="620" y="214"/>
                    <a:pt x="620" y="214"/>
                    <a:pt x="620" y="214"/>
                  </a:cubicBezTo>
                  <a:cubicBezTo>
                    <a:pt x="608" y="211"/>
                    <a:pt x="608" y="211"/>
                    <a:pt x="608" y="211"/>
                  </a:cubicBezTo>
                  <a:cubicBezTo>
                    <a:pt x="589" y="236"/>
                    <a:pt x="589" y="236"/>
                    <a:pt x="589" y="236"/>
                  </a:cubicBezTo>
                  <a:cubicBezTo>
                    <a:pt x="585" y="245"/>
                    <a:pt x="585" y="245"/>
                    <a:pt x="585" y="245"/>
                  </a:cubicBezTo>
                  <a:cubicBezTo>
                    <a:pt x="573" y="247"/>
                    <a:pt x="573" y="247"/>
                    <a:pt x="573" y="247"/>
                  </a:cubicBezTo>
                  <a:cubicBezTo>
                    <a:pt x="555" y="247"/>
                    <a:pt x="555" y="247"/>
                    <a:pt x="555" y="247"/>
                  </a:cubicBezTo>
                  <a:cubicBezTo>
                    <a:pt x="545" y="242"/>
                    <a:pt x="545" y="242"/>
                    <a:pt x="545" y="242"/>
                  </a:cubicBezTo>
                  <a:cubicBezTo>
                    <a:pt x="542" y="220"/>
                    <a:pt x="542" y="220"/>
                    <a:pt x="542" y="220"/>
                  </a:cubicBezTo>
                  <a:cubicBezTo>
                    <a:pt x="545" y="210"/>
                    <a:pt x="545" y="210"/>
                    <a:pt x="545" y="210"/>
                  </a:cubicBezTo>
                  <a:cubicBezTo>
                    <a:pt x="564" y="206"/>
                    <a:pt x="564" y="206"/>
                    <a:pt x="564" y="206"/>
                  </a:cubicBezTo>
                  <a:cubicBezTo>
                    <a:pt x="583" y="210"/>
                    <a:pt x="583" y="210"/>
                    <a:pt x="583" y="210"/>
                  </a:cubicBezTo>
                  <a:cubicBezTo>
                    <a:pt x="586" y="199"/>
                    <a:pt x="586" y="199"/>
                    <a:pt x="586" y="199"/>
                  </a:cubicBezTo>
                  <a:cubicBezTo>
                    <a:pt x="577" y="197"/>
                    <a:pt x="577" y="197"/>
                    <a:pt x="577" y="197"/>
                  </a:cubicBezTo>
                  <a:cubicBezTo>
                    <a:pt x="580" y="180"/>
                    <a:pt x="580" y="180"/>
                    <a:pt x="580" y="180"/>
                  </a:cubicBezTo>
                  <a:cubicBezTo>
                    <a:pt x="600" y="177"/>
                    <a:pt x="600" y="177"/>
                    <a:pt x="600" y="177"/>
                  </a:cubicBezTo>
                  <a:cubicBezTo>
                    <a:pt x="614" y="157"/>
                    <a:pt x="614" y="157"/>
                    <a:pt x="614" y="157"/>
                  </a:cubicBezTo>
                  <a:cubicBezTo>
                    <a:pt x="629" y="155"/>
                    <a:pt x="629" y="155"/>
                    <a:pt x="629" y="155"/>
                  </a:cubicBezTo>
                  <a:cubicBezTo>
                    <a:pt x="642" y="157"/>
                    <a:pt x="642" y="157"/>
                    <a:pt x="642" y="157"/>
                  </a:cubicBezTo>
                  <a:cubicBezTo>
                    <a:pt x="646" y="157"/>
                    <a:pt x="646" y="157"/>
                    <a:pt x="646" y="157"/>
                  </a:cubicBezTo>
                  <a:cubicBezTo>
                    <a:pt x="644" y="138"/>
                    <a:pt x="644" y="138"/>
                    <a:pt x="644" y="138"/>
                  </a:cubicBezTo>
                  <a:cubicBezTo>
                    <a:pt x="628" y="145"/>
                    <a:pt x="628" y="145"/>
                    <a:pt x="628" y="145"/>
                  </a:cubicBezTo>
                  <a:cubicBezTo>
                    <a:pt x="622" y="131"/>
                    <a:pt x="622" y="131"/>
                    <a:pt x="622" y="131"/>
                  </a:cubicBezTo>
                  <a:cubicBezTo>
                    <a:pt x="613" y="130"/>
                    <a:pt x="613" y="130"/>
                    <a:pt x="613" y="130"/>
                  </a:cubicBezTo>
                  <a:cubicBezTo>
                    <a:pt x="612" y="120"/>
                    <a:pt x="612" y="120"/>
                    <a:pt x="612" y="120"/>
                  </a:cubicBezTo>
                  <a:cubicBezTo>
                    <a:pt x="619" y="112"/>
                    <a:pt x="619" y="112"/>
                    <a:pt x="619" y="112"/>
                  </a:cubicBezTo>
                  <a:cubicBezTo>
                    <a:pt x="637" y="105"/>
                    <a:pt x="637" y="105"/>
                    <a:pt x="637" y="105"/>
                  </a:cubicBezTo>
                  <a:cubicBezTo>
                    <a:pt x="641" y="97"/>
                    <a:pt x="641" y="97"/>
                    <a:pt x="641" y="97"/>
                  </a:cubicBezTo>
                  <a:cubicBezTo>
                    <a:pt x="574" y="37"/>
                    <a:pt x="485" y="1"/>
                    <a:pt x="387" y="0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302" y="0"/>
                    <a:pt x="223" y="28"/>
                    <a:pt x="160" y="74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05" y="81"/>
                    <a:pt x="205" y="81"/>
                    <a:pt x="205" y="81"/>
                  </a:cubicBezTo>
                  <a:cubicBezTo>
                    <a:pt x="210" y="76"/>
                    <a:pt x="210" y="76"/>
                    <a:pt x="210" y="76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188" y="70"/>
                    <a:pt x="188" y="70"/>
                    <a:pt x="188" y="70"/>
                  </a:cubicBezTo>
                  <a:cubicBezTo>
                    <a:pt x="210" y="53"/>
                    <a:pt x="210" y="53"/>
                    <a:pt x="210" y="53"/>
                  </a:cubicBezTo>
                  <a:cubicBezTo>
                    <a:pt x="232" y="53"/>
                    <a:pt x="232" y="53"/>
                    <a:pt x="232" y="53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75"/>
                    <a:pt x="263" y="75"/>
                    <a:pt x="263" y="75"/>
                  </a:cubicBezTo>
                  <a:cubicBezTo>
                    <a:pt x="263" y="75"/>
                    <a:pt x="244" y="76"/>
                    <a:pt x="245" y="76"/>
                  </a:cubicBezTo>
                  <a:cubicBezTo>
                    <a:pt x="246" y="76"/>
                    <a:pt x="246" y="89"/>
                    <a:pt x="246" y="89"/>
                  </a:cubicBezTo>
                  <a:cubicBezTo>
                    <a:pt x="270" y="89"/>
                    <a:pt x="270" y="89"/>
                    <a:pt x="270" y="89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89" y="81"/>
                    <a:pt x="289" y="81"/>
                    <a:pt x="289" y="81"/>
                  </a:cubicBezTo>
                  <a:cubicBezTo>
                    <a:pt x="291" y="72"/>
                    <a:pt x="291" y="72"/>
                    <a:pt x="291" y="72"/>
                  </a:cubicBezTo>
                  <a:cubicBezTo>
                    <a:pt x="281" y="70"/>
                    <a:pt x="281" y="70"/>
                    <a:pt x="281" y="70"/>
                  </a:cubicBezTo>
                  <a:cubicBezTo>
                    <a:pt x="284" y="61"/>
                    <a:pt x="284" y="61"/>
                    <a:pt x="284" y="61"/>
                  </a:cubicBezTo>
                  <a:cubicBezTo>
                    <a:pt x="292" y="59"/>
                    <a:pt x="292" y="59"/>
                    <a:pt x="292" y="59"/>
                  </a:cubicBezTo>
                  <a:cubicBezTo>
                    <a:pt x="317" y="60"/>
                    <a:pt x="317" y="60"/>
                    <a:pt x="317" y="60"/>
                  </a:cubicBezTo>
                  <a:cubicBezTo>
                    <a:pt x="303" y="73"/>
                    <a:pt x="303" y="73"/>
                    <a:pt x="303" y="73"/>
                  </a:cubicBezTo>
                  <a:cubicBezTo>
                    <a:pt x="306" y="83"/>
                    <a:pt x="306" y="83"/>
                    <a:pt x="306" y="83"/>
                  </a:cubicBezTo>
                  <a:cubicBezTo>
                    <a:pt x="320" y="85"/>
                    <a:pt x="320" y="85"/>
                    <a:pt x="320" y="85"/>
                  </a:cubicBezTo>
                  <a:cubicBezTo>
                    <a:pt x="319" y="67"/>
                    <a:pt x="319" y="67"/>
                    <a:pt x="319" y="67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59" y="57"/>
                    <a:pt x="359" y="57"/>
                    <a:pt x="359" y="57"/>
                  </a:cubicBezTo>
                  <a:cubicBezTo>
                    <a:pt x="387" y="70"/>
                    <a:pt x="387" y="70"/>
                    <a:pt x="387" y="70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395" y="87"/>
                    <a:pt x="395" y="87"/>
                    <a:pt x="395" y="87"/>
                  </a:cubicBezTo>
                  <a:cubicBezTo>
                    <a:pt x="406" y="90"/>
                    <a:pt x="406" y="90"/>
                    <a:pt x="406" y="90"/>
                  </a:cubicBezTo>
                  <a:cubicBezTo>
                    <a:pt x="401" y="101"/>
                    <a:pt x="401" y="101"/>
                    <a:pt x="401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384" y="101"/>
                    <a:pt x="384" y="101"/>
                    <a:pt x="384" y="101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42" y="104"/>
                    <a:pt x="342" y="104"/>
                    <a:pt x="342" y="104"/>
                  </a:cubicBezTo>
                  <a:cubicBezTo>
                    <a:pt x="371" y="89"/>
                    <a:pt x="371" y="89"/>
                    <a:pt x="371" y="89"/>
                  </a:cubicBezTo>
                  <a:cubicBezTo>
                    <a:pt x="360" y="79"/>
                    <a:pt x="360" y="79"/>
                    <a:pt x="360" y="79"/>
                  </a:cubicBezTo>
                  <a:cubicBezTo>
                    <a:pt x="335" y="83"/>
                    <a:pt x="335" y="83"/>
                    <a:pt x="335" y="83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3" y="85"/>
                    <a:pt x="333" y="85"/>
                    <a:pt x="333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25" y="93"/>
                    <a:pt x="325" y="93"/>
                    <a:pt x="325" y="93"/>
                  </a:cubicBezTo>
                  <a:cubicBezTo>
                    <a:pt x="313" y="94"/>
                    <a:pt x="313" y="94"/>
                    <a:pt x="313" y="94"/>
                  </a:cubicBezTo>
                  <a:cubicBezTo>
                    <a:pt x="314" y="100"/>
                    <a:pt x="314" y="100"/>
                    <a:pt x="314" y="100"/>
                  </a:cubicBezTo>
                  <a:cubicBezTo>
                    <a:pt x="318" y="102"/>
                    <a:pt x="318" y="102"/>
                    <a:pt x="318" y="102"/>
                  </a:cubicBezTo>
                  <a:cubicBezTo>
                    <a:pt x="318" y="104"/>
                    <a:pt x="318" y="104"/>
                    <a:pt x="318" y="104"/>
                  </a:cubicBezTo>
                  <a:cubicBezTo>
                    <a:pt x="308" y="105"/>
                    <a:pt x="308" y="105"/>
                    <a:pt x="308" y="105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79" y="105"/>
                    <a:pt x="279" y="105"/>
                    <a:pt x="279" y="105"/>
                  </a:cubicBezTo>
                  <a:cubicBezTo>
                    <a:pt x="245" y="125"/>
                    <a:pt x="245" y="125"/>
                    <a:pt x="245" y="125"/>
                  </a:cubicBezTo>
                  <a:cubicBezTo>
                    <a:pt x="249" y="139"/>
                    <a:pt x="249" y="139"/>
                    <a:pt x="249" y="139"/>
                  </a:cubicBezTo>
                  <a:cubicBezTo>
                    <a:pt x="258" y="146"/>
                    <a:pt x="258" y="146"/>
                    <a:pt x="258" y="146"/>
                  </a:cubicBezTo>
                  <a:cubicBezTo>
                    <a:pt x="278" y="148"/>
                    <a:pt x="278" y="148"/>
                    <a:pt x="278" y="148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87" y="169"/>
                    <a:pt x="287" y="169"/>
                    <a:pt x="287" y="169"/>
                  </a:cubicBezTo>
                  <a:cubicBezTo>
                    <a:pt x="295" y="152"/>
                    <a:pt x="295" y="152"/>
                    <a:pt x="295" y="152"/>
                  </a:cubicBezTo>
                  <a:cubicBezTo>
                    <a:pt x="315" y="145"/>
                    <a:pt x="315" y="145"/>
                    <a:pt x="315" y="145"/>
                  </a:cubicBezTo>
                  <a:cubicBezTo>
                    <a:pt x="315" y="119"/>
                    <a:pt x="315" y="119"/>
                    <a:pt x="315" y="119"/>
                  </a:cubicBezTo>
                  <a:cubicBezTo>
                    <a:pt x="327" y="110"/>
                    <a:pt x="327" y="110"/>
                    <a:pt x="327" y="110"/>
                  </a:cubicBezTo>
                  <a:cubicBezTo>
                    <a:pt x="354" y="117"/>
                    <a:pt x="354" y="117"/>
                    <a:pt x="354" y="117"/>
                  </a:cubicBezTo>
                  <a:cubicBezTo>
                    <a:pt x="352" y="134"/>
                    <a:pt x="352" y="134"/>
                    <a:pt x="352" y="134"/>
                  </a:cubicBezTo>
                  <a:cubicBezTo>
                    <a:pt x="360" y="134"/>
                    <a:pt x="360" y="134"/>
                    <a:pt x="360" y="134"/>
                  </a:cubicBezTo>
                  <a:cubicBezTo>
                    <a:pt x="380" y="124"/>
                    <a:pt x="380" y="124"/>
                    <a:pt x="380" y="124"/>
                  </a:cubicBezTo>
                  <a:cubicBezTo>
                    <a:pt x="381" y="147"/>
                    <a:pt x="381" y="147"/>
                    <a:pt x="381" y="147"/>
                  </a:cubicBezTo>
                  <a:cubicBezTo>
                    <a:pt x="387" y="151"/>
                    <a:pt x="387" y="151"/>
                    <a:pt x="387" y="151"/>
                  </a:cubicBezTo>
                  <a:cubicBezTo>
                    <a:pt x="395" y="156"/>
                    <a:pt x="395" y="156"/>
                    <a:pt x="395" y="156"/>
                  </a:cubicBezTo>
                  <a:cubicBezTo>
                    <a:pt x="395" y="169"/>
                    <a:pt x="395" y="169"/>
                    <a:pt x="395" y="169"/>
                  </a:cubicBezTo>
                  <a:cubicBezTo>
                    <a:pt x="387" y="172"/>
                    <a:pt x="387" y="172"/>
                    <a:pt x="387" y="172"/>
                  </a:cubicBezTo>
                  <a:cubicBezTo>
                    <a:pt x="387" y="181"/>
                    <a:pt x="387" y="181"/>
                    <a:pt x="387" y="181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398" y="196"/>
                    <a:pt x="398" y="196"/>
                    <a:pt x="398" y="196"/>
                  </a:cubicBezTo>
                  <a:cubicBezTo>
                    <a:pt x="393" y="196"/>
                    <a:pt x="393" y="196"/>
                    <a:pt x="393" y="196"/>
                  </a:cubicBezTo>
                  <a:cubicBezTo>
                    <a:pt x="393" y="196"/>
                    <a:pt x="393" y="196"/>
                    <a:pt x="393" y="196"/>
                  </a:cubicBezTo>
                  <a:cubicBezTo>
                    <a:pt x="387" y="194"/>
                    <a:pt x="387" y="194"/>
                    <a:pt x="387" y="194"/>
                  </a:cubicBezTo>
                  <a:cubicBezTo>
                    <a:pt x="372" y="189"/>
                    <a:pt x="372" y="189"/>
                    <a:pt x="372" y="189"/>
                  </a:cubicBezTo>
                  <a:cubicBezTo>
                    <a:pt x="371" y="182"/>
                    <a:pt x="371" y="182"/>
                    <a:pt x="371" y="182"/>
                  </a:cubicBezTo>
                  <a:cubicBezTo>
                    <a:pt x="371" y="182"/>
                    <a:pt x="371" y="182"/>
                    <a:pt x="371" y="182"/>
                  </a:cubicBezTo>
                  <a:cubicBezTo>
                    <a:pt x="377" y="178"/>
                    <a:pt x="377" y="178"/>
                    <a:pt x="377" y="178"/>
                  </a:cubicBezTo>
                  <a:cubicBezTo>
                    <a:pt x="377" y="172"/>
                    <a:pt x="377" y="172"/>
                    <a:pt x="377" y="172"/>
                  </a:cubicBezTo>
                  <a:cubicBezTo>
                    <a:pt x="370" y="170"/>
                    <a:pt x="370" y="170"/>
                    <a:pt x="370" y="170"/>
                  </a:cubicBezTo>
                  <a:cubicBezTo>
                    <a:pt x="369" y="176"/>
                    <a:pt x="369" y="176"/>
                    <a:pt x="369" y="176"/>
                  </a:cubicBezTo>
                  <a:cubicBezTo>
                    <a:pt x="357" y="178"/>
                    <a:pt x="357" y="178"/>
                    <a:pt x="357" y="178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56" y="178"/>
                    <a:pt x="356" y="178"/>
                    <a:pt x="356" y="178"/>
                  </a:cubicBezTo>
                  <a:cubicBezTo>
                    <a:pt x="352" y="179"/>
                    <a:pt x="352" y="179"/>
                    <a:pt x="352" y="179"/>
                  </a:cubicBezTo>
                  <a:cubicBezTo>
                    <a:pt x="348" y="172"/>
                    <a:pt x="348" y="172"/>
                    <a:pt x="348" y="172"/>
                  </a:cubicBezTo>
                  <a:cubicBezTo>
                    <a:pt x="344" y="170"/>
                    <a:pt x="344" y="170"/>
                    <a:pt x="344" y="170"/>
                  </a:cubicBezTo>
                  <a:cubicBezTo>
                    <a:pt x="336" y="170"/>
                    <a:pt x="336" y="170"/>
                    <a:pt x="336" y="170"/>
                  </a:cubicBezTo>
                  <a:cubicBezTo>
                    <a:pt x="332" y="173"/>
                    <a:pt x="332" y="173"/>
                    <a:pt x="332" y="173"/>
                  </a:cubicBezTo>
                  <a:cubicBezTo>
                    <a:pt x="332" y="180"/>
                    <a:pt x="332" y="180"/>
                    <a:pt x="332" y="180"/>
                  </a:cubicBezTo>
                  <a:cubicBezTo>
                    <a:pt x="339" y="183"/>
                    <a:pt x="339" y="183"/>
                    <a:pt x="339" y="183"/>
                  </a:cubicBezTo>
                  <a:cubicBezTo>
                    <a:pt x="347" y="184"/>
                    <a:pt x="347" y="184"/>
                    <a:pt x="347" y="184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38" y="192"/>
                    <a:pt x="338" y="192"/>
                    <a:pt x="338" y="192"/>
                  </a:cubicBezTo>
                  <a:cubicBezTo>
                    <a:pt x="336" y="188"/>
                    <a:pt x="336" y="188"/>
                    <a:pt x="336" y="188"/>
                  </a:cubicBezTo>
                  <a:cubicBezTo>
                    <a:pt x="329" y="186"/>
                    <a:pt x="329" y="186"/>
                    <a:pt x="329" y="186"/>
                  </a:cubicBezTo>
                  <a:cubicBezTo>
                    <a:pt x="312" y="202"/>
                    <a:pt x="312" y="202"/>
                    <a:pt x="312" y="202"/>
                  </a:cubicBezTo>
                  <a:cubicBezTo>
                    <a:pt x="314" y="204"/>
                    <a:pt x="314" y="204"/>
                    <a:pt x="314" y="204"/>
                  </a:cubicBezTo>
                  <a:cubicBezTo>
                    <a:pt x="289" y="218"/>
                    <a:pt x="289" y="218"/>
                    <a:pt x="289" y="218"/>
                  </a:cubicBezTo>
                  <a:cubicBezTo>
                    <a:pt x="265" y="243"/>
                    <a:pt x="265" y="243"/>
                    <a:pt x="265" y="243"/>
                  </a:cubicBezTo>
                  <a:cubicBezTo>
                    <a:pt x="264" y="254"/>
                    <a:pt x="264" y="254"/>
                    <a:pt x="264" y="254"/>
                  </a:cubicBezTo>
                  <a:cubicBezTo>
                    <a:pt x="240" y="270"/>
                    <a:pt x="240" y="270"/>
                    <a:pt x="240" y="270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13" y="298"/>
                    <a:pt x="213" y="298"/>
                    <a:pt x="213" y="298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44" y="296"/>
                    <a:pt x="144" y="296"/>
                    <a:pt x="144" y="296"/>
                  </a:cubicBezTo>
                  <a:cubicBezTo>
                    <a:pt x="134" y="314"/>
                    <a:pt x="134" y="314"/>
                    <a:pt x="134" y="314"/>
                  </a:cubicBezTo>
                  <a:cubicBezTo>
                    <a:pt x="130" y="329"/>
                    <a:pt x="130" y="329"/>
                    <a:pt x="130" y="329"/>
                  </a:cubicBezTo>
                  <a:cubicBezTo>
                    <a:pt x="137" y="344"/>
                    <a:pt x="137" y="344"/>
                    <a:pt x="137" y="344"/>
                  </a:cubicBezTo>
                  <a:cubicBezTo>
                    <a:pt x="155" y="346"/>
                    <a:pt x="155" y="346"/>
                    <a:pt x="155" y="346"/>
                  </a:cubicBezTo>
                  <a:cubicBezTo>
                    <a:pt x="185" y="326"/>
                    <a:pt x="185" y="326"/>
                    <a:pt x="185" y="326"/>
                  </a:cubicBezTo>
                  <a:cubicBezTo>
                    <a:pt x="187" y="336"/>
                    <a:pt x="187" y="336"/>
                    <a:pt x="187" y="336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201" y="357"/>
                    <a:pt x="201" y="357"/>
                    <a:pt x="201" y="357"/>
                  </a:cubicBezTo>
                  <a:cubicBezTo>
                    <a:pt x="203" y="392"/>
                    <a:pt x="203" y="392"/>
                    <a:pt x="203" y="392"/>
                  </a:cubicBezTo>
                  <a:cubicBezTo>
                    <a:pt x="234" y="397"/>
                    <a:pt x="234" y="397"/>
                    <a:pt x="234" y="397"/>
                  </a:cubicBezTo>
                  <a:cubicBezTo>
                    <a:pt x="253" y="374"/>
                    <a:pt x="253" y="374"/>
                    <a:pt x="253" y="374"/>
                  </a:cubicBezTo>
                  <a:cubicBezTo>
                    <a:pt x="277" y="379"/>
                    <a:pt x="277" y="379"/>
                    <a:pt x="277" y="379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308" y="390"/>
                    <a:pt x="308" y="390"/>
                    <a:pt x="308" y="390"/>
                  </a:cubicBezTo>
                  <a:cubicBezTo>
                    <a:pt x="309" y="383"/>
                    <a:pt x="309" y="383"/>
                    <a:pt x="309" y="383"/>
                  </a:cubicBezTo>
                  <a:cubicBezTo>
                    <a:pt x="321" y="389"/>
                    <a:pt x="321" y="389"/>
                    <a:pt x="321" y="389"/>
                  </a:cubicBezTo>
                  <a:cubicBezTo>
                    <a:pt x="335" y="411"/>
                    <a:pt x="335" y="411"/>
                    <a:pt x="335" y="411"/>
                  </a:cubicBezTo>
                  <a:cubicBezTo>
                    <a:pt x="360" y="411"/>
                    <a:pt x="360" y="411"/>
                    <a:pt x="360" y="411"/>
                  </a:cubicBezTo>
                  <a:cubicBezTo>
                    <a:pt x="369" y="427"/>
                    <a:pt x="369" y="427"/>
                    <a:pt x="369" y="427"/>
                  </a:cubicBezTo>
                  <a:cubicBezTo>
                    <a:pt x="370" y="446"/>
                    <a:pt x="370" y="446"/>
                    <a:pt x="370" y="446"/>
                  </a:cubicBezTo>
                  <a:cubicBezTo>
                    <a:pt x="387" y="453"/>
                    <a:pt x="387" y="453"/>
                    <a:pt x="387" y="453"/>
                  </a:cubicBezTo>
                  <a:cubicBezTo>
                    <a:pt x="397" y="457"/>
                    <a:pt x="397" y="457"/>
                    <a:pt x="397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41" y="473"/>
                    <a:pt x="441" y="473"/>
                    <a:pt x="441" y="473"/>
                  </a:cubicBezTo>
                  <a:cubicBezTo>
                    <a:pt x="456" y="478"/>
                    <a:pt x="456" y="478"/>
                    <a:pt x="456" y="478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37" y="513"/>
                    <a:pt x="437" y="513"/>
                    <a:pt x="437" y="513"/>
                  </a:cubicBezTo>
                  <a:cubicBezTo>
                    <a:pt x="432" y="559"/>
                    <a:pt x="432" y="559"/>
                    <a:pt x="432" y="559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395" y="570"/>
                    <a:pt x="395" y="570"/>
                    <a:pt x="395" y="570"/>
                  </a:cubicBezTo>
                  <a:cubicBezTo>
                    <a:pt x="387" y="583"/>
                    <a:pt x="387" y="583"/>
                    <a:pt x="387" y="583"/>
                  </a:cubicBezTo>
                  <a:cubicBezTo>
                    <a:pt x="387" y="583"/>
                    <a:pt x="387" y="583"/>
                    <a:pt x="387" y="583"/>
                  </a:cubicBezTo>
                  <a:cubicBezTo>
                    <a:pt x="393" y="607"/>
                    <a:pt x="393" y="607"/>
                    <a:pt x="393" y="607"/>
                  </a:cubicBezTo>
                  <a:cubicBezTo>
                    <a:pt x="387" y="614"/>
                    <a:pt x="387" y="614"/>
                    <a:pt x="387" y="614"/>
                  </a:cubicBezTo>
                  <a:cubicBezTo>
                    <a:pt x="369" y="638"/>
                    <a:pt x="369" y="638"/>
                    <a:pt x="369" y="638"/>
                  </a:cubicBezTo>
                  <a:cubicBezTo>
                    <a:pt x="361" y="652"/>
                    <a:pt x="361" y="652"/>
                    <a:pt x="361" y="652"/>
                  </a:cubicBezTo>
                  <a:cubicBezTo>
                    <a:pt x="338" y="663"/>
                    <a:pt x="338" y="663"/>
                    <a:pt x="338" y="663"/>
                  </a:cubicBezTo>
                  <a:cubicBezTo>
                    <a:pt x="323" y="665"/>
                    <a:pt x="323" y="665"/>
                    <a:pt x="323" y="665"/>
                  </a:cubicBezTo>
                  <a:cubicBezTo>
                    <a:pt x="322" y="672"/>
                    <a:pt x="322" y="672"/>
                    <a:pt x="322" y="672"/>
                  </a:cubicBezTo>
                  <a:cubicBezTo>
                    <a:pt x="333" y="675"/>
                    <a:pt x="333" y="675"/>
                    <a:pt x="333" y="675"/>
                  </a:cubicBezTo>
                  <a:cubicBezTo>
                    <a:pt x="332" y="682"/>
                    <a:pt x="332" y="682"/>
                    <a:pt x="332" y="682"/>
                  </a:cubicBezTo>
                  <a:cubicBezTo>
                    <a:pt x="322" y="691"/>
                    <a:pt x="322" y="691"/>
                    <a:pt x="322" y="691"/>
                  </a:cubicBezTo>
                  <a:cubicBezTo>
                    <a:pt x="328" y="698"/>
                    <a:pt x="328" y="698"/>
                    <a:pt x="328" y="698"/>
                  </a:cubicBezTo>
                  <a:cubicBezTo>
                    <a:pt x="339" y="698"/>
                    <a:pt x="339" y="698"/>
                    <a:pt x="339" y="698"/>
                  </a:cubicBezTo>
                  <a:cubicBezTo>
                    <a:pt x="339" y="707"/>
                    <a:pt x="339" y="707"/>
                    <a:pt x="339" y="707"/>
                  </a:cubicBezTo>
                  <a:cubicBezTo>
                    <a:pt x="336" y="716"/>
                    <a:pt x="336" y="716"/>
                    <a:pt x="336" y="716"/>
                  </a:cubicBezTo>
                  <a:cubicBezTo>
                    <a:pt x="335" y="723"/>
                    <a:pt x="335" y="723"/>
                    <a:pt x="335" y="723"/>
                  </a:cubicBezTo>
                  <a:cubicBezTo>
                    <a:pt x="352" y="737"/>
                    <a:pt x="352" y="737"/>
                    <a:pt x="352" y="737"/>
                  </a:cubicBezTo>
                  <a:cubicBezTo>
                    <a:pt x="349" y="744"/>
                    <a:pt x="349" y="744"/>
                    <a:pt x="349" y="744"/>
                  </a:cubicBezTo>
                  <a:cubicBezTo>
                    <a:pt x="326" y="744"/>
                    <a:pt x="326" y="744"/>
                    <a:pt x="326" y="744"/>
                  </a:cubicBezTo>
                  <a:cubicBezTo>
                    <a:pt x="304" y="724"/>
                    <a:pt x="304" y="724"/>
                    <a:pt x="304" y="724"/>
                  </a:cubicBezTo>
                  <a:cubicBezTo>
                    <a:pt x="286" y="693"/>
                    <a:pt x="286" y="693"/>
                    <a:pt x="286" y="693"/>
                  </a:cubicBezTo>
                  <a:cubicBezTo>
                    <a:pt x="288" y="663"/>
                    <a:pt x="288" y="663"/>
                    <a:pt x="288" y="663"/>
                  </a:cubicBezTo>
                  <a:cubicBezTo>
                    <a:pt x="275" y="645"/>
                    <a:pt x="275" y="645"/>
                    <a:pt x="275" y="645"/>
                  </a:cubicBezTo>
                  <a:cubicBezTo>
                    <a:pt x="280" y="614"/>
                    <a:pt x="280" y="614"/>
                    <a:pt x="280" y="614"/>
                  </a:cubicBezTo>
                  <a:cubicBezTo>
                    <a:pt x="272" y="612"/>
                    <a:pt x="272" y="612"/>
                    <a:pt x="272" y="612"/>
                  </a:cubicBezTo>
                  <a:cubicBezTo>
                    <a:pt x="272" y="546"/>
                    <a:pt x="272" y="546"/>
                    <a:pt x="272" y="546"/>
                  </a:cubicBezTo>
                  <a:cubicBezTo>
                    <a:pt x="272" y="546"/>
                    <a:pt x="250" y="529"/>
                    <a:pt x="249" y="529"/>
                  </a:cubicBezTo>
                  <a:cubicBezTo>
                    <a:pt x="247" y="529"/>
                    <a:pt x="237" y="526"/>
                    <a:pt x="237" y="526"/>
                  </a:cubicBezTo>
                  <a:cubicBezTo>
                    <a:pt x="234" y="513"/>
                    <a:pt x="234" y="513"/>
                    <a:pt x="234" y="513"/>
                  </a:cubicBezTo>
                  <a:cubicBezTo>
                    <a:pt x="205" y="477"/>
                    <a:pt x="205" y="477"/>
                    <a:pt x="205" y="477"/>
                  </a:cubicBezTo>
                  <a:cubicBezTo>
                    <a:pt x="208" y="464"/>
                    <a:pt x="208" y="464"/>
                    <a:pt x="208" y="464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29" y="428"/>
                    <a:pt x="229" y="428"/>
                    <a:pt x="229" y="428"/>
                  </a:cubicBezTo>
                  <a:cubicBezTo>
                    <a:pt x="226" y="404"/>
                    <a:pt x="226" y="404"/>
                    <a:pt x="226" y="404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57" y="371"/>
                    <a:pt x="157" y="371"/>
                    <a:pt x="157" y="371"/>
                  </a:cubicBezTo>
                  <a:cubicBezTo>
                    <a:pt x="147" y="369"/>
                    <a:pt x="147" y="369"/>
                    <a:pt x="147" y="369"/>
                  </a:cubicBezTo>
                  <a:cubicBezTo>
                    <a:pt x="148" y="359"/>
                    <a:pt x="148" y="359"/>
                    <a:pt x="148" y="359"/>
                  </a:cubicBezTo>
                  <a:cubicBezTo>
                    <a:pt x="135" y="357"/>
                    <a:pt x="135" y="357"/>
                    <a:pt x="135" y="357"/>
                  </a:cubicBezTo>
                  <a:cubicBezTo>
                    <a:pt x="135" y="363"/>
                    <a:pt x="135" y="363"/>
                    <a:pt x="135" y="363"/>
                  </a:cubicBezTo>
                  <a:cubicBezTo>
                    <a:pt x="101" y="355"/>
                    <a:pt x="101" y="355"/>
                    <a:pt x="101" y="355"/>
                  </a:cubicBezTo>
                  <a:cubicBezTo>
                    <a:pt x="87" y="334"/>
                    <a:pt x="87" y="334"/>
                    <a:pt x="87" y="334"/>
                  </a:cubicBezTo>
                  <a:cubicBezTo>
                    <a:pt x="93" y="324"/>
                    <a:pt x="93" y="324"/>
                    <a:pt x="93" y="324"/>
                  </a:cubicBezTo>
                  <a:cubicBezTo>
                    <a:pt x="72" y="293"/>
                    <a:pt x="72" y="293"/>
                    <a:pt x="72" y="293"/>
                  </a:cubicBezTo>
                  <a:cubicBezTo>
                    <a:pt x="68" y="270"/>
                    <a:pt x="68" y="270"/>
                    <a:pt x="68" y="270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62" y="292"/>
                    <a:pt x="62" y="292"/>
                    <a:pt x="62" y="292"/>
                  </a:cubicBezTo>
                  <a:cubicBezTo>
                    <a:pt x="77" y="315"/>
                    <a:pt x="77" y="315"/>
                    <a:pt x="77" y="315"/>
                  </a:cubicBezTo>
                  <a:cubicBezTo>
                    <a:pt x="75" y="324"/>
                    <a:pt x="75" y="324"/>
                    <a:pt x="75" y="324"/>
                  </a:cubicBezTo>
                  <a:cubicBezTo>
                    <a:pt x="63" y="322"/>
                    <a:pt x="63" y="322"/>
                    <a:pt x="63" y="322"/>
                  </a:cubicBezTo>
                  <a:cubicBezTo>
                    <a:pt x="47" y="296"/>
                    <a:pt x="47" y="296"/>
                    <a:pt x="47" y="296"/>
                  </a:cubicBezTo>
                  <a:cubicBezTo>
                    <a:pt x="47" y="265"/>
                    <a:pt x="47" y="265"/>
                    <a:pt x="47" y="265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1" y="235"/>
                    <a:pt x="31" y="235"/>
                    <a:pt x="31" y="235"/>
                  </a:cubicBezTo>
                  <a:cubicBezTo>
                    <a:pt x="11" y="282"/>
                    <a:pt x="0" y="333"/>
                    <a:pt x="0" y="386"/>
                  </a:cubicBezTo>
                  <a:cubicBezTo>
                    <a:pt x="0" y="599"/>
                    <a:pt x="174" y="773"/>
                    <a:pt x="387" y="773"/>
                  </a:cubicBezTo>
                  <a:cubicBezTo>
                    <a:pt x="387" y="773"/>
                    <a:pt x="387" y="773"/>
                    <a:pt x="387" y="773"/>
                  </a:cubicBezTo>
                  <a:cubicBezTo>
                    <a:pt x="508" y="772"/>
                    <a:pt x="615" y="717"/>
                    <a:pt x="686" y="630"/>
                  </a:cubicBezTo>
                  <a:cubicBezTo>
                    <a:pt x="673" y="630"/>
                    <a:pt x="673" y="630"/>
                    <a:pt x="673" y="630"/>
                  </a:cubicBezTo>
                  <a:cubicBezTo>
                    <a:pt x="673" y="604"/>
                    <a:pt x="673" y="604"/>
                    <a:pt x="673" y="604"/>
                  </a:cubicBezTo>
                  <a:cubicBezTo>
                    <a:pt x="659" y="584"/>
                    <a:pt x="659" y="584"/>
                    <a:pt x="659" y="584"/>
                  </a:cubicBezTo>
                  <a:cubicBezTo>
                    <a:pt x="659" y="553"/>
                    <a:pt x="659" y="553"/>
                    <a:pt x="659" y="553"/>
                  </a:cubicBezTo>
                  <a:cubicBezTo>
                    <a:pt x="647" y="542"/>
                    <a:pt x="647" y="542"/>
                    <a:pt x="647" y="542"/>
                  </a:cubicBezTo>
                  <a:cubicBezTo>
                    <a:pt x="646" y="529"/>
                    <a:pt x="646" y="529"/>
                    <a:pt x="646" y="529"/>
                  </a:cubicBezTo>
                  <a:cubicBezTo>
                    <a:pt x="661" y="502"/>
                    <a:pt x="661" y="502"/>
                    <a:pt x="661" y="502"/>
                  </a:cubicBezTo>
                  <a:cubicBezTo>
                    <a:pt x="633" y="454"/>
                    <a:pt x="633" y="454"/>
                    <a:pt x="633" y="454"/>
                  </a:cubicBezTo>
                  <a:cubicBezTo>
                    <a:pt x="637" y="422"/>
                    <a:pt x="637" y="422"/>
                    <a:pt x="637" y="422"/>
                  </a:cubicBezTo>
                  <a:cubicBezTo>
                    <a:pt x="612" y="419"/>
                    <a:pt x="612" y="419"/>
                    <a:pt x="612" y="419"/>
                  </a:cubicBezTo>
                  <a:cubicBezTo>
                    <a:pt x="603" y="410"/>
                    <a:pt x="603" y="410"/>
                    <a:pt x="603" y="410"/>
                  </a:cubicBezTo>
                  <a:cubicBezTo>
                    <a:pt x="587" y="410"/>
                    <a:pt x="587" y="410"/>
                    <a:pt x="587" y="410"/>
                  </a:cubicBezTo>
                  <a:cubicBezTo>
                    <a:pt x="579" y="418"/>
                    <a:pt x="579" y="418"/>
                    <a:pt x="579" y="418"/>
                  </a:cubicBezTo>
                  <a:cubicBezTo>
                    <a:pt x="550" y="418"/>
                    <a:pt x="550" y="418"/>
                    <a:pt x="550" y="418"/>
                  </a:cubicBezTo>
                  <a:cubicBezTo>
                    <a:pt x="549" y="421"/>
                    <a:pt x="549" y="421"/>
                    <a:pt x="549" y="421"/>
                  </a:cubicBezTo>
                  <a:cubicBezTo>
                    <a:pt x="533" y="421"/>
                    <a:pt x="533" y="421"/>
                    <a:pt x="533" y="421"/>
                  </a:cubicBezTo>
                  <a:cubicBezTo>
                    <a:pt x="496" y="379"/>
                    <a:pt x="496" y="379"/>
                    <a:pt x="496" y="379"/>
                  </a:cubicBezTo>
                  <a:cubicBezTo>
                    <a:pt x="496" y="346"/>
                    <a:pt x="496" y="346"/>
                    <a:pt x="496" y="346"/>
                  </a:cubicBezTo>
                  <a:cubicBezTo>
                    <a:pt x="502" y="344"/>
                    <a:pt x="502" y="344"/>
                    <a:pt x="502" y="344"/>
                  </a:cubicBezTo>
                  <a:cubicBezTo>
                    <a:pt x="505" y="331"/>
                    <a:pt x="505" y="331"/>
                    <a:pt x="505" y="331"/>
                  </a:cubicBezTo>
                  <a:cubicBezTo>
                    <a:pt x="496" y="331"/>
                    <a:pt x="496" y="331"/>
                    <a:pt x="496" y="331"/>
                  </a:cubicBezTo>
                  <a:cubicBezTo>
                    <a:pt x="492" y="318"/>
                    <a:pt x="492" y="318"/>
                    <a:pt x="492" y="318"/>
                  </a:cubicBezTo>
                  <a:cubicBezTo>
                    <a:pt x="535" y="287"/>
                    <a:pt x="535" y="287"/>
                    <a:pt x="535" y="287"/>
                  </a:cubicBezTo>
                  <a:cubicBezTo>
                    <a:pt x="535" y="265"/>
                    <a:pt x="535" y="265"/>
                    <a:pt x="535" y="265"/>
                  </a:cubicBezTo>
                  <a:cubicBezTo>
                    <a:pt x="556" y="254"/>
                    <a:pt x="556" y="254"/>
                    <a:pt x="556" y="254"/>
                  </a:cubicBezTo>
                  <a:cubicBezTo>
                    <a:pt x="564" y="255"/>
                    <a:pt x="564" y="255"/>
                    <a:pt x="564" y="255"/>
                  </a:cubicBezTo>
                  <a:cubicBezTo>
                    <a:pt x="582" y="255"/>
                    <a:pt x="582" y="255"/>
                    <a:pt x="582" y="255"/>
                  </a:cubicBezTo>
                  <a:cubicBezTo>
                    <a:pt x="595" y="247"/>
                    <a:pt x="595" y="247"/>
                    <a:pt x="595" y="247"/>
                  </a:cubicBezTo>
                  <a:cubicBezTo>
                    <a:pt x="638" y="244"/>
                    <a:pt x="638" y="244"/>
                    <a:pt x="638" y="244"/>
                  </a:cubicBezTo>
                  <a:cubicBezTo>
                    <a:pt x="638" y="266"/>
                    <a:pt x="638" y="266"/>
                    <a:pt x="638" y="266"/>
                  </a:cubicBezTo>
                  <a:cubicBezTo>
                    <a:pt x="672" y="275"/>
                    <a:pt x="672" y="275"/>
                    <a:pt x="672" y="275"/>
                  </a:cubicBezTo>
                  <a:cubicBezTo>
                    <a:pt x="679" y="280"/>
                    <a:pt x="679" y="280"/>
                    <a:pt x="679" y="280"/>
                  </a:cubicBezTo>
                  <a:cubicBezTo>
                    <a:pt x="685" y="280"/>
                    <a:pt x="685" y="280"/>
                    <a:pt x="685" y="280"/>
                  </a:cubicBezTo>
                  <a:cubicBezTo>
                    <a:pt x="685" y="268"/>
                    <a:pt x="685" y="268"/>
                    <a:pt x="685" y="268"/>
                  </a:cubicBezTo>
                  <a:cubicBezTo>
                    <a:pt x="705" y="266"/>
                    <a:pt x="705" y="266"/>
                    <a:pt x="705" y="266"/>
                  </a:cubicBezTo>
                  <a:cubicBezTo>
                    <a:pt x="724" y="280"/>
                    <a:pt x="724" y="280"/>
                    <a:pt x="724" y="280"/>
                  </a:cubicBezTo>
                  <a:cubicBezTo>
                    <a:pt x="755" y="280"/>
                    <a:pt x="755" y="280"/>
                    <a:pt x="755" y="280"/>
                  </a:cubicBezTo>
                  <a:cubicBezTo>
                    <a:pt x="757" y="278"/>
                    <a:pt x="757" y="278"/>
                    <a:pt x="757" y="278"/>
                  </a:cubicBezTo>
                  <a:cubicBezTo>
                    <a:pt x="754" y="267"/>
                    <a:pt x="750" y="257"/>
                    <a:pt x="746" y="247"/>
                  </a:cubicBezTo>
                  <a:close/>
                  <a:moveTo>
                    <a:pt x="564" y="137"/>
                  </a:moveTo>
                  <a:cubicBezTo>
                    <a:pt x="568" y="132"/>
                    <a:pt x="568" y="132"/>
                    <a:pt x="568" y="132"/>
                  </a:cubicBezTo>
                  <a:cubicBezTo>
                    <a:pt x="580" y="129"/>
                    <a:pt x="580" y="129"/>
                    <a:pt x="580" y="129"/>
                  </a:cubicBezTo>
                  <a:cubicBezTo>
                    <a:pt x="584" y="145"/>
                    <a:pt x="584" y="145"/>
                    <a:pt x="584" y="145"/>
                  </a:cubicBezTo>
                  <a:cubicBezTo>
                    <a:pt x="590" y="156"/>
                    <a:pt x="590" y="156"/>
                    <a:pt x="590" y="156"/>
                  </a:cubicBezTo>
                  <a:cubicBezTo>
                    <a:pt x="595" y="161"/>
                    <a:pt x="595" y="161"/>
                    <a:pt x="595" y="161"/>
                  </a:cubicBezTo>
                  <a:cubicBezTo>
                    <a:pt x="603" y="164"/>
                    <a:pt x="603" y="164"/>
                    <a:pt x="603" y="164"/>
                  </a:cubicBezTo>
                  <a:cubicBezTo>
                    <a:pt x="595" y="173"/>
                    <a:pt x="595" y="173"/>
                    <a:pt x="595" y="173"/>
                  </a:cubicBezTo>
                  <a:cubicBezTo>
                    <a:pt x="580" y="174"/>
                    <a:pt x="580" y="174"/>
                    <a:pt x="580" y="174"/>
                  </a:cubicBezTo>
                  <a:cubicBezTo>
                    <a:pt x="569" y="174"/>
                    <a:pt x="569" y="174"/>
                    <a:pt x="569" y="174"/>
                  </a:cubicBezTo>
                  <a:cubicBezTo>
                    <a:pt x="570" y="161"/>
                    <a:pt x="570" y="161"/>
                    <a:pt x="570" y="161"/>
                  </a:cubicBezTo>
                  <a:cubicBezTo>
                    <a:pt x="580" y="159"/>
                    <a:pt x="580" y="159"/>
                    <a:pt x="580" y="159"/>
                  </a:cubicBezTo>
                  <a:cubicBezTo>
                    <a:pt x="579" y="153"/>
                    <a:pt x="579" y="153"/>
                    <a:pt x="579" y="153"/>
                  </a:cubicBezTo>
                  <a:cubicBezTo>
                    <a:pt x="570" y="147"/>
                    <a:pt x="570" y="147"/>
                    <a:pt x="570" y="147"/>
                  </a:cubicBezTo>
                  <a:cubicBezTo>
                    <a:pt x="564" y="143"/>
                    <a:pt x="564" y="143"/>
                    <a:pt x="564" y="143"/>
                  </a:cubicBezTo>
                  <a:lnTo>
                    <a:pt x="564" y="137"/>
                  </a:lnTo>
                  <a:close/>
                  <a:moveTo>
                    <a:pt x="543" y="161"/>
                  </a:moveTo>
                  <a:cubicBezTo>
                    <a:pt x="551" y="149"/>
                    <a:pt x="551" y="149"/>
                    <a:pt x="551" y="149"/>
                  </a:cubicBezTo>
                  <a:cubicBezTo>
                    <a:pt x="561" y="147"/>
                    <a:pt x="561" y="147"/>
                    <a:pt x="561" y="147"/>
                  </a:cubicBezTo>
                  <a:cubicBezTo>
                    <a:pt x="569" y="150"/>
                    <a:pt x="569" y="150"/>
                    <a:pt x="569" y="150"/>
                  </a:cubicBezTo>
                  <a:cubicBezTo>
                    <a:pt x="568" y="158"/>
                    <a:pt x="568" y="158"/>
                    <a:pt x="568" y="158"/>
                  </a:cubicBezTo>
                  <a:cubicBezTo>
                    <a:pt x="552" y="169"/>
                    <a:pt x="552" y="169"/>
                    <a:pt x="552" y="169"/>
                  </a:cubicBezTo>
                  <a:cubicBezTo>
                    <a:pt x="543" y="169"/>
                    <a:pt x="543" y="169"/>
                    <a:pt x="543" y="169"/>
                  </a:cubicBezTo>
                  <a:lnTo>
                    <a:pt x="543" y="161"/>
                  </a:lnTo>
                  <a:close/>
                  <a:moveTo>
                    <a:pt x="334" y="209"/>
                  </a:moveTo>
                  <a:cubicBezTo>
                    <a:pt x="326" y="209"/>
                    <a:pt x="326" y="209"/>
                    <a:pt x="326" y="209"/>
                  </a:cubicBezTo>
                  <a:cubicBezTo>
                    <a:pt x="326" y="204"/>
                    <a:pt x="326" y="204"/>
                    <a:pt x="326" y="204"/>
                  </a:cubicBezTo>
                  <a:cubicBezTo>
                    <a:pt x="330" y="199"/>
                    <a:pt x="330" y="199"/>
                    <a:pt x="330" y="199"/>
                  </a:cubicBezTo>
                  <a:cubicBezTo>
                    <a:pt x="334" y="203"/>
                    <a:pt x="334" y="203"/>
                    <a:pt x="334" y="203"/>
                  </a:cubicBezTo>
                  <a:lnTo>
                    <a:pt x="334" y="209"/>
                  </a:lnTo>
                  <a:close/>
                  <a:moveTo>
                    <a:pt x="362" y="199"/>
                  </a:moveTo>
                  <a:cubicBezTo>
                    <a:pt x="356" y="199"/>
                    <a:pt x="356" y="199"/>
                    <a:pt x="356" y="199"/>
                  </a:cubicBezTo>
                  <a:cubicBezTo>
                    <a:pt x="355" y="205"/>
                    <a:pt x="355" y="205"/>
                    <a:pt x="355" y="205"/>
                  </a:cubicBezTo>
                  <a:cubicBezTo>
                    <a:pt x="351" y="207"/>
                    <a:pt x="351" y="207"/>
                    <a:pt x="351" y="207"/>
                  </a:cubicBezTo>
                  <a:cubicBezTo>
                    <a:pt x="344" y="208"/>
                    <a:pt x="344" y="208"/>
                    <a:pt x="344" y="208"/>
                  </a:cubicBezTo>
                  <a:cubicBezTo>
                    <a:pt x="344" y="206"/>
                    <a:pt x="344" y="205"/>
                    <a:pt x="344" y="205"/>
                  </a:cubicBezTo>
                  <a:cubicBezTo>
                    <a:pt x="341" y="205"/>
                    <a:pt x="341" y="205"/>
                    <a:pt x="341" y="205"/>
                  </a:cubicBezTo>
                  <a:cubicBezTo>
                    <a:pt x="341" y="199"/>
                    <a:pt x="341" y="199"/>
                    <a:pt x="341" y="199"/>
                  </a:cubicBezTo>
                  <a:cubicBezTo>
                    <a:pt x="352" y="199"/>
                    <a:pt x="352" y="199"/>
                    <a:pt x="352" y="199"/>
                  </a:cubicBezTo>
                  <a:cubicBezTo>
                    <a:pt x="355" y="193"/>
                    <a:pt x="355" y="193"/>
                    <a:pt x="355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4" y="194"/>
                    <a:pt x="364" y="194"/>
                    <a:pt x="364" y="194"/>
                  </a:cubicBezTo>
                  <a:lnTo>
                    <a:pt x="362" y="199"/>
                  </a:lnTo>
                  <a:close/>
                </a:path>
              </a:pathLst>
            </a:custGeom>
            <a:solidFill>
              <a:srgbClr val="1C83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0" name="îSļïḓè"/>
            <p:cNvSpPr/>
            <p:nvPr/>
          </p:nvSpPr>
          <p:spPr bwMode="auto">
            <a:xfrm>
              <a:off x="5653246" y="3370654"/>
              <a:ext cx="14056" cy="21083"/>
            </a:xfrm>
            <a:custGeom>
              <a:avLst/>
              <a:gdLst>
                <a:gd name="T0" fmla="*/ 0 w 12"/>
                <a:gd name="T1" fmla="*/ 4 h 18"/>
                <a:gd name="T2" fmla="*/ 2 w 12"/>
                <a:gd name="T3" fmla="*/ 14 h 18"/>
                <a:gd name="T4" fmla="*/ 12 w 12"/>
                <a:gd name="T5" fmla="*/ 18 h 18"/>
                <a:gd name="T6" fmla="*/ 12 w 12"/>
                <a:gd name="T7" fmla="*/ 0 h 18"/>
                <a:gd name="T8" fmla="*/ 0 w 12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0" y="4"/>
                  </a:moveTo>
                  <a:lnTo>
                    <a:pt x="2" y="14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4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1" name="îṥḷïdè"/>
            <p:cNvSpPr/>
            <p:nvPr/>
          </p:nvSpPr>
          <p:spPr bwMode="auto">
            <a:xfrm>
              <a:off x="6852662" y="3363626"/>
              <a:ext cx="400586" cy="163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2" name="îSľîḑé"/>
            <p:cNvSpPr/>
            <p:nvPr/>
          </p:nvSpPr>
          <p:spPr bwMode="auto">
            <a:xfrm>
              <a:off x="6852662" y="3363626"/>
              <a:ext cx="400586" cy="16398"/>
            </a:xfrm>
            <a:custGeom>
              <a:avLst/>
              <a:gdLst>
                <a:gd name="T0" fmla="*/ 0 w 342"/>
                <a:gd name="T1" fmla="*/ 14 h 14"/>
                <a:gd name="T2" fmla="*/ 342 w 342"/>
                <a:gd name="T3" fmla="*/ 14 h 14"/>
                <a:gd name="T4" fmla="*/ 342 w 342"/>
                <a:gd name="T5" fmla="*/ 0 h 14"/>
                <a:gd name="T6" fmla="*/ 0 w 34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4">
                  <a:moveTo>
                    <a:pt x="0" y="14"/>
                  </a:moveTo>
                  <a:lnTo>
                    <a:pt x="342" y="1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3" name="íṡļîḓê"/>
            <p:cNvSpPr/>
            <p:nvPr/>
          </p:nvSpPr>
          <p:spPr bwMode="auto">
            <a:xfrm>
              <a:off x="6852662" y="3405793"/>
              <a:ext cx="400586" cy="43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4" name="íṥľïḑé"/>
            <p:cNvSpPr/>
            <p:nvPr/>
          </p:nvSpPr>
          <p:spPr bwMode="auto">
            <a:xfrm>
              <a:off x="6852662" y="3405793"/>
              <a:ext cx="400586" cy="43339"/>
            </a:xfrm>
            <a:custGeom>
              <a:avLst/>
              <a:gdLst>
                <a:gd name="T0" fmla="*/ 0 w 342"/>
                <a:gd name="T1" fmla="*/ 37 h 37"/>
                <a:gd name="T2" fmla="*/ 342 w 342"/>
                <a:gd name="T3" fmla="*/ 37 h 37"/>
                <a:gd name="T4" fmla="*/ 342 w 342"/>
                <a:gd name="T5" fmla="*/ 0 h 37"/>
                <a:gd name="T6" fmla="*/ 0 w 3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7">
                  <a:moveTo>
                    <a:pt x="0" y="37"/>
                  </a:moveTo>
                  <a:lnTo>
                    <a:pt x="342" y="37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5" name="iṡ1ïḓè"/>
            <p:cNvSpPr/>
            <p:nvPr/>
          </p:nvSpPr>
          <p:spPr bwMode="auto">
            <a:xfrm>
              <a:off x="6852662" y="3470215"/>
              <a:ext cx="400586" cy="28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6" name="ïṣļiḓe"/>
            <p:cNvSpPr/>
            <p:nvPr/>
          </p:nvSpPr>
          <p:spPr bwMode="auto">
            <a:xfrm>
              <a:off x="6852662" y="3470215"/>
              <a:ext cx="400586" cy="28111"/>
            </a:xfrm>
            <a:custGeom>
              <a:avLst/>
              <a:gdLst>
                <a:gd name="T0" fmla="*/ 0 w 342"/>
                <a:gd name="T1" fmla="*/ 24 h 24"/>
                <a:gd name="T2" fmla="*/ 342 w 342"/>
                <a:gd name="T3" fmla="*/ 24 h 24"/>
                <a:gd name="T4" fmla="*/ 342 w 342"/>
                <a:gd name="T5" fmla="*/ 0 h 24"/>
                <a:gd name="T6" fmla="*/ 0 w 3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">
                  <a:moveTo>
                    <a:pt x="0" y="24"/>
                  </a:moveTo>
                  <a:lnTo>
                    <a:pt x="342" y="2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7" name="íṧ1íḍè"/>
            <p:cNvSpPr/>
            <p:nvPr/>
          </p:nvSpPr>
          <p:spPr bwMode="auto">
            <a:xfrm>
              <a:off x="6852662" y="3527609"/>
              <a:ext cx="400586" cy="28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8" name="iṩļiḍe"/>
            <p:cNvSpPr/>
            <p:nvPr/>
          </p:nvSpPr>
          <p:spPr bwMode="auto">
            <a:xfrm>
              <a:off x="6852662" y="3527609"/>
              <a:ext cx="400586" cy="28111"/>
            </a:xfrm>
            <a:custGeom>
              <a:avLst/>
              <a:gdLst>
                <a:gd name="T0" fmla="*/ 0 w 342"/>
                <a:gd name="T1" fmla="*/ 24 h 24"/>
                <a:gd name="T2" fmla="*/ 342 w 342"/>
                <a:gd name="T3" fmla="*/ 24 h 24"/>
                <a:gd name="T4" fmla="*/ 342 w 342"/>
                <a:gd name="T5" fmla="*/ 0 h 24"/>
                <a:gd name="T6" fmla="*/ 0 w 3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">
                  <a:moveTo>
                    <a:pt x="0" y="24"/>
                  </a:moveTo>
                  <a:lnTo>
                    <a:pt x="342" y="2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9" name="íSlïḑè"/>
            <p:cNvSpPr/>
            <p:nvPr/>
          </p:nvSpPr>
          <p:spPr bwMode="auto">
            <a:xfrm>
              <a:off x="6852662" y="3576804"/>
              <a:ext cx="400586" cy="43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0" name="ïšḻiḓé"/>
            <p:cNvSpPr/>
            <p:nvPr/>
          </p:nvSpPr>
          <p:spPr bwMode="auto">
            <a:xfrm>
              <a:off x="6852662" y="3576804"/>
              <a:ext cx="400586" cy="43339"/>
            </a:xfrm>
            <a:custGeom>
              <a:avLst/>
              <a:gdLst>
                <a:gd name="T0" fmla="*/ 0 w 342"/>
                <a:gd name="T1" fmla="*/ 37 h 37"/>
                <a:gd name="T2" fmla="*/ 342 w 342"/>
                <a:gd name="T3" fmla="*/ 37 h 37"/>
                <a:gd name="T4" fmla="*/ 342 w 342"/>
                <a:gd name="T5" fmla="*/ 0 h 37"/>
                <a:gd name="T6" fmla="*/ 0 w 3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7">
                  <a:moveTo>
                    <a:pt x="0" y="37"/>
                  </a:moveTo>
                  <a:lnTo>
                    <a:pt x="342" y="37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1" name="íšlïḑe"/>
            <p:cNvSpPr/>
            <p:nvPr/>
          </p:nvSpPr>
          <p:spPr bwMode="auto">
            <a:xfrm>
              <a:off x="6852662" y="3631855"/>
              <a:ext cx="400586" cy="445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2" name="iśļîdê"/>
            <p:cNvSpPr/>
            <p:nvPr/>
          </p:nvSpPr>
          <p:spPr bwMode="auto">
            <a:xfrm>
              <a:off x="6852662" y="3631855"/>
              <a:ext cx="400586" cy="44510"/>
            </a:xfrm>
            <a:custGeom>
              <a:avLst/>
              <a:gdLst>
                <a:gd name="T0" fmla="*/ 0 w 342"/>
                <a:gd name="T1" fmla="*/ 38 h 38"/>
                <a:gd name="T2" fmla="*/ 342 w 342"/>
                <a:gd name="T3" fmla="*/ 38 h 38"/>
                <a:gd name="T4" fmla="*/ 342 w 342"/>
                <a:gd name="T5" fmla="*/ 0 h 38"/>
                <a:gd name="T6" fmla="*/ 0 w 34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8">
                  <a:moveTo>
                    <a:pt x="0" y="38"/>
                  </a:moveTo>
                  <a:lnTo>
                    <a:pt x="342" y="38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3" name="îş1iḓe"/>
            <p:cNvSpPr/>
            <p:nvPr/>
          </p:nvSpPr>
          <p:spPr bwMode="auto">
            <a:xfrm>
              <a:off x="6852662" y="3702133"/>
              <a:ext cx="400586" cy="140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4" name="i$1ïḑé"/>
            <p:cNvSpPr/>
            <p:nvPr/>
          </p:nvSpPr>
          <p:spPr bwMode="auto">
            <a:xfrm>
              <a:off x="6852662" y="3702133"/>
              <a:ext cx="400586" cy="14056"/>
            </a:xfrm>
            <a:custGeom>
              <a:avLst/>
              <a:gdLst>
                <a:gd name="T0" fmla="*/ 0 w 342"/>
                <a:gd name="T1" fmla="*/ 12 h 12"/>
                <a:gd name="T2" fmla="*/ 342 w 342"/>
                <a:gd name="T3" fmla="*/ 12 h 12"/>
                <a:gd name="T4" fmla="*/ 342 w 342"/>
                <a:gd name="T5" fmla="*/ 0 h 12"/>
                <a:gd name="T6" fmla="*/ 0 w 3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2">
                  <a:moveTo>
                    <a:pt x="0" y="12"/>
                  </a:moveTo>
                  <a:lnTo>
                    <a:pt x="342" y="12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5" name="is1íḋê"/>
            <p:cNvSpPr/>
            <p:nvPr/>
          </p:nvSpPr>
          <p:spPr bwMode="auto">
            <a:xfrm>
              <a:off x="6852662" y="3752499"/>
              <a:ext cx="400586" cy="28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6" name="iś1ídé"/>
            <p:cNvSpPr/>
            <p:nvPr/>
          </p:nvSpPr>
          <p:spPr bwMode="auto">
            <a:xfrm>
              <a:off x="6852662" y="3752499"/>
              <a:ext cx="400586" cy="28111"/>
            </a:xfrm>
            <a:custGeom>
              <a:avLst/>
              <a:gdLst>
                <a:gd name="T0" fmla="*/ 0 w 342"/>
                <a:gd name="T1" fmla="*/ 24 h 24"/>
                <a:gd name="T2" fmla="*/ 342 w 342"/>
                <a:gd name="T3" fmla="*/ 24 h 24"/>
                <a:gd name="T4" fmla="*/ 342 w 342"/>
                <a:gd name="T5" fmla="*/ 0 h 24"/>
                <a:gd name="T6" fmla="*/ 0 w 3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">
                  <a:moveTo>
                    <a:pt x="0" y="24"/>
                  </a:moveTo>
                  <a:lnTo>
                    <a:pt x="342" y="2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7" name="ï$ḷîďe"/>
            <p:cNvSpPr/>
            <p:nvPr/>
          </p:nvSpPr>
          <p:spPr bwMode="auto">
            <a:xfrm>
              <a:off x="6852662" y="3801694"/>
              <a:ext cx="400586" cy="43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8" name="íṧḻídé"/>
            <p:cNvSpPr/>
            <p:nvPr/>
          </p:nvSpPr>
          <p:spPr bwMode="auto">
            <a:xfrm>
              <a:off x="6852662" y="3801694"/>
              <a:ext cx="400586" cy="43339"/>
            </a:xfrm>
            <a:custGeom>
              <a:avLst/>
              <a:gdLst>
                <a:gd name="T0" fmla="*/ 0 w 342"/>
                <a:gd name="T1" fmla="*/ 37 h 37"/>
                <a:gd name="T2" fmla="*/ 342 w 342"/>
                <a:gd name="T3" fmla="*/ 37 h 37"/>
                <a:gd name="T4" fmla="*/ 342 w 342"/>
                <a:gd name="T5" fmla="*/ 0 h 37"/>
                <a:gd name="T6" fmla="*/ 0 w 3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7">
                  <a:moveTo>
                    <a:pt x="0" y="37"/>
                  </a:moveTo>
                  <a:lnTo>
                    <a:pt x="342" y="37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9" name="iš1îḋè"/>
            <p:cNvSpPr/>
            <p:nvPr/>
          </p:nvSpPr>
          <p:spPr bwMode="auto">
            <a:xfrm>
              <a:off x="6852662" y="3866116"/>
              <a:ext cx="400586" cy="28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0" name="îṡľîḓé"/>
            <p:cNvSpPr/>
            <p:nvPr/>
          </p:nvSpPr>
          <p:spPr bwMode="auto">
            <a:xfrm>
              <a:off x="6852662" y="3866116"/>
              <a:ext cx="400586" cy="28111"/>
            </a:xfrm>
            <a:custGeom>
              <a:avLst/>
              <a:gdLst>
                <a:gd name="T0" fmla="*/ 0 w 342"/>
                <a:gd name="T1" fmla="*/ 24 h 24"/>
                <a:gd name="T2" fmla="*/ 342 w 342"/>
                <a:gd name="T3" fmla="*/ 24 h 24"/>
                <a:gd name="T4" fmla="*/ 342 w 342"/>
                <a:gd name="T5" fmla="*/ 0 h 24"/>
                <a:gd name="T6" fmla="*/ 0 w 3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">
                  <a:moveTo>
                    <a:pt x="0" y="24"/>
                  </a:moveTo>
                  <a:lnTo>
                    <a:pt x="342" y="2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1" name="iŝ1ïḋé"/>
            <p:cNvSpPr/>
            <p:nvPr/>
          </p:nvSpPr>
          <p:spPr bwMode="auto">
            <a:xfrm>
              <a:off x="6852662" y="3922339"/>
              <a:ext cx="400586" cy="292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2" name="ï$ḻídé"/>
            <p:cNvSpPr/>
            <p:nvPr/>
          </p:nvSpPr>
          <p:spPr bwMode="auto">
            <a:xfrm>
              <a:off x="6852662" y="3922339"/>
              <a:ext cx="400586" cy="29283"/>
            </a:xfrm>
            <a:custGeom>
              <a:avLst/>
              <a:gdLst>
                <a:gd name="T0" fmla="*/ 0 w 342"/>
                <a:gd name="T1" fmla="*/ 25 h 25"/>
                <a:gd name="T2" fmla="*/ 342 w 342"/>
                <a:gd name="T3" fmla="*/ 25 h 25"/>
                <a:gd name="T4" fmla="*/ 342 w 342"/>
                <a:gd name="T5" fmla="*/ 0 h 25"/>
                <a:gd name="T6" fmla="*/ 0 w 34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5">
                  <a:moveTo>
                    <a:pt x="0" y="25"/>
                  </a:moveTo>
                  <a:lnTo>
                    <a:pt x="342" y="25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3" name="íṩliḍé"/>
            <p:cNvSpPr/>
            <p:nvPr/>
          </p:nvSpPr>
          <p:spPr bwMode="auto">
            <a:xfrm>
              <a:off x="6852662" y="3977390"/>
              <a:ext cx="400586" cy="304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4" name="îš1ídè"/>
            <p:cNvSpPr/>
            <p:nvPr/>
          </p:nvSpPr>
          <p:spPr bwMode="auto">
            <a:xfrm>
              <a:off x="6852662" y="3977390"/>
              <a:ext cx="400586" cy="30454"/>
            </a:xfrm>
            <a:custGeom>
              <a:avLst/>
              <a:gdLst>
                <a:gd name="T0" fmla="*/ 0 w 342"/>
                <a:gd name="T1" fmla="*/ 26 h 26"/>
                <a:gd name="T2" fmla="*/ 342 w 342"/>
                <a:gd name="T3" fmla="*/ 26 h 26"/>
                <a:gd name="T4" fmla="*/ 342 w 342"/>
                <a:gd name="T5" fmla="*/ 0 h 26"/>
                <a:gd name="T6" fmla="*/ 0 w 34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6">
                  <a:moveTo>
                    <a:pt x="0" y="26"/>
                  </a:moveTo>
                  <a:lnTo>
                    <a:pt x="342" y="2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5" name="îṩ1îďé"/>
            <p:cNvSpPr/>
            <p:nvPr/>
          </p:nvSpPr>
          <p:spPr bwMode="auto">
            <a:xfrm>
              <a:off x="6852662" y="4026584"/>
              <a:ext cx="400586" cy="43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6" name="iṩľíḍè"/>
            <p:cNvSpPr/>
            <p:nvPr/>
          </p:nvSpPr>
          <p:spPr bwMode="auto">
            <a:xfrm>
              <a:off x="6852662" y="4026584"/>
              <a:ext cx="400586" cy="43339"/>
            </a:xfrm>
            <a:custGeom>
              <a:avLst/>
              <a:gdLst>
                <a:gd name="T0" fmla="*/ 0 w 342"/>
                <a:gd name="T1" fmla="*/ 37 h 37"/>
                <a:gd name="T2" fmla="*/ 342 w 342"/>
                <a:gd name="T3" fmla="*/ 37 h 37"/>
                <a:gd name="T4" fmla="*/ 342 w 342"/>
                <a:gd name="T5" fmla="*/ 0 h 37"/>
                <a:gd name="T6" fmla="*/ 0 w 342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7">
                  <a:moveTo>
                    <a:pt x="0" y="37"/>
                  </a:moveTo>
                  <a:lnTo>
                    <a:pt x="342" y="37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7" name="ïŝļíḍê"/>
            <p:cNvSpPr/>
            <p:nvPr/>
          </p:nvSpPr>
          <p:spPr bwMode="auto">
            <a:xfrm>
              <a:off x="6852662" y="4083979"/>
              <a:ext cx="400586" cy="42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8" name="îŝḷîḍé"/>
            <p:cNvSpPr/>
            <p:nvPr/>
          </p:nvSpPr>
          <p:spPr bwMode="auto">
            <a:xfrm>
              <a:off x="6852662" y="4083979"/>
              <a:ext cx="400586" cy="42167"/>
            </a:xfrm>
            <a:custGeom>
              <a:avLst/>
              <a:gdLst>
                <a:gd name="T0" fmla="*/ 0 w 342"/>
                <a:gd name="T1" fmla="*/ 36 h 36"/>
                <a:gd name="T2" fmla="*/ 342 w 342"/>
                <a:gd name="T3" fmla="*/ 36 h 36"/>
                <a:gd name="T4" fmla="*/ 342 w 342"/>
                <a:gd name="T5" fmla="*/ 0 h 36"/>
                <a:gd name="T6" fmla="*/ 0 w 34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6">
                  <a:moveTo>
                    <a:pt x="0" y="36"/>
                  </a:moveTo>
                  <a:lnTo>
                    <a:pt x="342" y="3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9" name="íṣḻîďê"/>
            <p:cNvSpPr/>
            <p:nvPr/>
          </p:nvSpPr>
          <p:spPr bwMode="auto">
            <a:xfrm>
              <a:off x="6852662" y="4155428"/>
              <a:ext cx="400586" cy="140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0" name="îṣļïdê"/>
            <p:cNvSpPr/>
            <p:nvPr/>
          </p:nvSpPr>
          <p:spPr bwMode="auto">
            <a:xfrm>
              <a:off x="6852662" y="4155428"/>
              <a:ext cx="400586" cy="14056"/>
            </a:xfrm>
            <a:custGeom>
              <a:avLst/>
              <a:gdLst>
                <a:gd name="T0" fmla="*/ 0 w 342"/>
                <a:gd name="T1" fmla="*/ 12 h 12"/>
                <a:gd name="T2" fmla="*/ 342 w 342"/>
                <a:gd name="T3" fmla="*/ 12 h 12"/>
                <a:gd name="T4" fmla="*/ 342 w 342"/>
                <a:gd name="T5" fmla="*/ 0 h 12"/>
                <a:gd name="T6" fmla="*/ 0 w 3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2">
                  <a:moveTo>
                    <a:pt x="0" y="12"/>
                  </a:moveTo>
                  <a:lnTo>
                    <a:pt x="342" y="12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1" name="îśľíḋé"/>
            <p:cNvSpPr/>
            <p:nvPr/>
          </p:nvSpPr>
          <p:spPr bwMode="auto">
            <a:xfrm>
              <a:off x="6852662" y="4197595"/>
              <a:ext cx="400586" cy="42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2" name="iS1ïdé"/>
            <p:cNvSpPr/>
            <p:nvPr/>
          </p:nvSpPr>
          <p:spPr bwMode="auto">
            <a:xfrm>
              <a:off x="6852662" y="4197595"/>
              <a:ext cx="400586" cy="42167"/>
            </a:xfrm>
            <a:custGeom>
              <a:avLst/>
              <a:gdLst>
                <a:gd name="T0" fmla="*/ 0 w 342"/>
                <a:gd name="T1" fmla="*/ 36 h 36"/>
                <a:gd name="T2" fmla="*/ 342 w 342"/>
                <a:gd name="T3" fmla="*/ 36 h 36"/>
                <a:gd name="T4" fmla="*/ 342 w 342"/>
                <a:gd name="T5" fmla="*/ 0 h 36"/>
                <a:gd name="T6" fmla="*/ 0 w 34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6">
                  <a:moveTo>
                    <a:pt x="0" y="36"/>
                  </a:moveTo>
                  <a:lnTo>
                    <a:pt x="342" y="3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3" name="iṩľiḓè"/>
            <p:cNvSpPr/>
            <p:nvPr/>
          </p:nvSpPr>
          <p:spPr bwMode="auto">
            <a:xfrm>
              <a:off x="6852662" y="4259674"/>
              <a:ext cx="400586" cy="304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4" name="îS1íḍe"/>
            <p:cNvSpPr/>
            <p:nvPr/>
          </p:nvSpPr>
          <p:spPr bwMode="auto">
            <a:xfrm>
              <a:off x="6852662" y="4259674"/>
              <a:ext cx="400586" cy="30454"/>
            </a:xfrm>
            <a:custGeom>
              <a:avLst/>
              <a:gdLst>
                <a:gd name="T0" fmla="*/ 0 w 342"/>
                <a:gd name="T1" fmla="*/ 26 h 26"/>
                <a:gd name="T2" fmla="*/ 342 w 342"/>
                <a:gd name="T3" fmla="*/ 26 h 26"/>
                <a:gd name="T4" fmla="*/ 342 w 342"/>
                <a:gd name="T5" fmla="*/ 0 h 26"/>
                <a:gd name="T6" fmla="*/ 0 w 34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6">
                  <a:moveTo>
                    <a:pt x="0" y="26"/>
                  </a:moveTo>
                  <a:lnTo>
                    <a:pt x="342" y="2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5" name="îṣļíḓê"/>
            <p:cNvSpPr/>
            <p:nvPr/>
          </p:nvSpPr>
          <p:spPr bwMode="auto">
            <a:xfrm>
              <a:off x="6852662" y="4308869"/>
              <a:ext cx="400586" cy="445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6" name="îsļîḓe"/>
            <p:cNvSpPr/>
            <p:nvPr/>
          </p:nvSpPr>
          <p:spPr bwMode="auto">
            <a:xfrm>
              <a:off x="6852662" y="4308869"/>
              <a:ext cx="400586" cy="44510"/>
            </a:xfrm>
            <a:custGeom>
              <a:avLst/>
              <a:gdLst>
                <a:gd name="T0" fmla="*/ 0 w 342"/>
                <a:gd name="T1" fmla="*/ 38 h 38"/>
                <a:gd name="T2" fmla="*/ 342 w 342"/>
                <a:gd name="T3" fmla="*/ 38 h 38"/>
                <a:gd name="T4" fmla="*/ 342 w 342"/>
                <a:gd name="T5" fmla="*/ 0 h 38"/>
                <a:gd name="T6" fmla="*/ 0 w 34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8">
                  <a:moveTo>
                    <a:pt x="0" y="38"/>
                  </a:moveTo>
                  <a:lnTo>
                    <a:pt x="342" y="38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7" name="îṩľiḍè"/>
            <p:cNvSpPr/>
            <p:nvPr/>
          </p:nvSpPr>
          <p:spPr bwMode="auto">
            <a:xfrm>
              <a:off x="6852662" y="4373291"/>
              <a:ext cx="400586" cy="28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8" name="îśļíḍè"/>
            <p:cNvSpPr/>
            <p:nvPr/>
          </p:nvSpPr>
          <p:spPr bwMode="auto">
            <a:xfrm>
              <a:off x="6852662" y="4373291"/>
              <a:ext cx="400586" cy="28111"/>
            </a:xfrm>
            <a:custGeom>
              <a:avLst/>
              <a:gdLst>
                <a:gd name="T0" fmla="*/ 0 w 342"/>
                <a:gd name="T1" fmla="*/ 24 h 24"/>
                <a:gd name="T2" fmla="*/ 342 w 342"/>
                <a:gd name="T3" fmla="*/ 24 h 24"/>
                <a:gd name="T4" fmla="*/ 342 w 342"/>
                <a:gd name="T5" fmla="*/ 0 h 24"/>
                <a:gd name="T6" fmla="*/ 0 w 34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4">
                  <a:moveTo>
                    <a:pt x="0" y="24"/>
                  </a:moveTo>
                  <a:lnTo>
                    <a:pt x="342" y="24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9" name="íṩḻiḋe"/>
            <p:cNvSpPr/>
            <p:nvPr/>
          </p:nvSpPr>
          <p:spPr bwMode="auto">
            <a:xfrm>
              <a:off x="6852662" y="4436541"/>
              <a:ext cx="400586" cy="140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0" name="îsḻiḑé"/>
            <p:cNvSpPr/>
            <p:nvPr/>
          </p:nvSpPr>
          <p:spPr bwMode="auto">
            <a:xfrm>
              <a:off x="6852662" y="4436541"/>
              <a:ext cx="400586" cy="14056"/>
            </a:xfrm>
            <a:custGeom>
              <a:avLst/>
              <a:gdLst>
                <a:gd name="T0" fmla="*/ 0 w 342"/>
                <a:gd name="T1" fmla="*/ 12 h 12"/>
                <a:gd name="T2" fmla="*/ 342 w 342"/>
                <a:gd name="T3" fmla="*/ 12 h 12"/>
                <a:gd name="T4" fmla="*/ 342 w 342"/>
                <a:gd name="T5" fmla="*/ 0 h 12"/>
                <a:gd name="T6" fmla="*/ 0 w 3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2">
                  <a:moveTo>
                    <a:pt x="0" y="12"/>
                  </a:moveTo>
                  <a:lnTo>
                    <a:pt x="342" y="12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1" name="iŝliḋê"/>
            <p:cNvSpPr/>
            <p:nvPr/>
          </p:nvSpPr>
          <p:spPr bwMode="auto">
            <a:xfrm>
              <a:off x="6852662" y="4479880"/>
              <a:ext cx="400586" cy="42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2" name="iṡḷíḑè"/>
            <p:cNvSpPr/>
            <p:nvPr/>
          </p:nvSpPr>
          <p:spPr bwMode="auto">
            <a:xfrm>
              <a:off x="6852662" y="4479880"/>
              <a:ext cx="400586" cy="42167"/>
            </a:xfrm>
            <a:custGeom>
              <a:avLst/>
              <a:gdLst>
                <a:gd name="T0" fmla="*/ 0 w 342"/>
                <a:gd name="T1" fmla="*/ 36 h 36"/>
                <a:gd name="T2" fmla="*/ 342 w 342"/>
                <a:gd name="T3" fmla="*/ 36 h 36"/>
                <a:gd name="T4" fmla="*/ 342 w 342"/>
                <a:gd name="T5" fmla="*/ 0 h 36"/>
                <a:gd name="T6" fmla="*/ 0 w 34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6">
                  <a:moveTo>
                    <a:pt x="0" y="36"/>
                  </a:moveTo>
                  <a:lnTo>
                    <a:pt x="342" y="3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3" name="ïṩļîḓe"/>
            <p:cNvSpPr/>
            <p:nvPr/>
          </p:nvSpPr>
          <p:spPr bwMode="auto">
            <a:xfrm>
              <a:off x="6852662" y="4543130"/>
              <a:ext cx="400586" cy="2928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4" name="îṡ1idè"/>
            <p:cNvSpPr/>
            <p:nvPr/>
          </p:nvSpPr>
          <p:spPr bwMode="auto">
            <a:xfrm>
              <a:off x="6852662" y="4543130"/>
              <a:ext cx="400586" cy="29283"/>
            </a:xfrm>
            <a:custGeom>
              <a:avLst/>
              <a:gdLst>
                <a:gd name="T0" fmla="*/ 0 w 342"/>
                <a:gd name="T1" fmla="*/ 25 h 25"/>
                <a:gd name="T2" fmla="*/ 342 w 342"/>
                <a:gd name="T3" fmla="*/ 25 h 25"/>
                <a:gd name="T4" fmla="*/ 342 w 342"/>
                <a:gd name="T5" fmla="*/ 0 h 25"/>
                <a:gd name="T6" fmla="*/ 0 w 34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5">
                  <a:moveTo>
                    <a:pt x="0" y="25"/>
                  </a:moveTo>
                  <a:lnTo>
                    <a:pt x="342" y="25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5" name="ïṡḷîdé"/>
            <p:cNvSpPr/>
            <p:nvPr/>
          </p:nvSpPr>
          <p:spPr bwMode="auto">
            <a:xfrm>
              <a:off x="6852662" y="4598181"/>
              <a:ext cx="400586" cy="304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6" name="iṡḷïďé"/>
            <p:cNvSpPr/>
            <p:nvPr/>
          </p:nvSpPr>
          <p:spPr bwMode="auto">
            <a:xfrm>
              <a:off x="6852662" y="4598181"/>
              <a:ext cx="400586" cy="30454"/>
            </a:xfrm>
            <a:custGeom>
              <a:avLst/>
              <a:gdLst>
                <a:gd name="T0" fmla="*/ 0 w 342"/>
                <a:gd name="T1" fmla="*/ 26 h 26"/>
                <a:gd name="T2" fmla="*/ 342 w 342"/>
                <a:gd name="T3" fmla="*/ 26 h 26"/>
                <a:gd name="T4" fmla="*/ 342 w 342"/>
                <a:gd name="T5" fmla="*/ 0 h 26"/>
                <a:gd name="T6" fmla="*/ 0 w 34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26">
                  <a:moveTo>
                    <a:pt x="0" y="26"/>
                  </a:moveTo>
                  <a:lnTo>
                    <a:pt x="342" y="2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7" name="iṩḻîḋe"/>
            <p:cNvSpPr/>
            <p:nvPr/>
          </p:nvSpPr>
          <p:spPr bwMode="auto">
            <a:xfrm>
              <a:off x="6852662" y="4647376"/>
              <a:ext cx="400586" cy="4568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8" name="îSḷîḋê"/>
            <p:cNvSpPr/>
            <p:nvPr/>
          </p:nvSpPr>
          <p:spPr bwMode="auto">
            <a:xfrm>
              <a:off x="6852662" y="4647376"/>
              <a:ext cx="400586" cy="45681"/>
            </a:xfrm>
            <a:custGeom>
              <a:avLst/>
              <a:gdLst>
                <a:gd name="T0" fmla="*/ 0 w 342"/>
                <a:gd name="T1" fmla="*/ 39 h 39"/>
                <a:gd name="T2" fmla="*/ 342 w 342"/>
                <a:gd name="T3" fmla="*/ 39 h 39"/>
                <a:gd name="T4" fmla="*/ 342 w 342"/>
                <a:gd name="T5" fmla="*/ 0 h 39"/>
                <a:gd name="T6" fmla="*/ 0 w 342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9">
                  <a:moveTo>
                    <a:pt x="0" y="39"/>
                  </a:moveTo>
                  <a:lnTo>
                    <a:pt x="342" y="39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9" name="íSlïḍè"/>
            <p:cNvSpPr/>
            <p:nvPr/>
          </p:nvSpPr>
          <p:spPr bwMode="auto">
            <a:xfrm>
              <a:off x="6852662" y="4704770"/>
              <a:ext cx="400586" cy="42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0" name="îşḷiḋê"/>
            <p:cNvSpPr/>
            <p:nvPr/>
          </p:nvSpPr>
          <p:spPr bwMode="auto">
            <a:xfrm>
              <a:off x="6852662" y="4704770"/>
              <a:ext cx="400586" cy="42167"/>
            </a:xfrm>
            <a:custGeom>
              <a:avLst/>
              <a:gdLst>
                <a:gd name="T0" fmla="*/ 0 w 342"/>
                <a:gd name="T1" fmla="*/ 36 h 36"/>
                <a:gd name="T2" fmla="*/ 342 w 342"/>
                <a:gd name="T3" fmla="*/ 36 h 36"/>
                <a:gd name="T4" fmla="*/ 342 w 342"/>
                <a:gd name="T5" fmla="*/ 0 h 36"/>
                <a:gd name="T6" fmla="*/ 0 w 34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6">
                  <a:moveTo>
                    <a:pt x="0" y="36"/>
                  </a:moveTo>
                  <a:lnTo>
                    <a:pt x="342" y="3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1" name="iṡľiḋè"/>
            <p:cNvSpPr/>
            <p:nvPr/>
          </p:nvSpPr>
          <p:spPr bwMode="auto">
            <a:xfrm>
              <a:off x="6852662" y="4775048"/>
              <a:ext cx="400586" cy="1522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2" name="íSľïḑè"/>
            <p:cNvSpPr/>
            <p:nvPr/>
          </p:nvSpPr>
          <p:spPr bwMode="auto">
            <a:xfrm>
              <a:off x="6852662" y="4775048"/>
              <a:ext cx="400586" cy="15227"/>
            </a:xfrm>
            <a:custGeom>
              <a:avLst/>
              <a:gdLst>
                <a:gd name="T0" fmla="*/ 0 w 342"/>
                <a:gd name="T1" fmla="*/ 13 h 13"/>
                <a:gd name="T2" fmla="*/ 342 w 342"/>
                <a:gd name="T3" fmla="*/ 13 h 13"/>
                <a:gd name="T4" fmla="*/ 342 w 342"/>
                <a:gd name="T5" fmla="*/ 0 h 13"/>
                <a:gd name="T6" fmla="*/ 0 w 34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13">
                  <a:moveTo>
                    <a:pt x="0" y="13"/>
                  </a:moveTo>
                  <a:lnTo>
                    <a:pt x="342" y="13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3" name="is1ïḑê"/>
            <p:cNvSpPr/>
            <p:nvPr/>
          </p:nvSpPr>
          <p:spPr bwMode="auto">
            <a:xfrm>
              <a:off x="6852662" y="4818386"/>
              <a:ext cx="400586" cy="4216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4" name="íś1ïḋê"/>
            <p:cNvSpPr/>
            <p:nvPr/>
          </p:nvSpPr>
          <p:spPr bwMode="auto">
            <a:xfrm>
              <a:off x="6852662" y="4818386"/>
              <a:ext cx="400586" cy="42167"/>
            </a:xfrm>
            <a:custGeom>
              <a:avLst/>
              <a:gdLst>
                <a:gd name="T0" fmla="*/ 0 w 342"/>
                <a:gd name="T1" fmla="*/ 36 h 36"/>
                <a:gd name="T2" fmla="*/ 342 w 342"/>
                <a:gd name="T3" fmla="*/ 36 h 36"/>
                <a:gd name="T4" fmla="*/ 342 w 342"/>
                <a:gd name="T5" fmla="*/ 0 h 36"/>
                <a:gd name="T6" fmla="*/ 0 w 342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2" h="36">
                  <a:moveTo>
                    <a:pt x="0" y="36"/>
                  </a:moveTo>
                  <a:lnTo>
                    <a:pt x="342" y="36"/>
                  </a:lnTo>
                  <a:lnTo>
                    <a:pt x="34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5" name="iśḻîḋe"/>
            <p:cNvSpPr/>
            <p:nvPr/>
          </p:nvSpPr>
          <p:spPr bwMode="auto">
            <a:xfrm>
              <a:off x="5590844" y="2521907"/>
              <a:ext cx="1538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B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456" name="iS1iḍê"/>
            <p:cNvSpPr/>
            <p:nvPr/>
          </p:nvSpPr>
          <p:spPr bwMode="auto">
            <a:xfrm>
              <a:off x="5737580" y="2519116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O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457" name="îṩḻîdè"/>
            <p:cNvSpPr/>
            <p:nvPr/>
          </p:nvSpPr>
          <p:spPr bwMode="auto">
            <a:xfrm>
              <a:off x="5889388" y="2512087"/>
              <a:ext cx="89768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ARDING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458" name="íṩľïḓè"/>
            <p:cNvSpPr/>
            <p:nvPr/>
          </p:nvSpPr>
          <p:spPr bwMode="auto">
            <a:xfrm>
              <a:off x="6706249" y="2879878"/>
              <a:ext cx="9457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P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459" name="iṥľîḑe"/>
            <p:cNvSpPr/>
            <p:nvPr/>
          </p:nvSpPr>
          <p:spPr bwMode="auto">
            <a:xfrm>
              <a:off x="6824551" y="2879878"/>
              <a:ext cx="283732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ASS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460" name="ï$1íďê"/>
            <p:cNvSpPr/>
            <p:nvPr/>
          </p:nvSpPr>
          <p:spPr bwMode="auto">
            <a:xfrm>
              <a:off x="3194678" y="3474900"/>
              <a:ext cx="344364" cy="134700"/>
            </a:xfrm>
            <a:custGeom>
              <a:avLst/>
              <a:gdLst>
                <a:gd name="T0" fmla="*/ 4 w 145"/>
                <a:gd name="T1" fmla="*/ 19 h 57"/>
                <a:gd name="T2" fmla="*/ 0 w 145"/>
                <a:gd name="T3" fmla="*/ 14 h 57"/>
                <a:gd name="T4" fmla="*/ 4 w 145"/>
                <a:gd name="T5" fmla="*/ 13 h 57"/>
                <a:gd name="T6" fmla="*/ 18 w 145"/>
                <a:gd name="T7" fmla="*/ 0 h 57"/>
                <a:gd name="T8" fmla="*/ 27 w 145"/>
                <a:gd name="T9" fmla="*/ 44 h 57"/>
                <a:gd name="T10" fmla="*/ 22 w 145"/>
                <a:gd name="T11" fmla="*/ 5 h 57"/>
                <a:gd name="T12" fmla="*/ 10 w 145"/>
                <a:gd name="T13" fmla="*/ 13 h 57"/>
                <a:gd name="T14" fmla="*/ 17 w 145"/>
                <a:gd name="T15" fmla="*/ 14 h 57"/>
                <a:gd name="T16" fmla="*/ 10 w 145"/>
                <a:gd name="T17" fmla="*/ 19 h 57"/>
                <a:gd name="T18" fmla="*/ 4 w 145"/>
                <a:gd name="T19" fmla="*/ 44 h 57"/>
                <a:gd name="T20" fmla="*/ 39 w 145"/>
                <a:gd name="T21" fmla="*/ 9 h 57"/>
                <a:gd name="T22" fmla="*/ 39 w 145"/>
                <a:gd name="T23" fmla="*/ 3 h 57"/>
                <a:gd name="T24" fmla="*/ 36 w 145"/>
                <a:gd name="T25" fmla="*/ 44 h 57"/>
                <a:gd name="T26" fmla="*/ 41 w 145"/>
                <a:gd name="T27" fmla="*/ 14 h 57"/>
                <a:gd name="T28" fmla="*/ 36 w 145"/>
                <a:gd name="T29" fmla="*/ 44 h 57"/>
                <a:gd name="T30" fmla="*/ 76 w 145"/>
                <a:gd name="T31" fmla="*/ 23 h 57"/>
                <a:gd name="T32" fmla="*/ 71 w 145"/>
                <a:gd name="T33" fmla="*/ 53 h 57"/>
                <a:gd name="T34" fmla="*/ 51 w 145"/>
                <a:gd name="T35" fmla="*/ 55 h 57"/>
                <a:gd name="T36" fmla="*/ 61 w 145"/>
                <a:gd name="T37" fmla="*/ 53 h 57"/>
                <a:gd name="T38" fmla="*/ 70 w 145"/>
                <a:gd name="T39" fmla="*/ 39 h 57"/>
                <a:gd name="T40" fmla="*/ 61 w 145"/>
                <a:gd name="T41" fmla="*/ 44 h 57"/>
                <a:gd name="T42" fmla="*/ 62 w 145"/>
                <a:gd name="T43" fmla="*/ 14 h 57"/>
                <a:gd name="T44" fmla="*/ 71 w 145"/>
                <a:gd name="T45" fmla="*/ 19 h 57"/>
                <a:gd name="T46" fmla="*/ 76 w 145"/>
                <a:gd name="T47" fmla="*/ 14 h 57"/>
                <a:gd name="T48" fmla="*/ 70 w 145"/>
                <a:gd name="T49" fmla="*/ 24 h 57"/>
                <a:gd name="T50" fmla="*/ 54 w 145"/>
                <a:gd name="T51" fmla="*/ 29 h 57"/>
                <a:gd name="T52" fmla="*/ 70 w 145"/>
                <a:gd name="T53" fmla="*/ 34 h 57"/>
                <a:gd name="T54" fmla="*/ 70 w 145"/>
                <a:gd name="T55" fmla="*/ 26 h 57"/>
                <a:gd name="T56" fmla="*/ 90 w 145"/>
                <a:gd name="T57" fmla="*/ 1 h 57"/>
                <a:gd name="T58" fmla="*/ 90 w 145"/>
                <a:gd name="T59" fmla="*/ 19 h 57"/>
                <a:gd name="T60" fmla="*/ 100 w 145"/>
                <a:gd name="T61" fmla="*/ 14 h 57"/>
                <a:gd name="T62" fmla="*/ 110 w 145"/>
                <a:gd name="T63" fmla="*/ 44 h 57"/>
                <a:gd name="T64" fmla="*/ 105 w 145"/>
                <a:gd name="T65" fmla="*/ 27 h 57"/>
                <a:gd name="T66" fmla="*/ 90 w 145"/>
                <a:gd name="T67" fmla="*/ 24 h 57"/>
                <a:gd name="T68" fmla="*/ 90 w 145"/>
                <a:gd name="T69" fmla="*/ 44 h 57"/>
                <a:gd name="T70" fmla="*/ 85 w 145"/>
                <a:gd name="T71" fmla="*/ 1 h 57"/>
                <a:gd name="T72" fmla="*/ 125 w 145"/>
                <a:gd name="T73" fmla="*/ 14 h 57"/>
                <a:gd name="T74" fmla="*/ 133 w 145"/>
                <a:gd name="T75" fmla="*/ 19 h 57"/>
                <a:gd name="T76" fmla="*/ 125 w 145"/>
                <a:gd name="T77" fmla="*/ 35 h 57"/>
                <a:gd name="T78" fmla="*/ 132 w 145"/>
                <a:gd name="T79" fmla="*/ 40 h 57"/>
                <a:gd name="T80" fmla="*/ 128 w 145"/>
                <a:gd name="T81" fmla="*/ 45 h 57"/>
                <a:gd name="T82" fmla="*/ 120 w 145"/>
                <a:gd name="T83" fmla="*/ 35 h 57"/>
                <a:gd name="T84" fmla="*/ 115 w 145"/>
                <a:gd name="T85" fmla="*/ 19 h 57"/>
                <a:gd name="T86" fmla="*/ 120 w 145"/>
                <a:gd name="T87" fmla="*/ 14 h 57"/>
                <a:gd name="T88" fmla="*/ 125 w 145"/>
                <a:gd name="T89" fmla="*/ 6 h 57"/>
                <a:gd name="T90" fmla="*/ 141 w 145"/>
                <a:gd name="T91" fmla="*/ 16 h 57"/>
                <a:gd name="T92" fmla="*/ 141 w 145"/>
                <a:gd name="T93" fmla="*/ 23 h 57"/>
                <a:gd name="T94" fmla="*/ 138 w 145"/>
                <a:gd name="T95" fmla="*/ 41 h 57"/>
                <a:gd name="T96" fmla="*/ 145 w 145"/>
                <a:gd name="T97" fmla="*/ 41 h 57"/>
                <a:gd name="T98" fmla="*/ 138 w 145"/>
                <a:gd name="T99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" h="57">
                  <a:moveTo>
                    <a:pt x="4" y="44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9"/>
                    <a:pt x="6" y="5"/>
                    <a:pt x="9" y="3"/>
                  </a:cubicBezTo>
                  <a:cubicBezTo>
                    <a:pt x="11" y="1"/>
                    <a:pt x="14" y="0"/>
                    <a:pt x="18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19" y="4"/>
                    <a:pt x="17" y="4"/>
                  </a:cubicBezTo>
                  <a:cubicBezTo>
                    <a:pt x="12" y="4"/>
                    <a:pt x="10" y="8"/>
                    <a:pt x="10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44"/>
                    <a:pt x="10" y="44"/>
                    <a:pt x="10" y="44"/>
                  </a:cubicBezTo>
                  <a:lnTo>
                    <a:pt x="4" y="44"/>
                  </a:lnTo>
                  <a:close/>
                  <a:moveTo>
                    <a:pt x="42" y="6"/>
                  </a:moveTo>
                  <a:cubicBezTo>
                    <a:pt x="42" y="8"/>
                    <a:pt x="41" y="9"/>
                    <a:pt x="39" y="9"/>
                  </a:cubicBezTo>
                  <a:cubicBezTo>
                    <a:pt x="37" y="9"/>
                    <a:pt x="35" y="8"/>
                    <a:pt x="35" y="6"/>
                  </a:cubicBezTo>
                  <a:cubicBezTo>
                    <a:pt x="35" y="4"/>
                    <a:pt x="37" y="3"/>
                    <a:pt x="39" y="3"/>
                  </a:cubicBezTo>
                  <a:cubicBezTo>
                    <a:pt x="41" y="3"/>
                    <a:pt x="42" y="4"/>
                    <a:pt x="42" y="6"/>
                  </a:cubicBezTo>
                  <a:close/>
                  <a:moveTo>
                    <a:pt x="36" y="4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44"/>
                    <a:pt x="41" y="44"/>
                    <a:pt x="41" y="44"/>
                  </a:cubicBezTo>
                  <a:lnTo>
                    <a:pt x="36" y="44"/>
                  </a:lnTo>
                  <a:close/>
                  <a:moveTo>
                    <a:pt x="76" y="14"/>
                  </a:moveTo>
                  <a:cubicBezTo>
                    <a:pt x="76" y="17"/>
                    <a:pt x="76" y="19"/>
                    <a:pt x="76" y="2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6" y="47"/>
                    <a:pt x="74" y="51"/>
                    <a:pt x="71" y="53"/>
                  </a:cubicBezTo>
                  <a:cubicBezTo>
                    <a:pt x="69" y="56"/>
                    <a:pt x="64" y="57"/>
                    <a:pt x="61" y="57"/>
                  </a:cubicBezTo>
                  <a:cubicBezTo>
                    <a:pt x="57" y="57"/>
                    <a:pt x="53" y="56"/>
                    <a:pt x="51" y="55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4" y="52"/>
                    <a:pt x="57" y="53"/>
                    <a:pt x="61" y="53"/>
                  </a:cubicBezTo>
                  <a:cubicBezTo>
                    <a:pt x="66" y="53"/>
                    <a:pt x="70" y="50"/>
                    <a:pt x="70" y="4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9" y="42"/>
                    <a:pt x="65" y="44"/>
                    <a:pt x="61" y="44"/>
                  </a:cubicBezTo>
                  <a:cubicBezTo>
                    <a:pt x="53" y="44"/>
                    <a:pt x="48" y="38"/>
                    <a:pt x="48" y="30"/>
                  </a:cubicBezTo>
                  <a:cubicBezTo>
                    <a:pt x="48" y="20"/>
                    <a:pt x="55" y="14"/>
                    <a:pt x="62" y="14"/>
                  </a:cubicBezTo>
                  <a:cubicBezTo>
                    <a:pt x="67" y="14"/>
                    <a:pt x="70" y="17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4"/>
                    <a:pt x="71" y="14"/>
                    <a:pt x="71" y="14"/>
                  </a:cubicBezTo>
                  <a:lnTo>
                    <a:pt x="76" y="14"/>
                  </a:lnTo>
                  <a:close/>
                  <a:moveTo>
                    <a:pt x="70" y="26"/>
                  </a:moveTo>
                  <a:cubicBezTo>
                    <a:pt x="70" y="25"/>
                    <a:pt x="70" y="24"/>
                    <a:pt x="70" y="24"/>
                  </a:cubicBezTo>
                  <a:cubicBezTo>
                    <a:pt x="69" y="21"/>
                    <a:pt x="66" y="18"/>
                    <a:pt x="63" y="18"/>
                  </a:cubicBezTo>
                  <a:cubicBezTo>
                    <a:pt x="57" y="18"/>
                    <a:pt x="54" y="22"/>
                    <a:pt x="54" y="29"/>
                  </a:cubicBezTo>
                  <a:cubicBezTo>
                    <a:pt x="54" y="35"/>
                    <a:pt x="57" y="40"/>
                    <a:pt x="62" y="40"/>
                  </a:cubicBezTo>
                  <a:cubicBezTo>
                    <a:pt x="66" y="40"/>
                    <a:pt x="69" y="38"/>
                    <a:pt x="70" y="34"/>
                  </a:cubicBezTo>
                  <a:cubicBezTo>
                    <a:pt x="70" y="34"/>
                    <a:pt x="70" y="32"/>
                    <a:pt x="70" y="32"/>
                  </a:cubicBezTo>
                  <a:lnTo>
                    <a:pt x="70" y="26"/>
                  </a:lnTo>
                  <a:close/>
                  <a:moveTo>
                    <a:pt x="85" y="1"/>
                  </a:moveTo>
                  <a:cubicBezTo>
                    <a:pt x="90" y="1"/>
                    <a:pt x="90" y="1"/>
                    <a:pt x="90" y="1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1" y="18"/>
                    <a:pt x="92" y="16"/>
                    <a:pt x="94" y="15"/>
                  </a:cubicBezTo>
                  <a:cubicBezTo>
                    <a:pt x="96" y="14"/>
                    <a:pt x="98" y="14"/>
                    <a:pt x="100" y="14"/>
                  </a:cubicBezTo>
                  <a:cubicBezTo>
                    <a:pt x="104" y="14"/>
                    <a:pt x="110" y="16"/>
                    <a:pt x="110" y="27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105" y="22"/>
                    <a:pt x="103" y="18"/>
                    <a:pt x="98" y="18"/>
                  </a:cubicBezTo>
                  <a:cubicBezTo>
                    <a:pt x="94" y="18"/>
                    <a:pt x="91" y="21"/>
                    <a:pt x="90" y="24"/>
                  </a:cubicBezTo>
                  <a:cubicBezTo>
                    <a:pt x="90" y="24"/>
                    <a:pt x="90" y="25"/>
                    <a:pt x="90" y="26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5" y="44"/>
                    <a:pt x="85" y="44"/>
                    <a:pt x="85" y="44"/>
                  </a:cubicBezTo>
                  <a:lnTo>
                    <a:pt x="85" y="1"/>
                  </a:lnTo>
                  <a:close/>
                  <a:moveTo>
                    <a:pt x="125" y="6"/>
                  </a:moveTo>
                  <a:cubicBezTo>
                    <a:pt x="125" y="14"/>
                    <a:pt x="125" y="14"/>
                    <a:pt x="125" y="14"/>
                  </a:cubicBezTo>
                  <a:cubicBezTo>
                    <a:pt x="133" y="14"/>
                    <a:pt x="133" y="14"/>
                    <a:pt x="133" y="14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25" y="38"/>
                    <a:pt x="126" y="40"/>
                    <a:pt x="129" y="40"/>
                  </a:cubicBezTo>
                  <a:cubicBezTo>
                    <a:pt x="130" y="40"/>
                    <a:pt x="132" y="40"/>
                    <a:pt x="132" y="40"/>
                  </a:cubicBezTo>
                  <a:cubicBezTo>
                    <a:pt x="132" y="44"/>
                    <a:pt x="132" y="44"/>
                    <a:pt x="132" y="44"/>
                  </a:cubicBezTo>
                  <a:cubicBezTo>
                    <a:pt x="131" y="45"/>
                    <a:pt x="130" y="45"/>
                    <a:pt x="128" y="45"/>
                  </a:cubicBezTo>
                  <a:cubicBezTo>
                    <a:pt x="125" y="45"/>
                    <a:pt x="123" y="44"/>
                    <a:pt x="122" y="43"/>
                  </a:cubicBezTo>
                  <a:cubicBezTo>
                    <a:pt x="120" y="41"/>
                    <a:pt x="120" y="38"/>
                    <a:pt x="120" y="35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7"/>
                    <a:pt x="120" y="7"/>
                    <a:pt x="120" y="7"/>
                  </a:cubicBezTo>
                  <a:lnTo>
                    <a:pt x="125" y="6"/>
                  </a:lnTo>
                  <a:close/>
                  <a:moveTo>
                    <a:pt x="138" y="19"/>
                  </a:moveTo>
                  <a:cubicBezTo>
                    <a:pt x="138" y="17"/>
                    <a:pt x="139" y="16"/>
                    <a:pt x="141" y="16"/>
                  </a:cubicBezTo>
                  <a:cubicBezTo>
                    <a:pt x="143" y="16"/>
                    <a:pt x="145" y="17"/>
                    <a:pt x="145" y="19"/>
                  </a:cubicBezTo>
                  <a:cubicBezTo>
                    <a:pt x="145" y="22"/>
                    <a:pt x="143" y="23"/>
                    <a:pt x="141" y="23"/>
                  </a:cubicBezTo>
                  <a:cubicBezTo>
                    <a:pt x="139" y="23"/>
                    <a:pt x="138" y="22"/>
                    <a:pt x="138" y="19"/>
                  </a:cubicBezTo>
                  <a:close/>
                  <a:moveTo>
                    <a:pt x="138" y="41"/>
                  </a:moveTo>
                  <a:cubicBezTo>
                    <a:pt x="138" y="39"/>
                    <a:pt x="139" y="37"/>
                    <a:pt x="141" y="37"/>
                  </a:cubicBezTo>
                  <a:cubicBezTo>
                    <a:pt x="143" y="37"/>
                    <a:pt x="145" y="39"/>
                    <a:pt x="145" y="41"/>
                  </a:cubicBezTo>
                  <a:cubicBezTo>
                    <a:pt x="145" y="43"/>
                    <a:pt x="143" y="45"/>
                    <a:pt x="141" y="45"/>
                  </a:cubicBezTo>
                  <a:cubicBezTo>
                    <a:pt x="139" y="45"/>
                    <a:pt x="138" y="43"/>
                    <a:pt x="138" y="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1" name="íşḷíḓé"/>
            <p:cNvSpPr/>
            <p:nvPr/>
          </p:nvSpPr>
          <p:spPr bwMode="auto">
            <a:xfrm>
              <a:off x="3192335" y="3607257"/>
              <a:ext cx="8015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2" name="işḷiḋe"/>
            <p:cNvSpPr/>
            <p:nvPr/>
          </p:nvSpPr>
          <p:spPr bwMode="auto">
            <a:xfrm>
              <a:off x="3287211" y="3607257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3" name="iş1ïḑê"/>
            <p:cNvSpPr/>
            <p:nvPr/>
          </p:nvSpPr>
          <p:spPr bwMode="auto">
            <a:xfrm>
              <a:off x="3363346" y="3607257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4" name="íśļîḋé"/>
            <p:cNvSpPr/>
            <p:nvPr/>
          </p:nvSpPr>
          <p:spPr bwMode="auto">
            <a:xfrm>
              <a:off x="3548412" y="3452645"/>
              <a:ext cx="34624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1452ag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65" name="îṡľiḋe"/>
            <p:cNvSpPr/>
            <p:nvPr/>
          </p:nvSpPr>
          <p:spPr bwMode="auto">
            <a:xfrm>
              <a:off x="3548412" y="3607257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7A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66" name="ïśļiḋe"/>
            <p:cNvSpPr/>
            <p:nvPr/>
          </p:nvSpPr>
          <p:spPr bwMode="auto">
            <a:xfrm>
              <a:off x="3192335" y="3805208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7" name="îšḷïḓê"/>
            <p:cNvSpPr/>
            <p:nvPr/>
          </p:nvSpPr>
          <p:spPr bwMode="auto">
            <a:xfrm>
              <a:off x="3287211" y="3805208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8" name="îSlíḑé"/>
            <p:cNvSpPr/>
            <p:nvPr/>
          </p:nvSpPr>
          <p:spPr bwMode="auto">
            <a:xfrm>
              <a:off x="3365689" y="3805208"/>
              <a:ext cx="16030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9" name="ïSļíďé"/>
            <p:cNvSpPr/>
            <p:nvPr/>
          </p:nvSpPr>
          <p:spPr bwMode="auto">
            <a:xfrm>
              <a:off x="3192335" y="3959820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time: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70" name="íṧļiďè"/>
            <p:cNvSpPr/>
            <p:nvPr/>
          </p:nvSpPr>
          <p:spPr bwMode="auto">
            <a:xfrm>
              <a:off x="3548412" y="3805208"/>
              <a:ext cx="11541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26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1" name="iSḷîḍe"/>
            <p:cNvSpPr/>
            <p:nvPr/>
          </p:nvSpPr>
          <p:spPr bwMode="auto">
            <a:xfrm>
              <a:off x="3727621" y="3805208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2" name="ísḷïḋê"/>
            <p:cNvSpPr/>
            <p:nvPr/>
          </p:nvSpPr>
          <p:spPr bwMode="auto">
            <a:xfrm>
              <a:off x="3813127" y="3805208"/>
              <a:ext cx="1538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UG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3" name="iṣľîdè"/>
            <p:cNvSpPr/>
            <p:nvPr/>
          </p:nvSpPr>
          <p:spPr bwMode="auto">
            <a:xfrm>
              <a:off x="3548412" y="3959820"/>
              <a:ext cx="25968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06:30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4" name="í$ḷïḋe"/>
            <p:cNvSpPr/>
            <p:nvPr/>
          </p:nvSpPr>
          <p:spPr bwMode="auto">
            <a:xfrm>
              <a:off x="3908002" y="3959820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5" name="îṩlïḓè"/>
            <p:cNvSpPr/>
            <p:nvPr/>
          </p:nvSpPr>
          <p:spPr bwMode="auto">
            <a:xfrm>
              <a:off x="3995851" y="3959820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76" name="îṩḻiḓê"/>
            <p:cNvSpPr/>
            <p:nvPr/>
          </p:nvSpPr>
          <p:spPr bwMode="auto">
            <a:xfrm>
              <a:off x="3192335" y="4158942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F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77" name="işḷiďè"/>
            <p:cNvSpPr/>
            <p:nvPr/>
          </p:nvSpPr>
          <p:spPr bwMode="auto">
            <a:xfrm>
              <a:off x="3263785" y="4158942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R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78" name="ïSḷîḋè"/>
            <p:cNvSpPr/>
            <p:nvPr/>
          </p:nvSpPr>
          <p:spPr bwMode="auto">
            <a:xfrm>
              <a:off x="3342263" y="4158942"/>
              <a:ext cx="1939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OM: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79" name="iṣḷíḑé"/>
            <p:cNvSpPr/>
            <p:nvPr/>
          </p:nvSpPr>
          <p:spPr bwMode="auto">
            <a:xfrm>
              <a:off x="3192335" y="4312383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80" name="îśḻîďê"/>
            <p:cNvSpPr/>
            <p:nvPr/>
          </p:nvSpPr>
          <p:spPr bwMode="auto">
            <a:xfrm>
              <a:off x="3261442" y="4312383"/>
              <a:ext cx="1090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O: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81" name="ïṣľíḋê"/>
            <p:cNvSpPr/>
            <p:nvPr/>
          </p:nvSpPr>
          <p:spPr bwMode="auto">
            <a:xfrm>
              <a:off x="3548412" y="4158942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N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2" name="ïšḷîḑe"/>
            <p:cNvSpPr/>
            <p:nvPr/>
          </p:nvSpPr>
          <p:spPr bwMode="auto">
            <a:xfrm>
              <a:off x="3644459" y="4158942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3" name="îślíďe"/>
            <p:cNvSpPr/>
            <p:nvPr/>
          </p:nvSpPr>
          <p:spPr bwMode="auto">
            <a:xfrm>
              <a:off x="3715908" y="4158942"/>
              <a:ext cx="9618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W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4" name="îşlïḑe"/>
            <p:cNvSpPr/>
            <p:nvPr/>
          </p:nvSpPr>
          <p:spPr bwMode="auto">
            <a:xfrm>
              <a:off x="3864664" y="4158942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Y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5" name="îśḻiḑè"/>
            <p:cNvSpPr/>
            <p:nvPr/>
          </p:nvSpPr>
          <p:spPr bwMode="auto">
            <a:xfrm>
              <a:off x="3938456" y="4158942"/>
              <a:ext cx="2228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ORK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6" name="ïṥ1îḍè"/>
            <p:cNvSpPr/>
            <p:nvPr/>
          </p:nvSpPr>
          <p:spPr bwMode="auto">
            <a:xfrm>
              <a:off x="3548412" y="4312383"/>
              <a:ext cx="8496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M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7" name="iṥḷïḓè"/>
            <p:cNvSpPr/>
            <p:nvPr/>
          </p:nvSpPr>
          <p:spPr bwMode="auto">
            <a:xfrm>
              <a:off x="3664371" y="4312383"/>
              <a:ext cx="32380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ADRID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88" name="îṥḻïḓè"/>
            <p:cNvSpPr/>
            <p:nvPr/>
          </p:nvSpPr>
          <p:spPr bwMode="auto">
            <a:xfrm>
              <a:off x="3192335" y="4511504"/>
              <a:ext cx="36708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CLASS: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89" name="íśľîďê"/>
            <p:cNvSpPr/>
            <p:nvPr/>
          </p:nvSpPr>
          <p:spPr bwMode="auto">
            <a:xfrm>
              <a:off x="3192335" y="4666117"/>
              <a:ext cx="13785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SE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90" name="îš1íḓê"/>
            <p:cNvSpPr/>
            <p:nvPr/>
          </p:nvSpPr>
          <p:spPr bwMode="auto">
            <a:xfrm>
              <a:off x="3335235" y="4666117"/>
              <a:ext cx="6893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A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91" name="ïŝlíḓe"/>
            <p:cNvSpPr/>
            <p:nvPr/>
          </p:nvSpPr>
          <p:spPr bwMode="auto">
            <a:xfrm>
              <a:off x="3412541" y="4666117"/>
              <a:ext cx="6251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T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92" name="ïšḷiḋè"/>
            <p:cNvSpPr/>
            <p:nvPr/>
          </p:nvSpPr>
          <p:spPr bwMode="auto">
            <a:xfrm>
              <a:off x="3481648" y="4666117"/>
              <a:ext cx="2885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: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93" name="íṥ1ïḋe"/>
            <p:cNvSpPr/>
            <p:nvPr/>
          </p:nvSpPr>
          <p:spPr bwMode="auto">
            <a:xfrm>
              <a:off x="3548412" y="4511504"/>
              <a:ext cx="520976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BUSINESS</a:t>
              </a:r>
              <a:endParaRPr kumimoji="0" lang="zh-CN" altLang="zh-CN" sz="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94" name="išļîḓè"/>
            <p:cNvSpPr/>
            <p:nvPr/>
          </p:nvSpPr>
          <p:spPr bwMode="auto">
            <a:xfrm>
              <a:off x="3548412" y="4666117"/>
              <a:ext cx="1266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800" b="0" i="0" u="none" strike="noStrike" cap="none" normalizeH="0" baseline="0" smtClean="0">
                  <a:ln>
                    <a:noFill/>
                  </a:ln>
                  <a:solidFill>
                    <a:srgbClr val="666666"/>
                  </a:solidFill>
                  <a:effectLst/>
                </a:rPr>
                <a:t>1B</a:t>
              </a:r>
              <a:endParaRPr kumimoji="0" lang="zh-CN" altLang="zh-CN" sz="8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</a:endParaRPr>
            </a:p>
          </p:txBody>
        </p:sp>
        <p:sp>
          <p:nvSpPr>
            <p:cNvPr id="495" name="i$ļidé"/>
            <p:cNvSpPr/>
            <p:nvPr/>
          </p:nvSpPr>
          <p:spPr bwMode="auto">
            <a:xfrm>
              <a:off x="3192335" y="3773583"/>
              <a:ext cx="1328259" cy="7028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6" name="iŝḷïde"/>
            <p:cNvSpPr/>
            <p:nvPr/>
          </p:nvSpPr>
          <p:spPr bwMode="auto">
            <a:xfrm>
              <a:off x="3192335" y="3773583"/>
              <a:ext cx="1328259" cy="7028"/>
            </a:xfrm>
            <a:custGeom>
              <a:avLst/>
              <a:gdLst>
                <a:gd name="T0" fmla="*/ 0 w 1134"/>
                <a:gd name="T1" fmla="*/ 6 h 6"/>
                <a:gd name="T2" fmla="*/ 1134 w 1134"/>
                <a:gd name="T3" fmla="*/ 6 h 6"/>
                <a:gd name="T4" fmla="*/ 1134 w 1134"/>
                <a:gd name="T5" fmla="*/ 0 h 6"/>
                <a:gd name="T6" fmla="*/ 0 w 113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6">
                  <a:moveTo>
                    <a:pt x="0" y="6"/>
                  </a:moveTo>
                  <a:lnTo>
                    <a:pt x="1134" y="6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7" name="i$ḷïḓê"/>
            <p:cNvSpPr/>
            <p:nvPr/>
          </p:nvSpPr>
          <p:spPr bwMode="auto">
            <a:xfrm>
              <a:off x="3192335" y="4135516"/>
              <a:ext cx="1328259" cy="7028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8" name="íṩ1iḋè"/>
            <p:cNvSpPr/>
            <p:nvPr/>
          </p:nvSpPr>
          <p:spPr bwMode="auto">
            <a:xfrm>
              <a:off x="3192335" y="4135516"/>
              <a:ext cx="1328259" cy="7028"/>
            </a:xfrm>
            <a:custGeom>
              <a:avLst/>
              <a:gdLst>
                <a:gd name="T0" fmla="*/ 0 w 1134"/>
                <a:gd name="T1" fmla="*/ 6 h 6"/>
                <a:gd name="T2" fmla="*/ 1134 w 1134"/>
                <a:gd name="T3" fmla="*/ 6 h 6"/>
                <a:gd name="T4" fmla="*/ 1134 w 1134"/>
                <a:gd name="T5" fmla="*/ 0 h 6"/>
                <a:gd name="T6" fmla="*/ 0 w 113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6">
                  <a:moveTo>
                    <a:pt x="0" y="6"/>
                  </a:moveTo>
                  <a:lnTo>
                    <a:pt x="1134" y="6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9" name="ïšļïḋê"/>
            <p:cNvSpPr/>
            <p:nvPr/>
          </p:nvSpPr>
          <p:spPr bwMode="auto">
            <a:xfrm>
              <a:off x="3192335" y="4496278"/>
              <a:ext cx="1328259" cy="9370"/>
            </a:xfrm>
            <a:prstGeom prst="rect">
              <a:avLst/>
            </a:prstGeom>
            <a:solidFill>
              <a:srgbClr val="033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0" name="ís1iḍé"/>
            <p:cNvSpPr/>
            <p:nvPr/>
          </p:nvSpPr>
          <p:spPr bwMode="auto">
            <a:xfrm>
              <a:off x="3192335" y="4496278"/>
              <a:ext cx="1328259" cy="9370"/>
            </a:xfrm>
            <a:custGeom>
              <a:avLst/>
              <a:gdLst>
                <a:gd name="T0" fmla="*/ 0 w 1134"/>
                <a:gd name="T1" fmla="*/ 8 h 8"/>
                <a:gd name="T2" fmla="*/ 1134 w 1134"/>
                <a:gd name="T3" fmla="*/ 8 h 8"/>
                <a:gd name="T4" fmla="*/ 1134 w 1134"/>
                <a:gd name="T5" fmla="*/ 0 h 8"/>
                <a:gd name="T6" fmla="*/ 0 w 113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4" h="8">
                  <a:moveTo>
                    <a:pt x="0" y="8"/>
                  </a:moveTo>
                  <a:lnTo>
                    <a:pt x="1134" y="8"/>
                  </a:lnTo>
                  <a:lnTo>
                    <a:pt x="113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1" name="îšḷiḓé"/>
            <p:cNvSpPr/>
            <p:nvPr/>
          </p:nvSpPr>
          <p:spPr bwMode="auto">
            <a:xfrm>
              <a:off x="3192335" y="2516773"/>
              <a:ext cx="82394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lvl="0"/>
              <a: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airline</a:t>
              </a:r>
              <a:br>
                <a:rPr kumimoji="0" lang="en-US" altLang="zh-CN" sz="24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</a:br>
              <a:endParaRPr lang="en-US" altLang="zh-CN" sz="2400" dirty="0" err="1">
                <a:solidFill>
                  <a:srgbClr val="1C83A6"/>
                </a:solidFill>
              </a:endParaRPr>
            </a:p>
          </p:txBody>
        </p:sp>
        <p:sp>
          <p:nvSpPr>
            <p:cNvPr id="502" name="îṥľiḓe"/>
            <p:cNvSpPr/>
            <p:nvPr/>
          </p:nvSpPr>
          <p:spPr bwMode="auto">
            <a:xfrm>
              <a:off x="3192335" y="2963040"/>
              <a:ext cx="5129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name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503" name="í$1îḋè"/>
            <p:cNvSpPr/>
            <p:nvPr/>
          </p:nvSpPr>
          <p:spPr bwMode="auto">
            <a:xfrm>
              <a:off x="8159838" y="2512088"/>
              <a:ext cx="1795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ai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504" name="işḻiḋe"/>
            <p:cNvSpPr/>
            <p:nvPr/>
          </p:nvSpPr>
          <p:spPr bwMode="auto">
            <a:xfrm>
              <a:off x="8430409" y="2512088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r</a:t>
              </a:r>
              <a:endParaRPr kumimoji="0" lang="zh-CN" altLang="zh-CN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505" name="ïśľïḍê"/>
            <p:cNvSpPr/>
            <p:nvPr/>
          </p:nvSpPr>
          <p:spPr bwMode="auto">
            <a:xfrm>
              <a:off x="8553396" y="2512088"/>
              <a:ext cx="3590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line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  <p:sp>
          <p:nvSpPr>
            <p:cNvPr id="506" name="iSḻiḍê"/>
            <p:cNvSpPr/>
            <p:nvPr/>
          </p:nvSpPr>
          <p:spPr bwMode="auto">
            <a:xfrm>
              <a:off x="8493660" y="2879878"/>
              <a:ext cx="352661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normAutofit fontScale="5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100" b="0" i="0" u="none" strike="noStrike" cap="none" normalizeH="0" baseline="0" smtClean="0">
                  <a:ln>
                    <a:noFill/>
                  </a:ln>
                  <a:solidFill>
                    <a:srgbClr val="1C83A6"/>
                  </a:solidFill>
                  <a:effectLst/>
                </a:rPr>
                <a:t>name</a:t>
              </a:r>
              <a:endParaRPr kumimoji="0" lang="zh-CN" altLang="zh-CN" sz="1100" b="0" i="0" u="none" strike="noStrike" cap="none" normalizeH="0" baseline="0">
                <a:ln>
                  <a:noFill/>
                </a:ln>
                <a:solidFill>
                  <a:srgbClr val="1C83A6"/>
                </a:solidFill>
                <a:effectLst/>
              </a:endParaRPr>
            </a:p>
          </p:txBody>
        </p:sp>
      </p:grpSp>
      <p:grpSp>
        <p:nvGrpSpPr>
          <p:cNvPr id="507" name="e464f875-f538-4ecd-b15c-0053f54882b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14418" y="3487769"/>
            <a:ext cx="1473804" cy="1306237"/>
            <a:chOff x="3708400" y="1312863"/>
            <a:chExt cx="4775200" cy="4232275"/>
          </a:xfrm>
        </p:grpSpPr>
        <p:sp>
          <p:nvSpPr>
            <p:cNvPr id="508" name="íśľïḍè"/>
            <p:cNvSpPr/>
            <p:nvPr/>
          </p:nvSpPr>
          <p:spPr bwMode="auto">
            <a:xfrm>
              <a:off x="6256337" y="3814763"/>
              <a:ext cx="150813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9" name="î$ļïďé"/>
            <p:cNvSpPr/>
            <p:nvPr/>
          </p:nvSpPr>
          <p:spPr bwMode="auto">
            <a:xfrm>
              <a:off x="6642100" y="3883025"/>
              <a:ext cx="176213" cy="166688"/>
            </a:xfrm>
            <a:custGeom>
              <a:avLst/>
              <a:gdLst>
                <a:gd name="T0" fmla="*/ 15 w 21"/>
                <a:gd name="T1" fmla="*/ 2 h 20"/>
                <a:gd name="T2" fmla="*/ 19 w 21"/>
                <a:gd name="T3" fmla="*/ 14 h 20"/>
                <a:gd name="T4" fmla="*/ 6 w 21"/>
                <a:gd name="T5" fmla="*/ 18 h 20"/>
                <a:gd name="T6" fmla="*/ 3 w 21"/>
                <a:gd name="T7" fmla="*/ 5 h 20"/>
                <a:gd name="T8" fmla="*/ 15 w 21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5" y="2"/>
                  </a:moveTo>
                  <a:cubicBezTo>
                    <a:pt x="20" y="5"/>
                    <a:pt x="21" y="10"/>
                    <a:pt x="19" y="14"/>
                  </a:cubicBezTo>
                  <a:cubicBezTo>
                    <a:pt x="16" y="19"/>
                    <a:pt x="11" y="20"/>
                    <a:pt x="6" y="18"/>
                  </a:cubicBezTo>
                  <a:cubicBezTo>
                    <a:pt x="2" y="15"/>
                    <a:pt x="0" y="10"/>
                    <a:pt x="3" y="5"/>
                  </a:cubicBezTo>
                  <a:cubicBezTo>
                    <a:pt x="5" y="1"/>
                    <a:pt x="11" y="0"/>
                    <a:pt x="15" y="2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0" name="îSḻïďe"/>
            <p:cNvSpPr/>
            <p:nvPr/>
          </p:nvSpPr>
          <p:spPr bwMode="auto">
            <a:xfrm>
              <a:off x="6961187" y="4141788"/>
              <a:ext cx="168275" cy="177800"/>
            </a:xfrm>
            <a:custGeom>
              <a:avLst/>
              <a:gdLst>
                <a:gd name="T0" fmla="*/ 18 w 20"/>
                <a:gd name="T1" fmla="*/ 6 h 21"/>
                <a:gd name="T2" fmla="*/ 14 w 20"/>
                <a:gd name="T3" fmla="*/ 18 h 21"/>
                <a:gd name="T4" fmla="*/ 2 w 20"/>
                <a:gd name="T5" fmla="*/ 15 h 21"/>
                <a:gd name="T6" fmla="*/ 5 w 20"/>
                <a:gd name="T7" fmla="*/ 3 h 21"/>
                <a:gd name="T8" fmla="*/ 18 w 20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6"/>
                  </a:moveTo>
                  <a:cubicBezTo>
                    <a:pt x="20" y="10"/>
                    <a:pt x="19" y="16"/>
                    <a:pt x="14" y="18"/>
                  </a:cubicBezTo>
                  <a:cubicBezTo>
                    <a:pt x="10" y="21"/>
                    <a:pt x="4" y="19"/>
                    <a:pt x="2" y="15"/>
                  </a:cubicBezTo>
                  <a:cubicBezTo>
                    <a:pt x="0" y="11"/>
                    <a:pt x="1" y="5"/>
                    <a:pt x="5" y="3"/>
                  </a:cubicBezTo>
                  <a:cubicBezTo>
                    <a:pt x="10" y="0"/>
                    <a:pt x="15" y="2"/>
                    <a:pt x="18" y="6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1" name="ï$ḷîḍè"/>
            <p:cNvSpPr/>
            <p:nvPr/>
          </p:nvSpPr>
          <p:spPr bwMode="auto">
            <a:xfrm>
              <a:off x="7104062" y="4545013"/>
              <a:ext cx="152400" cy="152400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2" name="iśļíḍê"/>
            <p:cNvSpPr/>
            <p:nvPr/>
          </p:nvSpPr>
          <p:spPr bwMode="auto">
            <a:xfrm>
              <a:off x="7019925" y="4932363"/>
              <a:ext cx="168275" cy="176213"/>
            </a:xfrm>
            <a:custGeom>
              <a:avLst/>
              <a:gdLst>
                <a:gd name="T0" fmla="*/ 18 w 20"/>
                <a:gd name="T1" fmla="*/ 15 h 21"/>
                <a:gd name="T2" fmla="*/ 6 w 20"/>
                <a:gd name="T3" fmla="*/ 19 h 21"/>
                <a:gd name="T4" fmla="*/ 2 w 20"/>
                <a:gd name="T5" fmla="*/ 6 h 21"/>
                <a:gd name="T6" fmla="*/ 15 w 20"/>
                <a:gd name="T7" fmla="*/ 3 h 21"/>
                <a:gd name="T8" fmla="*/ 18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15"/>
                  </a:moveTo>
                  <a:cubicBezTo>
                    <a:pt x="15" y="20"/>
                    <a:pt x="10" y="21"/>
                    <a:pt x="6" y="19"/>
                  </a:cubicBezTo>
                  <a:cubicBezTo>
                    <a:pt x="1" y="16"/>
                    <a:pt x="0" y="11"/>
                    <a:pt x="2" y="6"/>
                  </a:cubicBezTo>
                  <a:cubicBezTo>
                    <a:pt x="5" y="2"/>
                    <a:pt x="10" y="0"/>
                    <a:pt x="15" y="3"/>
                  </a:cubicBezTo>
                  <a:cubicBezTo>
                    <a:pt x="19" y="5"/>
                    <a:pt x="20" y="11"/>
                    <a:pt x="18" y="15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3" name="ïṡḷíḋe"/>
            <p:cNvSpPr/>
            <p:nvPr/>
          </p:nvSpPr>
          <p:spPr bwMode="auto">
            <a:xfrm>
              <a:off x="6751637" y="5241925"/>
              <a:ext cx="176213" cy="177800"/>
            </a:xfrm>
            <a:custGeom>
              <a:avLst/>
              <a:gdLst>
                <a:gd name="T0" fmla="*/ 15 w 21"/>
                <a:gd name="T1" fmla="*/ 19 h 21"/>
                <a:gd name="T2" fmla="*/ 2 w 21"/>
                <a:gd name="T3" fmla="*/ 15 h 21"/>
                <a:gd name="T4" fmla="*/ 6 w 21"/>
                <a:gd name="T5" fmla="*/ 3 h 21"/>
                <a:gd name="T6" fmla="*/ 18 w 21"/>
                <a:gd name="T7" fmla="*/ 6 h 21"/>
                <a:gd name="T8" fmla="*/ 15 w 21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5" y="19"/>
                  </a:moveTo>
                  <a:cubicBezTo>
                    <a:pt x="10" y="21"/>
                    <a:pt x="5" y="20"/>
                    <a:pt x="2" y="15"/>
                  </a:cubicBezTo>
                  <a:cubicBezTo>
                    <a:pt x="0" y="11"/>
                    <a:pt x="1" y="5"/>
                    <a:pt x="6" y="3"/>
                  </a:cubicBezTo>
                  <a:cubicBezTo>
                    <a:pt x="10" y="0"/>
                    <a:pt x="16" y="2"/>
                    <a:pt x="18" y="6"/>
                  </a:cubicBezTo>
                  <a:cubicBezTo>
                    <a:pt x="21" y="11"/>
                    <a:pt x="19" y="16"/>
                    <a:pt x="15" y="19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4" name="îṣlïdê"/>
            <p:cNvSpPr/>
            <p:nvPr/>
          </p:nvSpPr>
          <p:spPr bwMode="auto">
            <a:xfrm>
              <a:off x="6373812" y="5394325"/>
              <a:ext cx="150813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5" name="íş1ídé"/>
            <p:cNvSpPr/>
            <p:nvPr/>
          </p:nvSpPr>
          <p:spPr bwMode="auto">
            <a:xfrm>
              <a:off x="5961062" y="5310188"/>
              <a:ext cx="176213" cy="168275"/>
            </a:xfrm>
            <a:custGeom>
              <a:avLst/>
              <a:gdLst>
                <a:gd name="T0" fmla="*/ 6 w 21"/>
                <a:gd name="T1" fmla="*/ 18 h 20"/>
                <a:gd name="T2" fmla="*/ 2 w 21"/>
                <a:gd name="T3" fmla="*/ 5 h 20"/>
                <a:gd name="T4" fmla="*/ 15 w 21"/>
                <a:gd name="T5" fmla="*/ 2 h 20"/>
                <a:gd name="T6" fmla="*/ 18 w 21"/>
                <a:gd name="T7" fmla="*/ 15 h 20"/>
                <a:gd name="T8" fmla="*/ 6 w 21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8"/>
                  </a:moveTo>
                  <a:cubicBezTo>
                    <a:pt x="1" y="15"/>
                    <a:pt x="0" y="10"/>
                    <a:pt x="2" y="5"/>
                  </a:cubicBezTo>
                  <a:cubicBezTo>
                    <a:pt x="5" y="1"/>
                    <a:pt x="10" y="0"/>
                    <a:pt x="15" y="2"/>
                  </a:cubicBezTo>
                  <a:cubicBezTo>
                    <a:pt x="19" y="5"/>
                    <a:pt x="21" y="10"/>
                    <a:pt x="18" y="15"/>
                  </a:cubicBezTo>
                  <a:cubicBezTo>
                    <a:pt x="16" y="19"/>
                    <a:pt x="10" y="20"/>
                    <a:pt x="6" y="18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6" name="îśḻíḍê"/>
            <p:cNvSpPr/>
            <p:nvPr/>
          </p:nvSpPr>
          <p:spPr bwMode="auto">
            <a:xfrm>
              <a:off x="5649912" y="5040313"/>
              <a:ext cx="168275" cy="177800"/>
            </a:xfrm>
            <a:custGeom>
              <a:avLst/>
              <a:gdLst>
                <a:gd name="T0" fmla="*/ 2 w 20"/>
                <a:gd name="T1" fmla="*/ 15 h 21"/>
                <a:gd name="T2" fmla="*/ 6 w 20"/>
                <a:gd name="T3" fmla="*/ 2 h 21"/>
                <a:gd name="T4" fmla="*/ 18 w 20"/>
                <a:gd name="T5" fmla="*/ 6 h 21"/>
                <a:gd name="T6" fmla="*/ 15 w 20"/>
                <a:gd name="T7" fmla="*/ 18 h 21"/>
                <a:gd name="T8" fmla="*/ 2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" y="15"/>
                  </a:moveTo>
                  <a:cubicBezTo>
                    <a:pt x="0" y="10"/>
                    <a:pt x="1" y="5"/>
                    <a:pt x="6" y="2"/>
                  </a:cubicBezTo>
                  <a:cubicBezTo>
                    <a:pt x="10" y="0"/>
                    <a:pt x="15" y="1"/>
                    <a:pt x="18" y="6"/>
                  </a:cubicBezTo>
                  <a:cubicBezTo>
                    <a:pt x="20" y="10"/>
                    <a:pt x="19" y="16"/>
                    <a:pt x="15" y="18"/>
                  </a:cubicBezTo>
                  <a:cubicBezTo>
                    <a:pt x="10" y="21"/>
                    <a:pt x="5" y="19"/>
                    <a:pt x="2" y="15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7" name="iṧḻiḓe"/>
            <p:cNvSpPr/>
            <p:nvPr/>
          </p:nvSpPr>
          <p:spPr bwMode="auto">
            <a:xfrm>
              <a:off x="5524500" y="4662488"/>
              <a:ext cx="150813" cy="152400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8" name="ïṡḻîdé"/>
            <p:cNvSpPr/>
            <p:nvPr/>
          </p:nvSpPr>
          <p:spPr bwMode="auto">
            <a:xfrm>
              <a:off x="5591175" y="4251325"/>
              <a:ext cx="168275" cy="168275"/>
            </a:xfrm>
            <a:custGeom>
              <a:avLst/>
              <a:gdLst>
                <a:gd name="T0" fmla="*/ 2 w 20"/>
                <a:gd name="T1" fmla="*/ 6 h 20"/>
                <a:gd name="T2" fmla="*/ 14 w 20"/>
                <a:gd name="T3" fmla="*/ 2 h 20"/>
                <a:gd name="T4" fmla="*/ 18 w 20"/>
                <a:gd name="T5" fmla="*/ 15 h 20"/>
                <a:gd name="T6" fmla="*/ 5 w 20"/>
                <a:gd name="T7" fmla="*/ 18 h 20"/>
                <a:gd name="T8" fmla="*/ 2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6"/>
                  </a:moveTo>
                  <a:cubicBezTo>
                    <a:pt x="5" y="1"/>
                    <a:pt x="10" y="0"/>
                    <a:pt x="14" y="2"/>
                  </a:cubicBezTo>
                  <a:cubicBezTo>
                    <a:pt x="19" y="5"/>
                    <a:pt x="20" y="10"/>
                    <a:pt x="18" y="15"/>
                  </a:cubicBezTo>
                  <a:cubicBezTo>
                    <a:pt x="15" y="19"/>
                    <a:pt x="10" y="20"/>
                    <a:pt x="5" y="18"/>
                  </a:cubicBezTo>
                  <a:cubicBezTo>
                    <a:pt x="1" y="16"/>
                    <a:pt x="0" y="10"/>
                    <a:pt x="2" y="6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9" name="ïsḷïde"/>
            <p:cNvSpPr/>
            <p:nvPr/>
          </p:nvSpPr>
          <p:spPr bwMode="auto">
            <a:xfrm>
              <a:off x="5851525" y="3941763"/>
              <a:ext cx="177800" cy="166688"/>
            </a:xfrm>
            <a:custGeom>
              <a:avLst/>
              <a:gdLst>
                <a:gd name="T0" fmla="*/ 6 w 21"/>
                <a:gd name="T1" fmla="*/ 2 h 20"/>
                <a:gd name="T2" fmla="*/ 19 w 21"/>
                <a:gd name="T3" fmla="*/ 6 h 20"/>
                <a:gd name="T4" fmla="*/ 15 w 21"/>
                <a:gd name="T5" fmla="*/ 18 h 20"/>
                <a:gd name="T6" fmla="*/ 3 w 21"/>
                <a:gd name="T7" fmla="*/ 15 h 20"/>
                <a:gd name="T8" fmla="*/ 6 w 21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2"/>
                  </a:moveTo>
                  <a:cubicBezTo>
                    <a:pt x="11" y="0"/>
                    <a:pt x="16" y="1"/>
                    <a:pt x="19" y="6"/>
                  </a:cubicBezTo>
                  <a:cubicBezTo>
                    <a:pt x="21" y="10"/>
                    <a:pt x="20" y="15"/>
                    <a:pt x="15" y="18"/>
                  </a:cubicBezTo>
                  <a:cubicBezTo>
                    <a:pt x="11" y="20"/>
                    <a:pt x="5" y="19"/>
                    <a:pt x="3" y="15"/>
                  </a:cubicBezTo>
                  <a:cubicBezTo>
                    <a:pt x="0" y="10"/>
                    <a:pt x="2" y="5"/>
                    <a:pt x="6" y="2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0" name="ïṧ1ïdè"/>
            <p:cNvSpPr/>
            <p:nvPr/>
          </p:nvSpPr>
          <p:spPr bwMode="auto">
            <a:xfrm>
              <a:off x="7264400" y="1565275"/>
              <a:ext cx="150813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1" name="íŝlïḑe"/>
            <p:cNvSpPr/>
            <p:nvPr/>
          </p:nvSpPr>
          <p:spPr bwMode="auto">
            <a:xfrm>
              <a:off x="7659687" y="1631950"/>
              <a:ext cx="168275" cy="168275"/>
            </a:xfrm>
            <a:custGeom>
              <a:avLst/>
              <a:gdLst>
                <a:gd name="T0" fmla="*/ 15 w 20"/>
                <a:gd name="T1" fmla="*/ 2 h 20"/>
                <a:gd name="T2" fmla="*/ 18 w 20"/>
                <a:gd name="T3" fmla="*/ 14 h 20"/>
                <a:gd name="T4" fmla="*/ 6 w 20"/>
                <a:gd name="T5" fmla="*/ 18 h 20"/>
                <a:gd name="T6" fmla="*/ 2 w 20"/>
                <a:gd name="T7" fmla="*/ 5 h 20"/>
                <a:gd name="T8" fmla="*/ 15 w 2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5" y="2"/>
                  </a:moveTo>
                  <a:cubicBezTo>
                    <a:pt x="19" y="5"/>
                    <a:pt x="20" y="10"/>
                    <a:pt x="18" y="14"/>
                  </a:cubicBezTo>
                  <a:cubicBezTo>
                    <a:pt x="16" y="19"/>
                    <a:pt x="10" y="20"/>
                    <a:pt x="6" y="18"/>
                  </a:cubicBezTo>
                  <a:cubicBezTo>
                    <a:pt x="1" y="15"/>
                    <a:pt x="0" y="10"/>
                    <a:pt x="2" y="5"/>
                  </a:cubicBezTo>
                  <a:cubicBezTo>
                    <a:pt x="5" y="1"/>
                    <a:pt x="10" y="0"/>
                    <a:pt x="15" y="2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2" name="iṡḻïḋè"/>
            <p:cNvSpPr/>
            <p:nvPr/>
          </p:nvSpPr>
          <p:spPr bwMode="auto">
            <a:xfrm>
              <a:off x="7970837" y="1892300"/>
              <a:ext cx="176213" cy="176213"/>
            </a:xfrm>
            <a:custGeom>
              <a:avLst/>
              <a:gdLst>
                <a:gd name="T0" fmla="*/ 18 w 21"/>
                <a:gd name="T1" fmla="*/ 6 h 21"/>
                <a:gd name="T2" fmla="*/ 15 w 21"/>
                <a:gd name="T3" fmla="*/ 19 h 21"/>
                <a:gd name="T4" fmla="*/ 2 w 21"/>
                <a:gd name="T5" fmla="*/ 15 h 21"/>
                <a:gd name="T6" fmla="*/ 6 w 21"/>
                <a:gd name="T7" fmla="*/ 3 h 21"/>
                <a:gd name="T8" fmla="*/ 18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6"/>
                  </a:moveTo>
                  <a:cubicBezTo>
                    <a:pt x="21" y="10"/>
                    <a:pt x="19" y="16"/>
                    <a:pt x="15" y="19"/>
                  </a:cubicBezTo>
                  <a:cubicBezTo>
                    <a:pt x="10" y="21"/>
                    <a:pt x="5" y="20"/>
                    <a:pt x="2" y="15"/>
                  </a:cubicBezTo>
                  <a:cubicBezTo>
                    <a:pt x="0" y="11"/>
                    <a:pt x="1" y="5"/>
                    <a:pt x="6" y="3"/>
                  </a:cubicBezTo>
                  <a:cubicBezTo>
                    <a:pt x="10" y="0"/>
                    <a:pt x="16" y="2"/>
                    <a:pt x="18" y="6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3" name="iṣḻídê"/>
            <p:cNvSpPr/>
            <p:nvPr/>
          </p:nvSpPr>
          <p:spPr bwMode="auto">
            <a:xfrm>
              <a:off x="8113712" y="2295525"/>
              <a:ext cx="150813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4" name="iṣḻíḍê"/>
            <p:cNvSpPr/>
            <p:nvPr/>
          </p:nvSpPr>
          <p:spPr bwMode="auto">
            <a:xfrm>
              <a:off x="8029575" y="2681288"/>
              <a:ext cx="176213" cy="176213"/>
            </a:xfrm>
            <a:custGeom>
              <a:avLst/>
              <a:gdLst>
                <a:gd name="T0" fmla="*/ 18 w 21"/>
                <a:gd name="T1" fmla="*/ 15 h 21"/>
                <a:gd name="T2" fmla="*/ 6 w 21"/>
                <a:gd name="T3" fmla="*/ 19 h 21"/>
                <a:gd name="T4" fmla="*/ 3 w 21"/>
                <a:gd name="T5" fmla="*/ 6 h 21"/>
                <a:gd name="T6" fmla="*/ 15 w 21"/>
                <a:gd name="T7" fmla="*/ 3 h 21"/>
                <a:gd name="T8" fmla="*/ 18 w 21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8" y="15"/>
                  </a:moveTo>
                  <a:cubicBezTo>
                    <a:pt x="16" y="20"/>
                    <a:pt x="10" y="21"/>
                    <a:pt x="6" y="19"/>
                  </a:cubicBezTo>
                  <a:cubicBezTo>
                    <a:pt x="2" y="16"/>
                    <a:pt x="0" y="11"/>
                    <a:pt x="3" y="6"/>
                  </a:cubicBezTo>
                  <a:cubicBezTo>
                    <a:pt x="5" y="2"/>
                    <a:pt x="11" y="0"/>
                    <a:pt x="15" y="3"/>
                  </a:cubicBezTo>
                  <a:cubicBezTo>
                    <a:pt x="19" y="5"/>
                    <a:pt x="21" y="11"/>
                    <a:pt x="18" y="15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5" name="îš1îḓé"/>
            <p:cNvSpPr/>
            <p:nvPr/>
          </p:nvSpPr>
          <p:spPr bwMode="auto">
            <a:xfrm>
              <a:off x="7759700" y="2992438"/>
              <a:ext cx="177800" cy="176213"/>
            </a:xfrm>
            <a:custGeom>
              <a:avLst/>
              <a:gdLst>
                <a:gd name="T0" fmla="*/ 15 w 21"/>
                <a:gd name="T1" fmla="*/ 19 h 21"/>
                <a:gd name="T2" fmla="*/ 3 w 21"/>
                <a:gd name="T3" fmla="*/ 15 h 21"/>
                <a:gd name="T4" fmla="*/ 6 w 21"/>
                <a:gd name="T5" fmla="*/ 3 h 21"/>
                <a:gd name="T6" fmla="*/ 19 w 21"/>
                <a:gd name="T7" fmla="*/ 6 h 21"/>
                <a:gd name="T8" fmla="*/ 15 w 21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5" y="19"/>
                  </a:moveTo>
                  <a:cubicBezTo>
                    <a:pt x="11" y="21"/>
                    <a:pt x="5" y="20"/>
                    <a:pt x="3" y="15"/>
                  </a:cubicBezTo>
                  <a:cubicBezTo>
                    <a:pt x="0" y="11"/>
                    <a:pt x="2" y="5"/>
                    <a:pt x="6" y="3"/>
                  </a:cubicBezTo>
                  <a:cubicBezTo>
                    <a:pt x="11" y="0"/>
                    <a:pt x="16" y="2"/>
                    <a:pt x="19" y="6"/>
                  </a:cubicBezTo>
                  <a:cubicBezTo>
                    <a:pt x="21" y="11"/>
                    <a:pt x="20" y="16"/>
                    <a:pt x="15" y="19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6" name="îṡļíḓe"/>
            <p:cNvSpPr/>
            <p:nvPr/>
          </p:nvSpPr>
          <p:spPr bwMode="auto">
            <a:xfrm>
              <a:off x="7389812" y="3143250"/>
              <a:ext cx="152400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7" name="ïşḷïḓé"/>
            <p:cNvSpPr/>
            <p:nvPr/>
          </p:nvSpPr>
          <p:spPr bwMode="auto">
            <a:xfrm>
              <a:off x="6970712" y="3059113"/>
              <a:ext cx="176213" cy="168275"/>
            </a:xfrm>
            <a:custGeom>
              <a:avLst/>
              <a:gdLst>
                <a:gd name="T0" fmla="*/ 6 w 21"/>
                <a:gd name="T1" fmla="*/ 18 h 20"/>
                <a:gd name="T2" fmla="*/ 3 w 21"/>
                <a:gd name="T3" fmla="*/ 6 h 20"/>
                <a:gd name="T4" fmla="*/ 15 w 21"/>
                <a:gd name="T5" fmla="*/ 2 h 20"/>
                <a:gd name="T6" fmla="*/ 18 w 21"/>
                <a:gd name="T7" fmla="*/ 15 h 20"/>
                <a:gd name="T8" fmla="*/ 6 w 21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6" y="18"/>
                  </a:moveTo>
                  <a:cubicBezTo>
                    <a:pt x="2" y="15"/>
                    <a:pt x="0" y="10"/>
                    <a:pt x="3" y="6"/>
                  </a:cubicBezTo>
                  <a:cubicBezTo>
                    <a:pt x="5" y="1"/>
                    <a:pt x="11" y="0"/>
                    <a:pt x="15" y="2"/>
                  </a:cubicBezTo>
                  <a:cubicBezTo>
                    <a:pt x="19" y="5"/>
                    <a:pt x="21" y="10"/>
                    <a:pt x="18" y="15"/>
                  </a:cubicBezTo>
                  <a:cubicBezTo>
                    <a:pt x="16" y="19"/>
                    <a:pt x="10" y="20"/>
                    <a:pt x="6" y="18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8" name="îSḷíḑé"/>
            <p:cNvSpPr/>
            <p:nvPr/>
          </p:nvSpPr>
          <p:spPr bwMode="auto">
            <a:xfrm>
              <a:off x="6659562" y="2790825"/>
              <a:ext cx="176213" cy="176213"/>
            </a:xfrm>
            <a:custGeom>
              <a:avLst/>
              <a:gdLst>
                <a:gd name="T0" fmla="*/ 3 w 21"/>
                <a:gd name="T1" fmla="*/ 15 h 21"/>
                <a:gd name="T2" fmla="*/ 6 w 21"/>
                <a:gd name="T3" fmla="*/ 2 h 21"/>
                <a:gd name="T4" fmla="*/ 18 w 21"/>
                <a:gd name="T5" fmla="*/ 6 h 21"/>
                <a:gd name="T6" fmla="*/ 15 w 21"/>
                <a:gd name="T7" fmla="*/ 18 h 21"/>
                <a:gd name="T8" fmla="*/ 3 w 21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15"/>
                  </a:moveTo>
                  <a:cubicBezTo>
                    <a:pt x="0" y="10"/>
                    <a:pt x="2" y="5"/>
                    <a:pt x="6" y="2"/>
                  </a:cubicBezTo>
                  <a:cubicBezTo>
                    <a:pt x="10" y="0"/>
                    <a:pt x="16" y="1"/>
                    <a:pt x="18" y="6"/>
                  </a:cubicBezTo>
                  <a:cubicBezTo>
                    <a:pt x="21" y="10"/>
                    <a:pt x="19" y="16"/>
                    <a:pt x="15" y="18"/>
                  </a:cubicBezTo>
                  <a:cubicBezTo>
                    <a:pt x="11" y="21"/>
                    <a:pt x="5" y="19"/>
                    <a:pt x="3" y="15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9" name="íṥḷíḓé"/>
            <p:cNvSpPr/>
            <p:nvPr/>
          </p:nvSpPr>
          <p:spPr bwMode="auto">
            <a:xfrm>
              <a:off x="6532562" y="2413000"/>
              <a:ext cx="152400" cy="1508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0" name="îšlíḋé"/>
            <p:cNvSpPr/>
            <p:nvPr/>
          </p:nvSpPr>
          <p:spPr bwMode="auto">
            <a:xfrm>
              <a:off x="6600825" y="2001838"/>
              <a:ext cx="176213" cy="176213"/>
            </a:xfrm>
            <a:custGeom>
              <a:avLst/>
              <a:gdLst>
                <a:gd name="T0" fmla="*/ 3 w 21"/>
                <a:gd name="T1" fmla="*/ 6 h 21"/>
                <a:gd name="T2" fmla="*/ 15 w 21"/>
                <a:gd name="T3" fmla="*/ 2 h 21"/>
                <a:gd name="T4" fmla="*/ 18 w 21"/>
                <a:gd name="T5" fmla="*/ 15 h 21"/>
                <a:gd name="T6" fmla="*/ 6 w 21"/>
                <a:gd name="T7" fmla="*/ 18 h 21"/>
                <a:gd name="T8" fmla="*/ 3 w 21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3" y="6"/>
                  </a:moveTo>
                  <a:cubicBezTo>
                    <a:pt x="5" y="1"/>
                    <a:pt x="11" y="0"/>
                    <a:pt x="15" y="2"/>
                  </a:cubicBezTo>
                  <a:cubicBezTo>
                    <a:pt x="19" y="5"/>
                    <a:pt x="21" y="10"/>
                    <a:pt x="18" y="15"/>
                  </a:cubicBezTo>
                  <a:cubicBezTo>
                    <a:pt x="16" y="19"/>
                    <a:pt x="10" y="21"/>
                    <a:pt x="6" y="18"/>
                  </a:cubicBezTo>
                  <a:cubicBezTo>
                    <a:pt x="2" y="16"/>
                    <a:pt x="0" y="10"/>
                    <a:pt x="3" y="6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1" name="ïṡļíḋê"/>
            <p:cNvSpPr/>
            <p:nvPr/>
          </p:nvSpPr>
          <p:spPr bwMode="auto">
            <a:xfrm>
              <a:off x="6869112" y="1690688"/>
              <a:ext cx="168275" cy="168275"/>
            </a:xfrm>
            <a:custGeom>
              <a:avLst/>
              <a:gdLst>
                <a:gd name="T0" fmla="*/ 6 w 20"/>
                <a:gd name="T1" fmla="*/ 2 h 20"/>
                <a:gd name="T2" fmla="*/ 18 w 20"/>
                <a:gd name="T3" fmla="*/ 6 h 20"/>
                <a:gd name="T4" fmla="*/ 15 w 20"/>
                <a:gd name="T5" fmla="*/ 18 h 20"/>
                <a:gd name="T6" fmla="*/ 2 w 20"/>
                <a:gd name="T7" fmla="*/ 15 h 20"/>
                <a:gd name="T8" fmla="*/ 6 w 20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6" y="2"/>
                  </a:moveTo>
                  <a:cubicBezTo>
                    <a:pt x="10" y="0"/>
                    <a:pt x="15" y="1"/>
                    <a:pt x="18" y="6"/>
                  </a:cubicBezTo>
                  <a:cubicBezTo>
                    <a:pt x="20" y="10"/>
                    <a:pt x="19" y="15"/>
                    <a:pt x="15" y="18"/>
                  </a:cubicBezTo>
                  <a:cubicBezTo>
                    <a:pt x="10" y="20"/>
                    <a:pt x="5" y="19"/>
                    <a:pt x="2" y="15"/>
                  </a:cubicBezTo>
                  <a:cubicBezTo>
                    <a:pt x="0" y="10"/>
                    <a:pt x="1" y="5"/>
                    <a:pt x="6" y="2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2" name="ïṧḷïḍe"/>
            <p:cNvSpPr/>
            <p:nvPr/>
          </p:nvSpPr>
          <p:spPr bwMode="auto">
            <a:xfrm>
              <a:off x="4700587" y="2025650"/>
              <a:ext cx="201613" cy="2016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3" name="ïśḻiḓè"/>
            <p:cNvSpPr/>
            <p:nvPr/>
          </p:nvSpPr>
          <p:spPr bwMode="auto">
            <a:xfrm>
              <a:off x="5230812" y="2109788"/>
              <a:ext cx="234950" cy="234950"/>
            </a:xfrm>
            <a:custGeom>
              <a:avLst/>
              <a:gdLst>
                <a:gd name="T0" fmla="*/ 20 w 28"/>
                <a:gd name="T1" fmla="*/ 4 h 28"/>
                <a:gd name="T2" fmla="*/ 25 w 28"/>
                <a:gd name="T3" fmla="*/ 20 h 28"/>
                <a:gd name="T4" fmla="*/ 8 w 28"/>
                <a:gd name="T5" fmla="*/ 25 h 28"/>
                <a:gd name="T6" fmla="*/ 4 w 28"/>
                <a:gd name="T7" fmla="*/ 8 h 28"/>
                <a:gd name="T8" fmla="*/ 20 w 28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4"/>
                  </a:moveTo>
                  <a:cubicBezTo>
                    <a:pt x="26" y="7"/>
                    <a:pt x="28" y="15"/>
                    <a:pt x="25" y="20"/>
                  </a:cubicBezTo>
                  <a:cubicBezTo>
                    <a:pt x="21" y="26"/>
                    <a:pt x="14" y="28"/>
                    <a:pt x="8" y="25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7" y="2"/>
                    <a:pt x="15" y="0"/>
                    <a:pt x="20" y="4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4" name="iślîḋe"/>
            <p:cNvSpPr/>
            <p:nvPr/>
          </p:nvSpPr>
          <p:spPr bwMode="auto">
            <a:xfrm>
              <a:off x="5659437" y="2471738"/>
              <a:ext cx="234950" cy="242888"/>
            </a:xfrm>
            <a:custGeom>
              <a:avLst/>
              <a:gdLst>
                <a:gd name="T0" fmla="*/ 24 w 28"/>
                <a:gd name="T1" fmla="*/ 8 h 29"/>
                <a:gd name="T2" fmla="*/ 20 w 28"/>
                <a:gd name="T3" fmla="*/ 25 h 29"/>
                <a:gd name="T4" fmla="*/ 3 w 28"/>
                <a:gd name="T5" fmla="*/ 21 h 29"/>
                <a:gd name="T6" fmla="*/ 8 w 28"/>
                <a:gd name="T7" fmla="*/ 4 h 29"/>
                <a:gd name="T8" fmla="*/ 24 w 28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4" y="8"/>
                  </a:moveTo>
                  <a:cubicBezTo>
                    <a:pt x="28" y="14"/>
                    <a:pt x="26" y="22"/>
                    <a:pt x="20" y="25"/>
                  </a:cubicBezTo>
                  <a:cubicBezTo>
                    <a:pt x="14" y="29"/>
                    <a:pt x="6" y="26"/>
                    <a:pt x="3" y="21"/>
                  </a:cubicBezTo>
                  <a:cubicBezTo>
                    <a:pt x="0" y="15"/>
                    <a:pt x="2" y="7"/>
                    <a:pt x="8" y="4"/>
                  </a:cubicBezTo>
                  <a:cubicBezTo>
                    <a:pt x="13" y="0"/>
                    <a:pt x="21" y="2"/>
                    <a:pt x="24" y="8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5" name="îṩļiďê"/>
            <p:cNvSpPr/>
            <p:nvPr/>
          </p:nvSpPr>
          <p:spPr bwMode="auto">
            <a:xfrm>
              <a:off x="5851525" y="3017838"/>
              <a:ext cx="211138" cy="201613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6" name="ïṩļiďè"/>
            <p:cNvSpPr/>
            <p:nvPr/>
          </p:nvSpPr>
          <p:spPr bwMode="auto">
            <a:xfrm>
              <a:off x="5734050" y="3546475"/>
              <a:ext cx="234950" cy="234950"/>
            </a:xfrm>
            <a:custGeom>
              <a:avLst/>
              <a:gdLst>
                <a:gd name="T0" fmla="*/ 25 w 28"/>
                <a:gd name="T1" fmla="*/ 20 h 28"/>
                <a:gd name="T2" fmla="*/ 8 w 28"/>
                <a:gd name="T3" fmla="*/ 25 h 28"/>
                <a:gd name="T4" fmla="*/ 4 w 28"/>
                <a:gd name="T5" fmla="*/ 8 h 28"/>
                <a:gd name="T6" fmla="*/ 21 w 28"/>
                <a:gd name="T7" fmla="*/ 4 h 28"/>
                <a:gd name="T8" fmla="*/ 25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5" y="20"/>
                  </a:moveTo>
                  <a:cubicBezTo>
                    <a:pt x="22" y="26"/>
                    <a:pt x="14" y="28"/>
                    <a:pt x="8" y="25"/>
                  </a:cubicBezTo>
                  <a:cubicBezTo>
                    <a:pt x="2" y="22"/>
                    <a:pt x="0" y="14"/>
                    <a:pt x="4" y="8"/>
                  </a:cubicBezTo>
                  <a:cubicBezTo>
                    <a:pt x="7" y="2"/>
                    <a:pt x="15" y="0"/>
                    <a:pt x="21" y="4"/>
                  </a:cubicBezTo>
                  <a:cubicBezTo>
                    <a:pt x="26" y="7"/>
                    <a:pt x="28" y="15"/>
                    <a:pt x="25" y="20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7" name="i$ḻïḑê"/>
            <p:cNvSpPr/>
            <p:nvPr/>
          </p:nvSpPr>
          <p:spPr bwMode="auto">
            <a:xfrm>
              <a:off x="5373687" y="3975100"/>
              <a:ext cx="234950" cy="234950"/>
            </a:xfrm>
            <a:custGeom>
              <a:avLst/>
              <a:gdLst>
                <a:gd name="T0" fmla="*/ 20 w 28"/>
                <a:gd name="T1" fmla="*/ 24 h 28"/>
                <a:gd name="T2" fmla="*/ 4 w 28"/>
                <a:gd name="T3" fmla="*/ 20 h 28"/>
                <a:gd name="T4" fmla="*/ 8 w 28"/>
                <a:gd name="T5" fmla="*/ 3 h 28"/>
                <a:gd name="T6" fmla="*/ 25 w 28"/>
                <a:gd name="T7" fmla="*/ 8 h 28"/>
                <a:gd name="T8" fmla="*/ 20 w 28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0" y="24"/>
                  </a:moveTo>
                  <a:cubicBezTo>
                    <a:pt x="15" y="28"/>
                    <a:pt x="7" y="26"/>
                    <a:pt x="4" y="20"/>
                  </a:cubicBezTo>
                  <a:cubicBezTo>
                    <a:pt x="0" y="14"/>
                    <a:pt x="2" y="6"/>
                    <a:pt x="8" y="3"/>
                  </a:cubicBezTo>
                  <a:cubicBezTo>
                    <a:pt x="14" y="0"/>
                    <a:pt x="22" y="2"/>
                    <a:pt x="25" y="8"/>
                  </a:cubicBezTo>
                  <a:cubicBezTo>
                    <a:pt x="28" y="13"/>
                    <a:pt x="26" y="21"/>
                    <a:pt x="20" y="24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8" name="îṣ1ïḋè"/>
            <p:cNvSpPr/>
            <p:nvPr/>
          </p:nvSpPr>
          <p:spPr bwMode="auto">
            <a:xfrm>
              <a:off x="4860925" y="4167188"/>
              <a:ext cx="209550" cy="211138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9" name="îṩ1ïḋe"/>
            <p:cNvSpPr/>
            <p:nvPr/>
          </p:nvSpPr>
          <p:spPr bwMode="auto">
            <a:xfrm>
              <a:off x="4297362" y="4059238"/>
              <a:ext cx="234950" cy="234950"/>
            </a:xfrm>
            <a:custGeom>
              <a:avLst/>
              <a:gdLst>
                <a:gd name="T0" fmla="*/ 8 w 28"/>
                <a:gd name="T1" fmla="*/ 24 h 28"/>
                <a:gd name="T2" fmla="*/ 4 w 28"/>
                <a:gd name="T3" fmla="*/ 7 h 28"/>
                <a:gd name="T4" fmla="*/ 21 w 28"/>
                <a:gd name="T5" fmla="*/ 3 h 28"/>
                <a:gd name="T6" fmla="*/ 25 w 28"/>
                <a:gd name="T7" fmla="*/ 20 h 28"/>
                <a:gd name="T8" fmla="*/ 8 w 28"/>
                <a:gd name="T9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24"/>
                  </a:moveTo>
                  <a:cubicBezTo>
                    <a:pt x="2" y="21"/>
                    <a:pt x="0" y="13"/>
                    <a:pt x="4" y="7"/>
                  </a:cubicBezTo>
                  <a:cubicBezTo>
                    <a:pt x="7" y="2"/>
                    <a:pt x="15" y="0"/>
                    <a:pt x="21" y="3"/>
                  </a:cubicBezTo>
                  <a:cubicBezTo>
                    <a:pt x="26" y="6"/>
                    <a:pt x="28" y="14"/>
                    <a:pt x="25" y="20"/>
                  </a:cubicBezTo>
                  <a:cubicBezTo>
                    <a:pt x="22" y="26"/>
                    <a:pt x="14" y="28"/>
                    <a:pt x="8" y="24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0" name="îś1íḓé"/>
            <p:cNvSpPr/>
            <p:nvPr/>
          </p:nvSpPr>
          <p:spPr bwMode="auto">
            <a:xfrm>
              <a:off x="3876675" y="3689350"/>
              <a:ext cx="234950" cy="234950"/>
            </a:xfrm>
            <a:custGeom>
              <a:avLst/>
              <a:gdLst>
                <a:gd name="T0" fmla="*/ 3 w 28"/>
                <a:gd name="T1" fmla="*/ 20 h 28"/>
                <a:gd name="T2" fmla="*/ 8 w 28"/>
                <a:gd name="T3" fmla="*/ 4 h 28"/>
                <a:gd name="T4" fmla="*/ 25 w 28"/>
                <a:gd name="T5" fmla="*/ 8 h 28"/>
                <a:gd name="T6" fmla="*/ 20 w 28"/>
                <a:gd name="T7" fmla="*/ 25 h 28"/>
                <a:gd name="T8" fmla="*/ 3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3" y="20"/>
                  </a:moveTo>
                  <a:cubicBezTo>
                    <a:pt x="0" y="15"/>
                    <a:pt x="2" y="7"/>
                    <a:pt x="8" y="4"/>
                  </a:cubicBezTo>
                  <a:cubicBezTo>
                    <a:pt x="14" y="0"/>
                    <a:pt x="21" y="2"/>
                    <a:pt x="25" y="8"/>
                  </a:cubicBezTo>
                  <a:cubicBezTo>
                    <a:pt x="28" y="14"/>
                    <a:pt x="26" y="22"/>
                    <a:pt x="20" y="25"/>
                  </a:cubicBezTo>
                  <a:cubicBezTo>
                    <a:pt x="14" y="28"/>
                    <a:pt x="7" y="26"/>
                    <a:pt x="3" y="20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1" name="íṣḻïďê"/>
            <p:cNvSpPr/>
            <p:nvPr/>
          </p:nvSpPr>
          <p:spPr bwMode="auto">
            <a:xfrm>
              <a:off x="3708400" y="3176588"/>
              <a:ext cx="201613" cy="209550"/>
            </a:xfrm>
            <a:prstGeom prst="ellipse">
              <a:avLst/>
            </a:pr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2" name="íşľîdé"/>
            <p:cNvSpPr/>
            <p:nvPr/>
          </p:nvSpPr>
          <p:spPr bwMode="auto">
            <a:xfrm>
              <a:off x="3792537" y="2614613"/>
              <a:ext cx="234950" cy="242888"/>
            </a:xfrm>
            <a:custGeom>
              <a:avLst/>
              <a:gdLst>
                <a:gd name="T0" fmla="*/ 4 w 28"/>
                <a:gd name="T1" fmla="*/ 8 h 29"/>
                <a:gd name="T2" fmla="*/ 20 w 28"/>
                <a:gd name="T3" fmla="*/ 4 h 29"/>
                <a:gd name="T4" fmla="*/ 25 w 28"/>
                <a:gd name="T5" fmla="*/ 21 h 29"/>
                <a:gd name="T6" fmla="*/ 8 w 28"/>
                <a:gd name="T7" fmla="*/ 25 h 29"/>
                <a:gd name="T8" fmla="*/ 4 w 28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4" y="8"/>
                  </a:moveTo>
                  <a:cubicBezTo>
                    <a:pt x="7" y="2"/>
                    <a:pt x="14" y="0"/>
                    <a:pt x="20" y="4"/>
                  </a:cubicBezTo>
                  <a:cubicBezTo>
                    <a:pt x="26" y="7"/>
                    <a:pt x="28" y="15"/>
                    <a:pt x="25" y="21"/>
                  </a:cubicBezTo>
                  <a:cubicBezTo>
                    <a:pt x="21" y="27"/>
                    <a:pt x="14" y="29"/>
                    <a:pt x="8" y="25"/>
                  </a:cubicBezTo>
                  <a:cubicBezTo>
                    <a:pt x="2" y="22"/>
                    <a:pt x="0" y="14"/>
                    <a:pt x="4" y="8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3" name="îṡļíďé"/>
            <p:cNvSpPr/>
            <p:nvPr/>
          </p:nvSpPr>
          <p:spPr bwMode="auto">
            <a:xfrm>
              <a:off x="4154487" y="2193925"/>
              <a:ext cx="234950" cy="234950"/>
            </a:xfrm>
            <a:custGeom>
              <a:avLst/>
              <a:gdLst>
                <a:gd name="T0" fmla="*/ 8 w 28"/>
                <a:gd name="T1" fmla="*/ 3 h 28"/>
                <a:gd name="T2" fmla="*/ 25 w 28"/>
                <a:gd name="T3" fmla="*/ 8 h 28"/>
                <a:gd name="T4" fmla="*/ 21 w 28"/>
                <a:gd name="T5" fmla="*/ 25 h 28"/>
                <a:gd name="T6" fmla="*/ 4 w 28"/>
                <a:gd name="T7" fmla="*/ 20 h 28"/>
                <a:gd name="T8" fmla="*/ 8 w 28"/>
                <a:gd name="T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8" y="3"/>
                  </a:moveTo>
                  <a:cubicBezTo>
                    <a:pt x="14" y="0"/>
                    <a:pt x="22" y="2"/>
                    <a:pt x="25" y="8"/>
                  </a:cubicBezTo>
                  <a:cubicBezTo>
                    <a:pt x="28" y="14"/>
                    <a:pt x="26" y="21"/>
                    <a:pt x="21" y="25"/>
                  </a:cubicBezTo>
                  <a:cubicBezTo>
                    <a:pt x="15" y="28"/>
                    <a:pt x="7" y="26"/>
                    <a:pt x="4" y="20"/>
                  </a:cubicBezTo>
                  <a:cubicBezTo>
                    <a:pt x="0" y="14"/>
                    <a:pt x="2" y="7"/>
                    <a:pt x="8" y="3"/>
                  </a:cubicBezTo>
                  <a:close/>
                </a:path>
              </a:pathLst>
            </a:custGeom>
            <a:solidFill>
              <a:srgbClr val="F08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4" name="iş1iḑè"/>
            <p:cNvSpPr/>
            <p:nvPr/>
          </p:nvSpPr>
          <p:spPr bwMode="auto">
            <a:xfrm>
              <a:off x="4927600" y="1312863"/>
              <a:ext cx="2252663" cy="2251075"/>
            </a:xfrm>
            <a:prstGeom prst="ellipse">
              <a:avLst/>
            </a:pr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5" name="ïSlîḑé"/>
            <p:cNvSpPr/>
            <p:nvPr/>
          </p:nvSpPr>
          <p:spPr bwMode="auto">
            <a:xfrm>
              <a:off x="5070475" y="1455738"/>
              <a:ext cx="1958975" cy="1955800"/>
            </a:xfrm>
            <a:prstGeom prst="ellipse">
              <a:avLst/>
            </a:prstGeom>
            <a:solidFill>
              <a:srgbClr val="FC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6" name="iṣľiḍê"/>
            <p:cNvSpPr/>
            <p:nvPr/>
          </p:nvSpPr>
          <p:spPr bwMode="auto">
            <a:xfrm>
              <a:off x="5575300" y="1657350"/>
              <a:ext cx="949325" cy="1552575"/>
            </a:xfrm>
            <a:custGeom>
              <a:avLst/>
              <a:gdLst>
                <a:gd name="T0" fmla="*/ 51 w 113"/>
                <a:gd name="T1" fmla="*/ 185 h 185"/>
                <a:gd name="T2" fmla="*/ 51 w 113"/>
                <a:gd name="T3" fmla="*/ 166 h 185"/>
                <a:gd name="T4" fmla="*/ 25 w 113"/>
                <a:gd name="T5" fmla="*/ 160 h 185"/>
                <a:gd name="T6" fmla="*/ 9 w 113"/>
                <a:gd name="T7" fmla="*/ 146 h 185"/>
                <a:gd name="T8" fmla="*/ 0 w 113"/>
                <a:gd name="T9" fmla="*/ 122 h 185"/>
                <a:gd name="T10" fmla="*/ 21 w 113"/>
                <a:gd name="T11" fmla="*/ 118 h 185"/>
                <a:gd name="T12" fmla="*/ 30 w 113"/>
                <a:gd name="T13" fmla="*/ 140 h 185"/>
                <a:gd name="T14" fmla="*/ 51 w 113"/>
                <a:gd name="T15" fmla="*/ 151 h 185"/>
                <a:gd name="T16" fmla="*/ 51 w 113"/>
                <a:gd name="T17" fmla="*/ 93 h 185"/>
                <a:gd name="T18" fmla="*/ 25 w 113"/>
                <a:gd name="T19" fmla="*/ 84 h 185"/>
                <a:gd name="T20" fmla="*/ 9 w 113"/>
                <a:gd name="T21" fmla="*/ 70 h 185"/>
                <a:gd name="T22" fmla="*/ 4 w 113"/>
                <a:gd name="T23" fmla="*/ 51 h 185"/>
                <a:gd name="T24" fmla="*/ 20 w 113"/>
                <a:gd name="T25" fmla="*/ 19 h 185"/>
                <a:gd name="T26" fmla="*/ 51 w 113"/>
                <a:gd name="T27" fmla="*/ 9 h 185"/>
                <a:gd name="T28" fmla="*/ 51 w 113"/>
                <a:gd name="T29" fmla="*/ 0 h 185"/>
                <a:gd name="T30" fmla="*/ 63 w 113"/>
                <a:gd name="T31" fmla="*/ 0 h 185"/>
                <a:gd name="T32" fmla="*/ 63 w 113"/>
                <a:gd name="T33" fmla="*/ 9 h 185"/>
                <a:gd name="T34" fmla="*/ 92 w 113"/>
                <a:gd name="T35" fmla="*/ 19 h 185"/>
                <a:gd name="T36" fmla="*/ 109 w 113"/>
                <a:gd name="T37" fmla="*/ 46 h 185"/>
                <a:gd name="T38" fmla="*/ 87 w 113"/>
                <a:gd name="T39" fmla="*/ 49 h 185"/>
                <a:gd name="T40" fmla="*/ 80 w 113"/>
                <a:gd name="T41" fmla="*/ 32 h 185"/>
                <a:gd name="T42" fmla="*/ 63 w 113"/>
                <a:gd name="T43" fmla="*/ 25 h 185"/>
                <a:gd name="T44" fmla="*/ 63 w 113"/>
                <a:gd name="T45" fmla="*/ 77 h 185"/>
                <a:gd name="T46" fmla="*/ 84 w 113"/>
                <a:gd name="T47" fmla="*/ 83 h 185"/>
                <a:gd name="T48" fmla="*/ 100 w 113"/>
                <a:gd name="T49" fmla="*/ 92 h 185"/>
                <a:gd name="T50" fmla="*/ 110 w 113"/>
                <a:gd name="T51" fmla="*/ 105 h 185"/>
                <a:gd name="T52" fmla="*/ 113 w 113"/>
                <a:gd name="T53" fmla="*/ 121 h 185"/>
                <a:gd name="T54" fmla="*/ 99 w 113"/>
                <a:gd name="T55" fmla="*/ 153 h 185"/>
                <a:gd name="T56" fmla="*/ 63 w 113"/>
                <a:gd name="T57" fmla="*/ 166 h 185"/>
                <a:gd name="T58" fmla="*/ 63 w 113"/>
                <a:gd name="T59" fmla="*/ 185 h 185"/>
                <a:gd name="T60" fmla="*/ 51 w 113"/>
                <a:gd name="T61" fmla="*/ 185 h 185"/>
                <a:gd name="T62" fmla="*/ 51 w 113"/>
                <a:gd name="T63" fmla="*/ 24 h 185"/>
                <a:gd name="T64" fmla="*/ 32 w 113"/>
                <a:gd name="T65" fmla="*/ 33 h 185"/>
                <a:gd name="T66" fmla="*/ 25 w 113"/>
                <a:gd name="T67" fmla="*/ 49 h 185"/>
                <a:gd name="T68" fmla="*/ 31 w 113"/>
                <a:gd name="T69" fmla="*/ 65 h 185"/>
                <a:gd name="T70" fmla="*/ 51 w 113"/>
                <a:gd name="T71" fmla="*/ 75 h 185"/>
                <a:gd name="T72" fmla="*/ 51 w 113"/>
                <a:gd name="T73" fmla="*/ 24 h 185"/>
                <a:gd name="T74" fmla="*/ 63 w 113"/>
                <a:gd name="T75" fmla="*/ 151 h 185"/>
                <a:gd name="T76" fmla="*/ 84 w 113"/>
                <a:gd name="T77" fmla="*/ 142 h 185"/>
                <a:gd name="T78" fmla="*/ 92 w 113"/>
                <a:gd name="T79" fmla="*/ 122 h 185"/>
                <a:gd name="T80" fmla="*/ 86 w 113"/>
                <a:gd name="T81" fmla="*/ 106 h 185"/>
                <a:gd name="T82" fmla="*/ 63 w 113"/>
                <a:gd name="T83" fmla="*/ 96 h 185"/>
                <a:gd name="T84" fmla="*/ 63 w 113"/>
                <a:gd name="T85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85">
                  <a:moveTo>
                    <a:pt x="51" y="185"/>
                  </a:moveTo>
                  <a:cubicBezTo>
                    <a:pt x="51" y="166"/>
                    <a:pt x="51" y="166"/>
                    <a:pt x="51" y="166"/>
                  </a:cubicBezTo>
                  <a:cubicBezTo>
                    <a:pt x="41" y="165"/>
                    <a:pt x="32" y="163"/>
                    <a:pt x="25" y="160"/>
                  </a:cubicBezTo>
                  <a:cubicBezTo>
                    <a:pt x="19" y="157"/>
                    <a:pt x="13" y="153"/>
                    <a:pt x="9" y="146"/>
                  </a:cubicBezTo>
                  <a:cubicBezTo>
                    <a:pt x="4" y="139"/>
                    <a:pt x="1" y="131"/>
                    <a:pt x="0" y="122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3" y="128"/>
                    <a:pt x="26" y="135"/>
                    <a:pt x="30" y="140"/>
                  </a:cubicBezTo>
                  <a:cubicBezTo>
                    <a:pt x="36" y="147"/>
                    <a:pt x="43" y="150"/>
                    <a:pt x="51" y="151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2" y="92"/>
                    <a:pt x="34" y="88"/>
                    <a:pt x="25" y="84"/>
                  </a:cubicBezTo>
                  <a:cubicBezTo>
                    <a:pt x="18" y="81"/>
                    <a:pt x="13" y="76"/>
                    <a:pt x="9" y="70"/>
                  </a:cubicBezTo>
                  <a:cubicBezTo>
                    <a:pt x="6" y="65"/>
                    <a:pt x="4" y="58"/>
                    <a:pt x="4" y="51"/>
                  </a:cubicBezTo>
                  <a:cubicBezTo>
                    <a:pt x="4" y="38"/>
                    <a:pt x="9" y="27"/>
                    <a:pt x="20" y="19"/>
                  </a:cubicBezTo>
                  <a:cubicBezTo>
                    <a:pt x="27" y="14"/>
                    <a:pt x="37" y="10"/>
                    <a:pt x="51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76" y="10"/>
                    <a:pt x="85" y="13"/>
                    <a:pt x="92" y="19"/>
                  </a:cubicBezTo>
                  <a:cubicBezTo>
                    <a:pt x="101" y="25"/>
                    <a:pt x="107" y="34"/>
                    <a:pt x="109" y="4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42"/>
                    <a:pt x="83" y="36"/>
                    <a:pt x="80" y="32"/>
                  </a:cubicBezTo>
                  <a:cubicBezTo>
                    <a:pt x="76" y="28"/>
                    <a:pt x="70" y="26"/>
                    <a:pt x="63" y="25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4" y="80"/>
                    <a:pt x="81" y="82"/>
                    <a:pt x="84" y="83"/>
                  </a:cubicBezTo>
                  <a:cubicBezTo>
                    <a:pt x="91" y="85"/>
                    <a:pt x="96" y="88"/>
                    <a:pt x="100" y="92"/>
                  </a:cubicBezTo>
                  <a:cubicBezTo>
                    <a:pt x="104" y="96"/>
                    <a:pt x="108" y="100"/>
                    <a:pt x="110" y="105"/>
                  </a:cubicBezTo>
                  <a:cubicBezTo>
                    <a:pt x="112" y="110"/>
                    <a:pt x="113" y="115"/>
                    <a:pt x="113" y="121"/>
                  </a:cubicBezTo>
                  <a:cubicBezTo>
                    <a:pt x="113" y="134"/>
                    <a:pt x="108" y="144"/>
                    <a:pt x="99" y="153"/>
                  </a:cubicBezTo>
                  <a:cubicBezTo>
                    <a:pt x="90" y="161"/>
                    <a:pt x="78" y="166"/>
                    <a:pt x="63" y="166"/>
                  </a:cubicBezTo>
                  <a:cubicBezTo>
                    <a:pt x="63" y="185"/>
                    <a:pt x="63" y="185"/>
                    <a:pt x="63" y="185"/>
                  </a:cubicBezTo>
                  <a:cubicBezTo>
                    <a:pt x="51" y="185"/>
                    <a:pt x="51" y="185"/>
                    <a:pt x="51" y="185"/>
                  </a:cubicBezTo>
                  <a:close/>
                  <a:moveTo>
                    <a:pt x="51" y="24"/>
                  </a:moveTo>
                  <a:cubicBezTo>
                    <a:pt x="43" y="25"/>
                    <a:pt x="36" y="28"/>
                    <a:pt x="32" y="33"/>
                  </a:cubicBezTo>
                  <a:cubicBezTo>
                    <a:pt x="27" y="38"/>
                    <a:pt x="25" y="43"/>
                    <a:pt x="25" y="49"/>
                  </a:cubicBezTo>
                  <a:cubicBezTo>
                    <a:pt x="25" y="56"/>
                    <a:pt x="27" y="61"/>
                    <a:pt x="31" y="65"/>
                  </a:cubicBezTo>
                  <a:cubicBezTo>
                    <a:pt x="35" y="69"/>
                    <a:pt x="41" y="72"/>
                    <a:pt x="51" y="75"/>
                  </a:cubicBezTo>
                  <a:cubicBezTo>
                    <a:pt x="51" y="24"/>
                    <a:pt x="51" y="24"/>
                    <a:pt x="51" y="24"/>
                  </a:cubicBezTo>
                  <a:close/>
                  <a:moveTo>
                    <a:pt x="63" y="151"/>
                  </a:moveTo>
                  <a:cubicBezTo>
                    <a:pt x="72" y="150"/>
                    <a:pt x="78" y="147"/>
                    <a:pt x="84" y="142"/>
                  </a:cubicBezTo>
                  <a:cubicBezTo>
                    <a:pt x="89" y="136"/>
                    <a:pt x="92" y="130"/>
                    <a:pt x="92" y="122"/>
                  </a:cubicBezTo>
                  <a:cubicBezTo>
                    <a:pt x="92" y="115"/>
                    <a:pt x="90" y="110"/>
                    <a:pt x="86" y="106"/>
                  </a:cubicBezTo>
                  <a:cubicBezTo>
                    <a:pt x="82" y="102"/>
                    <a:pt x="75" y="99"/>
                    <a:pt x="63" y="96"/>
                  </a:cubicBezTo>
                  <a:lnTo>
                    <a:pt x="63" y="151"/>
                  </a:lnTo>
                  <a:close/>
                </a:path>
              </a:pathLst>
            </a:cu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7" name="ïṧḷiḍè"/>
            <p:cNvSpPr/>
            <p:nvPr/>
          </p:nvSpPr>
          <p:spPr bwMode="auto">
            <a:xfrm>
              <a:off x="6230937" y="2673350"/>
              <a:ext cx="2252663" cy="2249488"/>
            </a:xfrm>
            <a:prstGeom prst="ellipse">
              <a:avLst/>
            </a:pr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8" name="ïšlíḋê"/>
            <p:cNvSpPr/>
            <p:nvPr/>
          </p:nvSpPr>
          <p:spPr bwMode="auto">
            <a:xfrm>
              <a:off x="6381750" y="2824163"/>
              <a:ext cx="1958975" cy="1957388"/>
            </a:xfrm>
            <a:prstGeom prst="ellipse">
              <a:avLst/>
            </a:prstGeom>
            <a:solidFill>
              <a:srgbClr val="FC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9" name="ísľíḋê"/>
            <p:cNvSpPr/>
            <p:nvPr/>
          </p:nvSpPr>
          <p:spPr bwMode="auto">
            <a:xfrm>
              <a:off x="6886575" y="3025775"/>
              <a:ext cx="949325" cy="1544638"/>
            </a:xfrm>
            <a:custGeom>
              <a:avLst/>
              <a:gdLst>
                <a:gd name="T0" fmla="*/ 51 w 113"/>
                <a:gd name="T1" fmla="*/ 184 h 184"/>
                <a:gd name="T2" fmla="*/ 51 w 113"/>
                <a:gd name="T3" fmla="*/ 166 h 184"/>
                <a:gd name="T4" fmla="*/ 25 w 113"/>
                <a:gd name="T5" fmla="*/ 160 h 184"/>
                <a:gd name="T6" fmla="*/ 8 w 113"/>
                <a:gd name="T7" fmla="*/ 146 h 184"/>
                <a:gd name="T8" fmla="*/ 0 w 113"/>
                <a:gd name="T9" fmla="*/ 121 h 184"/>
                <a:gd name="T10" fmla="*/ 21 w 113"/>
                <a:gd name="T11" fmla="*/ 118 h 184"/>
                <a:gd name="T12" fmla="*/ 30 w 113"/>
                <a:gd name="T13" fmla="*/ 140 h 184"/>
                <a:gd name="T14" fmla="*/ 51 w 113"/>
                <a:gd name="T15" fmla="*/ 151 h 184"/>
                <a:gd name="T16" fmla="*/ 51 w 113"/>
                <a:gd name="T17" fmla="*/ 93 h 184"/>
                <a:gd name="T18" fmla="*/ 24 w 113"/>
                <a:gd name="T19" fmla="*/ 84 h 184"/>
                <a:gd name="T20" fmla="*/ 9 w 113"/>
                <a:gd name="T21" fmla="*/ 70 h 184"/>
                <a:gd name="T22" fmla="*/ 3 w 113"/>
                <a:gd name="T23" fmla="*/ 50 h 184"/>
                <a:gd name="T24" fmla="*/ 19 w 113"/>
                <a:gd name="T25" fmla="*/ 19 h 184"/>
                <a:gd name="T26" fmla="*/ 51 w 113"/>
                <a:gd name="T27" fmla="*/ 9 h 184"/>
                <a:gd name="T28" fmla="*/ 51 w 113"/>
                <a:gd name="T29" fmla="*/ 0 h 184"/>
                <a:gd name="T30" fmla="*/ 63 w 113"/>
                <a:gd name="T31" fmla="*/ 0 h 184"/>
                <a:gd name="T32" fmla="*/ 63 w 113"/>
                <a:gd name="T33" fmla="*/ 9 h 184"/>
                <a:gd name="T34" fmla="*/ 92 w 113"/>
                <a:gd name="T35" fmla="*/ 18 h 184"/>
                <a:gd name="T36" fmla="*/ 108 w 113"/>
                <a:gd name="T37" fmla="*/ 46 h 184"/>
                <a:gd name="T38" fmla="*/ 87 w 113"/>
                <a:gd name="T39" fmla="*/ 49 h 184"/>
                <a:gd name="T40" fmla="*/ 79 w 113"/>
                <a:gd name="T41" fmla="*/ 32 h 184"/>
                <a:gd name="T42" fmla="*/ 63 w 113"/>
                <a:gd name="T43" fmla="*/ 24 h 184"/>
                <a:gd name="T44" fmla="*/ 63 w 113"/>
                <a:gd name="T45" fmla="*/ 77 h 184"/>
                <a:gd name="T46" fmla="*/ 84 w 113"/>
                <a:gd name="T47" fmla="*/ 82 h 184"/>
                <a:gd name="T48" fmla="*/ 100 w 113"/>
                <a:gd name="T49" fmla="*/ 92 h 184"/>
                <a:gd name="T50" fmla="*/ 109 w 113"/>
                <a:gd name="T51" fmla="*/ 104 h 184"/>
                <a:gd name="T52" fmla="*/ 113 w 113"/>
                <a:gd name="T53" fmla="*/ 121 h 184"/>
                <a:gd name="T54" fmla="*/ 99 w 113"/>
                <a:gd name="T55" fmla="*/ 152 h 184"/>
                <a:gd name="T56" fmla="*/ 63 w 113"/>
                <a:gd name="T57" fmla="*/ 166 h 184"/>
                <a:gd name="T58" fmla="*/ 63 w 113"/>
                <a:gd name="T59" fmla="*/ 184 h 184"/>
                <a:gd name="T60" fmla="*/ 51 w 113"/>
                <a:gd name="T61" fmla="*/ 184 h 184"/>
                <a:gd name="T62" fmla="*/ 51 w 113"/>
                <a:gd name="T63" fmla="*/ 24 h 184"/>
                <a:gd name="T64" fmla="*/ 32 w 113"/>
                <a:gd name="T65" fmla="*/ 33 h 184"/>
                <a:gd name="T66" fmla="*/ 24 w 113"/>
                <a:gd name="T67" fmla="*/ 49 h 184"/>
                <a:gd name="T68" fmla="*/ 30 w 113"/>
                <a:gd name="T69" fmla="*/ 65 h 184"/>
                <a:gd name="T70" fmla="*/ 51 w 113"/>
                <a:gd name="T71" fmla="*/ 74 h 184"/>
                <a:gd name="T72" fmla="*/ 51 w 113"/>
                <a:gd name="T73" fmla="*/ 24 h 184"/>
                <a:gd name="T74" fmla="*/ 63 w 113"/>
                <a:gd name="T75" fmla="*/ 151 h 184"/>
                <a:gd name="T76" fmla="*/ 83 w 113"/>
                <a:gd name="T77" fmla="*/ 141 h 184"/>
                <a:gd name="T78" fmla="*/ 91 w 113"/>
                <a:gd name="T79" fmla="*/ 122 h 184"/>
                <a:gd name="T80" fmla="*/ 86 w 113"/>
                <a:gd name="T81" fmla="*/ 106 h 184"/>
                <a:gd name="T82" fmla="*/ 63 w 113"/>
                <a:gd name="T83" fmla="*/ 96 h 184"/>
                <a:gd name="T84" fmla="*/ 63 w 113"/>
                <a:gd name="T85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84">
                  <a:moveTo>
                    <a:pt x="51" y="184"/>
                  </a:moveTo>
                  <a:cubicBezTo>
                    <a:pt x="51" y="166"/>
                    <a:pt x="51" y="166"/>
                    <a:pt x="51" y="166"/>
                  </a:cubicBezTo>
                  <a:cubicBezTo>
                    <a:pt x="40" y="165"/>
                    <a:pt x="32" y="163"/>
                    <a:pt x="25" y="160"/>
                  </a:cubicBezTo>
                  <a:cubicBezTo>
                    <a:pt x="19" y="157"/>
                    <a:pt x="13" y="152"/>
                    <a:pt x="8" y="146"/>
                  </a:cubicBezTo>
                  <a:cubicBezTo>
                    <a:pt x="3" y="139"/>
                    <a:pt x="1" y="131"/>
                    <a:pt x="0" y="121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3" y="128"/>
                    <a:pt x="25" y="135"/>
                    <a:pt x="30" y="140"/>
                  </a:cubicBezTo>
                  <a:cubicBezTo>
                    <a:pt x="35" y="146"/>
                    <a:pt x="42" y="150"/>
                    <a:pt x="51" y="151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2" y="91"/>
                    <a:pt x="33" y="88"/>
                    <a:pt x="24" y="84"/>
                  </a:cubicBezTo>
                  <a:cubicBezTo>
                    <a:pt x="18" y="80"/>
                    <a:pt x="12" y="76"/>
                    <a:pt x="9" y="70"/>
                  </a:cubicBezTo>
                  <a:cubicBezTo>
                    <a:pt x="5" y="64"/>
                    <a:pt x="3" y="58"/>
                    <a:pt x="3" y="50"/>
                  </a:cubicBezTo>
                  <a:cubicBezTo>
                    <a:pt x="3" y="37"/>
                    <a:pt x="9" y="27"/>
                    <a:pt x="19" y="19"/>
                  </a:cubicBezTo>
                  <a:cubicBezTo>
                    <a:pt x="26" y="13"/>
                    <a:pt x="37" y="10"/>
                    <a:pt x="51" y="9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75" y="10"/>
                    <a:pt x="85" y="13"/>
                    <a:pt x="92" y="18"/>
                  </a:cubicBezTo>
                  <a:cubicBezTo>
                    <a:pt x="101" y="25"/>
                    <a:pt x="107" y="34"/>
                    <a:pt x="108" y="4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6" y="41"/>
                    <a:pt x="83" y="36"/>
                    <a:pt x="79" y="32"/>
                  </a:cubicBezTo>
                  <a:cubicBezTo>
                    <a:pt x="75" y="28"/>
                    <a:pt x="70" y="25"/>
                    <a:pt x="63" y="24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74" y="79"/>
                    <a:pt x="81" y="81"/>
                    <a:pt x="84" y="82"/>
                  </a:cubicBezTo>
                  <a:cubicBezTo>
                    <a:pt x="91" y="85"/>
                    <a:pt x="96" y="88"/>
                    <a:pt x="100" y="92"/>
                  </a:cubicBezTo>
                  <a:cubicBezTo>
                    <a:pt x="104" y="95"/>
                    <a:pt x="107" y="99"/>
                    <a:pt x="109" y="104"/>
                  </a:cubicBezTo>
                  <a:cubicBezTo>
                    <a:pt x="112" y="109"/>
                    <a:pt x="113" y="115"/>
                    <a:pt x="113" y="121"/>
                  </a:cubicBezTo>
                  <a:cubicBezTo>
                    <a:pt x="113" y="133"/>
                    <a:pt x="108" y="144"/>
                    <a:pt x="99" y="152"/>
                  </a:cubicBezTo>
                  <a:cubicBezTo>
                    <a:pt x="90" y="161"/>
                    <a:pt x="78" y="165"/>
                    <a:pt x="63" y="16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51" y="184"/>
                    <a:pt x="51" y="184"/>
                    <a:pt x="51" y="184"/>
                  </a:cubicBezTo>
                  <a:close/>
                  <a:moveTo>
                    <a:pt x="51" y="24"/>
                  </a:moveTo>
                  <a:cubicBezTo>
                    <a:pt x="43" y="25"/>
                    <a:pt x="36" y="28"/>
                    <a:pt x="32" y="33"/>
                  </a:cubicBezTo>
                  <a:cubicBezTo>
                    <a:pt x="27" y="37"/>
                    <a:pt x="24" y="43"/>
                    <a:pt x="24" y="49"/>
                  </a:cubicBezTo>
                  <a:cubicBezTo>
                    <a:pt x="24" y="55"/>
                    <a:pt x="26" y="60"/>
                    <a:pt x="30" y="65"/>
                  </a:cubicBezTo>
                  <a:cubicBezTo>
                    <a:pt x="34" y="69"/>
                    <a:pt x="41" y="72"/>
                    <a:pt x="51" y="74"/>
                  </a:cubicBezTo>
                  <a:cubicBezTo>
                    <a:pt x="51" y="24"/>
                    <a:pt x="51" y="24"/>
                    <a:pt x="51" y="24"/>
                  </a:cubicBezTo>
                  <a:close/>
                  <a:moveTo>
                    <a:pt x="63" y="151"/>
                  </a:moveTo>
                  <a:cubicBezTo>
                    <a:pt x="71" y="150"/>
                    <a:pt x="78" y="147"/>
                    <a:pt x="83" y="141"/>
                  </a:cubicBezTo>
                  <a:cubicBezTo>
                    <a:pt x="89" y="136"/>
                    <a:pt x="91" y="130"/>
                    <a:pt x="91" y="122"/>
                  </a:cubicBezTo>
                  <a:cubicBezTo>
                    <a:pt x="91" y="115"/>
                    <a:pt x="89" y="110"/>
                    <a:pt x="86" y="106"/>
                  </a:cubicBezTo>
                  <a:cubicBezTo>
                    <a:pt x="82" y="102"/>
                    <a:pt x="74" y="98"/>
                    <a:pt x="63" y="96"/>
                  </a:cubicBezTo>
                  <a:lnTo>
                    <a:pt x="63" y="151"/>
                  </a:lnTo>
                  <a:close/>
                </a:path>
              </a:pathLst>
            </a:cu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0" name="îs1îďê"/>
            <p:cNvSpPr/>
            <p:nvPr/>
          </p:nvSpPr>
          <p:spPr bwMode="auto">
            <a:xfrm>
              <a:off x="4557712" y="3730625"/>
              <a:ext cx="1773238" cy="1763713"/>
            </a:xfrm>
            <a:prstGeom prst="ellipse">
              <a:avLst/>
            </a:pr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1" name="îṧľïḍè"/>
            <p:cNvSpPr/>
            <p:nvPr/>
          </p:nvSpPr>
          <p:spPr bwMode="auto">
            <a:xfrm>
              <a:off x="4675187" y="3848100"/>
              <a:ext cx="1538288" cy="1536700"/>
            </a:xfrm>
            <a:prstGeom prst="ellipse">
              <a:avLst/>
            </a:prstGeom>
            <a:solidFill>
              <a:srgbClr val="FCC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2" name="iṩḻîḍe"/>
            <p:cNvSpPr/>
            <p:nvPr/>
          </p:nvSpPr>
          <p:spPr bwMode="auto">
            <a:xfrm>
              <a:off x="5070475" y="4008438"/>
              <a:ext cx="747713" cy="1217613"/>
            </a:xfrm>
            <a:custGeom>
              <a:avLst/>
              <a:gdLst>
                <a:gd name="T0" fmla="*/ 40 w 89"/>
                <a:gd name="T1" fmla="*/ 145 h 145"/>
                <a:gd name="T2" fmla="*/ 40 w 89"/>
                <a:gd name="T3" fmla="*/ 130 h 145"/>
                <a:gd name="T4" fmla="*/ 20 w 89"/>
                <a:gd name="T5" fmla="*/ 125 h 145"/>
                <a:gd name="T6" fmla="*/ 7 w 89"/>
                <a:gd name="T7" fmla="*/ 114 h 145"/>
                <a:gd name="T8" fmla="*/ 0 w 89"/>
                <a:gd name="T9" fmla="*/ 95 h 145"/>
                <a:gd name="T10" fmla="*/ 17 w 89"/>
                <a:gd name="T11" fmla="*/ 92 h 145"/>
                <a:gd name="T12" fmla="*/ 23 w 89"/>
                <a:gd name="T13" fmla="*/ 110 h 145"/>
                <a:gd name="T14" fmla="*/ 40 w 89"/>
                <a:gd name="T15" fmla="*/ 118 h 145"/>
                <a:gd name="T16" fmla="*/ 40 w 89"/>
                <a:gd name="T17" fmla="*/ 73 h 145"/>
                <a:gd name="T18" fmla="*/ 19 w 89"/>
                <a:gd name="T19" fmla="*/ 65 h 145"/>
                <a:gd name="T20" fmla="*/ 7 w 89"/>
                <a:gd name="T21" fmla="*/ 55 h 145"/>
                <a:gd name="T22" fmla="*/ 3 w 89"/>
                <a:gd name="T23" fmla="*/ 39 h 145"/>
                <a:gd name="T24" fmla="*/ 15 w 89"/>
                <a:gd name="T25" fmla="*/ 15 h 145"/>
                <a:gd name="T26" fmla="*/ 40 w 89"/>
                <a:gd name="T27" fmla="*/ 7 h 145"/>
                <a:gd name="T28" fmla="*/ 40 w 89"/>
                <a:gd name="T29" fmla="*/ 0 h 145"/>
                <a:gd name="T30" fmla="*/ 50 w 89"/>
                <a:gd name="T31" fmla="*/ 0 h 145"/>
                <a:gd name="T32" fmla="*/ 50 w 89"/>
                <a:gd name="T33" fmla="*/ 7 h 145"/>
                <a:gd name="T34" fmla="*/ 72 w 89"/>
                <a:gd name="T35" fmla="*/ 14 h 145"/>
                <a:gd name="T36" fmla="*/ 85 w 89"/>
                <a:gd name="T37" fmla="*/ 36 h 145"/>
                <a:gd name="T38" fmla="*/ 69 w 89"/>
                <a:gd name="T39" fmla="*/ 38 h 145"/>
                <a:gd name="T40" fmla="*/ 62 w 89"/>
                <a:gd name="T41" fmla="*/ 25 h 145"/>
                <a:gd name="T42" fmla="*/ 50 w 89"/>
                <a:gd name="T43" fmla="*/ 19 h 145"/>
                <a:gd name="T44" fmla="*/ 50 w 89"/>
                <a:gd name="T45" fmla="*/ 60 h 145"/>
                <a:gd name="T46" fmla="*/ 66 w 89"/>
                <a:gd name="T47" fmla="*/ 65 h 145"/>
                <a:gd name="T48" fmla="*/ 79 w 89"/>
                <a:gd name="T49" fmla="*/ 72 h 145"/>
                <a:gd name="T50" fmla="*/ 86 w 89"/>
                <a:gd name="T51" fmla="*/ 82 h 145"/>
                <a:gd name="T52" fmla="*/ 89 w 89"/>
                <a:gd name="T53" fmla="*/ 94 h 145"/>
                <a:gd name="T54" fmla="*/ 78 w 89"/>
                <a:gd name="T55" fmla="*/ 119 h 145"/>
                <a:gd name="T56" fmla="*/ 50 w 89"/>
                <a:gd name="T57" fmla="*/ 130 h 145"/>
                <a:gd name="T58" fmla="*/ 50 w 89"/>
                <a:gd name="T59" fmla="*/ 145 h 145"/>
                <a:gd name="T60" fmla="*/ 40 w 89"/>
                <a:gd name="T61" fmla="*/ 145 h 145"/>
                <a:gd name="T62" fmla="*/ 40 w 89"/>
                <a:gd name="T63" fmla="*/ 19 h 145"/>
                <a:gd name="T64" fmla="*/ 25 w 89"/>
                <a:gd name="T65" fmla="*/ 25 h 145"/>
                <a:gd name="T66" fmla="*/ 19 w 89"/>
                <a:gd name="T67" fmla="*/ 38 h 145"/>
                <a:gd name="T68" fmla="*/ 24 w 89"/>
                <a:gd name="T69" fmla="*/ 51 h 145"/>
                <a:gd name="T70" fmla="*/ 40 w 89"/>
                <a:gd name="T71" fmla="*/ 58 h 145"/>
                <a:gd name="T72" fmla="*/ 40 w 89"/>
                <a:gd name="T73" fmla="*/ 19 h 145"/>
                <a:gd name="T74" fmla="*/ 50 w 89"/>
                <a:gd name="T75" fmla="*/ 118 h 145"/>
                <a:gd name="T76" fmla="*/ 66 w 89"/>
                <a:gd name="T77" fmla="*/ 111 h 145"/>
                <a:gd name="T78" fmla="*/ 72 w 89"/>
                <a:gd name="T79" fmla="*/ 95 h 145"/>
                <a:gd name="T80" fmla="*/ 67 w 89"/>
                <a:gd name="T81" fmla="*/ 83 h 145"/>
                <a:gd name="T82" fmla="*/ 50 w 89"/>
                <a:gd name="T83" fmla="*/ 75 h 145"/>
                <a:gd name="T84" fmla="*/ 50 w 89"/>
                <a:gd name="T85" fmla="*/ 11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" h="145">
                  <a:moveTo>
                    <a:pt x="40" y="145"/>
                  </a:moveTo>
                  <a:cubicBezTo>
                    <a:pt x="40" y="130"/>
                    <a:pt x="40" y="130"/>
                    <a:pt x="40" y="130"/>
                  </a:cubicBezTo>
                  <a:cubicBezTo>
                    <a:pt x="32" y="129"/>
                    <a:pt x="25" y="128"/>
                    <a:pt x="20" y="125"/>
                  </a:cubicBezTo>
                  <a:cubicBezTo>
                    <a:pt x="15" y="123"/>
                    <a:pt x="10" y="119"/>
                    <a:pt x="7" y="114"/>
                  </a:cubicBezTo>
                  <a:cubicBezTo>
                    <a:pt x="3" y="109"/>
                    <a:pt x="1" y="103"/>
                    <a:pt x="0" y="95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100"/>
                    <a:pt x="20" y="106"/>
                    <a:pt x="23" y="110"/>
                  </a:cubicBezTo>
                  <a:cubicBezTo>
                    <a:pt x="28" y="115"/>
                    <a:pt x="34" y="118"/>
                    <a:pt x="40" y="11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33" y="71"/>
                    <a:pt x="26" y="69"/>
                    <a:pt x="19" y="65"/>
                  </a:cubicBezTo>
                  <a:cubicBezTo>
                    <a:pt x="14" y="63"/>
                    <a:pt x="10" y="59"/>
                    <a:pt x="7" y="55"/>
                  </a:cubicBezTo>
                  <a:cubicBezTo>
                    <a:pt x="4" y="50"/>
                    <a:pt x="3" y="45"/>
                    <a:pt x="3" y="39"/>
                  </a:cubicBezTo>
                  <a:cubicBezTo>
                    <a:pt x="3" y="29"/>
                    <a:pt x="7" y="21"/>
                    <a:pt x="15" y="15"/>
                  </a:cubicBezTo>
                  <a:cubicBezTo>
                    <a:pt x="21" y="10"/>
                    <a:pt x="29" y="8"/>
                    <a:pt x="40" y="7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9" y="8"/>
                    <a:pt x="67" y="10"/>
                    <a:pt x="72" y="14"/>
                  </a:cubicBezTo>
                  <a:cubicBezTo>
                    <a:pt x="80" y="19"/>
                    <a:pt x="84" y="27"/>
                    <a:pt x="85" y="36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8" y="32"/>
                    <a:pt x="66" y="28"/>
                    <a:pt x="62" y="25"/>
                  </a:cubicBezTo>
                  <a:cubicBezTo>
                    <a:pt x="59" y="22"/>
                    <a:pt x="55" y="20"/>
                    <a:pt x="50" y="1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8" y="62"/>
                    <a:pt x="64" y="64"/>
                    <a:pt x="66" y="65"/>
                  </a:cubicBezTo>
                  <a:cubicBezTo>
                    <a:pt x="71" y="67"/>
                    <a:pt x="75" y="69"/>
                    <a:pt x="79" y="72"/>
                  </a:cubicBezTo>
                  <a:cubicBezTo>
                    <a:pt x="82" y="75"/>
                    <a:pt x="84" y="78"/>
                    <a:pt x="86" y="82"/>
                  </a:cubicBezTo>
                  <a:cubicBezTo>
                    <a:pt x="88" y="86"/>
                    <a:pt x="89" y="90"/>
                    <a:pt x="89" y="94"/>
                  </a:cubicBezTo>
                  <a:cubicBezTo>
                    <a:pt x="89" y="104"/>
                    <a:pt x="85" y="113"/>
                    <a:pt x="78" y="119"/>
                  </a:cubicBezTo>
                  <a:cubicBezTo>
                    <a:pt x="71" y="126"/>
                    <a:pt x="61" y="130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40" y="145"/>
                    <a:pt x="40" y="145"/>
                    <a:pt x="40" y="145"/>
                  </a:cubicBezTo>
                  <a:close/>
                  <a:moveTo>
                    <a:pt x="40" y="19"/>
                  </a:moveTo>
                  <a:cubicBezTo>
                    <a:pt x="34" y="20"/>
                    <a:pt x="29" y="22"/>
                    <a:pt x="25" y="25"/>
                  </a:cubicBezTo>
                  <a:cubicBezTo>
                    <a:pt x="21" y="29"/>
                    <a:pt x="19" y="33"/>
                    <a:pt x="19" y="38"/>
                  </a:cubicBezTo>
                  <a:cubicBezTo>
                    <a:pt x="19" y="43"/>
                    <a:pt x="21" y="47"/>
                    <a:pt x="24" y="51"/>
                  </a:cubicBezTo>
                  <a:cubicBezTo>
                    <a:pt x="27" y="54"/>
                    <a:pt x="33" y="56"/>
                    <a:pt x="40" y="58"/>
                  </a:cubicBezTo>
                  <a:cubicBezTo>
                    <a:pt x="40" y="19"/>
                    <a:pt x="40" y="19"/>
                    <a:pt x="40" y="19"/>
                  </a:cubicBezTo>
                  <a:close/>
                  <a:moveTo>
                    <a:pt x="50" y="118"/>
                  </a:moveTo>
                  <a:cubicBezTo>
                    <a:pt x="56" y="117"/>
                    <a:pt x="61" y="115"/>
                    <a:pt x="66" y="111"/>
                  </a:cubicBezTo>
                  <a:cubicBezTo>
                    <a:pt x="70" y="107"/>
                    <a:pt x="72" y="102"/>
                    <a:pt x="72" y="95"/>
                  </a:cubicBezTo>
                  <a:cubicBezTo>
                    <a:pt x="72" y="90"/>
                    <a:pt x="70" y="86"/>
                    <a:pt x="67" y="83"/>
                  </a:cubicBezTo>
                  <a:cubicBezTo>
                    <a:pt x="64" y="80"/>
                    <a:pt x="59" y="77"/>
                    <a:pt x="50" y="75"/>
                  </a:cubicBezTo>
                  <a:lnTo>
                    <a:pt x="50" y="118"/>
                  </a:lnTo>
                  <a:close/>
                </a:path>
              </a:pathLst>
            </a:custGeom>
            <a:solidFill>
              <a:srgbClr val="FFE6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53" name="e5e77f51-6630-4114-80d8-9b8500a3895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911811" y="3028416"/>
            <a:ext cx="1793438" cy="2139336"/>
            <a:chOff x="4137026" y="1092201"/>
            <a:chExt cx="3917950" cy="4673600"/>
          </a:xfrm>
        </p:grpSpPr>
        <p:sp>
          <p:nvSpPr>
            <p:cNvPr id="554" name="ïṧļiḍe"/>
            <p:cNvSpPr/>
            <p:nvPr/>
          </p:nvSpPr>
          <p:spPr bwMode="auto">
            <a:xfrm>
              <a:off x="7240588" y="4549776"/>
              <a:ext cx="155575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5" name="iš1îḓè"/>
            <p:cNvSpPr/>
            <p:nvPr/>
          </p:nvSpPr>
          <p:spPr bwMode="auto">
            <a:xfrm>
              <a:off x="6581776" y="2333626"/>
              <a:ext cx="1473200" cy="2339975"/>
            </a:xfrm>
            <a:custGeom>
              <a:avLst/>
              <a:gdLst>
                <a:gd name="T0" fmla="*/ 1022 w 1061"/>
                <a:gd name="T1" fmla="*/ 1688 h 1688"/>
                <a:gd name="T2" fmla="*/ 39 w 1061"/>
                <a:gd name="T3" fmla="*/ 1688 h 1688"/>
                <a:gd name="T4" fmla="*/ 0 w 1061"/>
                <a:gd name="T5" fmla="*/ 1650 h 1688"/>
                <a:gd name="T6" fmla="*/ 0 w 1061"/>
                <a:gd name="T7" fmla="*/ 38 h 1688"/>
                <a:gd name="T8" fmla="*/ 39 w 1061"/>
                <a:gd name="T9" fmla="*/ 0 h 1688"/>
                <a:gd name="T10" fmla="*/ 1022 w 1061"/>
                <a:gd name="T11" fmla="*/ 0 h 1688"/>
                <a:gd name="T12" fmla="*/ 1061 w 1061"/>
                <a:gd name="T13" fmla="*/ 38 h 1688"/>
                <a:gd name="T14" fmla="*/ 1061 w 1061"/>
                <a:gd name="T15" fmla="*/ 1650 h 1688"/>
                <a:gd name="T16" fmla="*/ 1022 w 1061"/>
                <a:gd name="T17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1" h="1688">
                  <a:moveTo>
                    <a:pt x="1022" y="1688"/>
                  </a:moveTo>
                  <a:cubicBezTo>
                    <a:pt x="39" y="1688"/>
                    <a:pt x="39" y="1688"/>
                    <a:pt x="39" y="1688"/>
                  </a:cubicBezTo>
                  <a:cubicBezTo>
                    <a:pt x="17" y="1688"/>
                    <a:pt x="0" y="1671"/>
                    <a:pt x="0" y="16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1022" y="0"/>
                    <a:pt x="1022" y="0"/>
                    <a:pt x="1022" y="0"/>
                  </a:cubicBezTo>
                  <a:cubicBezTo>
                    <a:pt x="1044" y="0"/>
                    <a:pt x="1061" y="17"/>
                    <a:pt x="1061" y="38"/>
                  </a:cubicBezTo>
                  <a:cubicBezTo>
                    <a:pt x="1061" y="1650"/>
                    <a:pt x="1061" y="1650"/>
                    <a:pt x="1061" y="1650"/>
                  </a:cubicBezTo>
                  <a:cubicBezTo>
                    <a:pt x="1061" y="1671"/>
                    <a:pt x="1044" y="1688"/>
                    <a:pt x="1022" y="1688"/>
                  </a:cubicBezTo>
                </a:path>
              </a:pathLst>
            </a:custGeom>
            <a:solidFill>
              <a:srgbClr val="33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6" name="îṥļïḓê"/>
            <p:cNvSpPr/>
            <p:nvPr/>
          </p:nvSpPr>
          <p:spPr bwMode="auto">
            <a:xfrm>
              <a:off x="6657976" y="2457451"/>
              <a:ext cx="1317625" cy="1998663"/>
            </a:xfrm>
            <a:prstGeom prst="rect">
              <a:avLst/>
            </a:prstGeom>
            <a:solidFill>
              <a:srgbClr val="6DB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7" name="íṩḷîďê"/>
            <p:cNvSpPr/>
            <p:nvPr/>
          </p:nvSpPr>
          <p:spPr bwMode="auto">
            <a:xfrm>
              <a:off x="6657976" y="2457451"/>
              <a:ext cx="1317625" cy="19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8" name="ïṣliďê"/>
            <p:cNvSpPr/>
            <p:nvPr/>
          </p:nvSpPr>
          <p:spPr bwMode="auto">
            <a:xfrm>
              <a:off x="6661151" y="4456113"/>
              <a:ext cx="1317625" cy="3175"/>
            </a:xfrm>
            <a:custGeom>
              <a:avLst/>
              <a:gdLst>
                <a:gd name="T0" fmla="*/ 947 w 949"/>
                <a:gd name="T1" fmla="*/ 0 h 3"/>
                <a:gd name="T2" fmla="*/ 947 w 949"/>
                <a:gd name="T3" fmla="*/ 0 h 3"/>
                <a:gd name="T4" fmla="*/ 0 w 949"/>
                <a:gd name="T5" fmla="*/ 0 h 3"/>
                <a:gd name="T6" fmla="*/ 0 w 949"/>
                <a:gd name="T7" fmla="*/ 3 h 3"/>
                <a:gd name="T8" fmla="*/ 949 w 949"/>
                <a:gd name="T9" fmla="*/ 3 h 3"/>
                <a:gd name="T10" fmla="*/ 947 w 94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9" h="3">
                  <a:moveTo>
                    <a:pt x="947" y="0"/>
                  </a:moveTo>
                  <a:cubicBezTo>
                    <a:pt x="947" y="0"/>
                    <a:pt x="947" y="0"/>
                    <a:pt x="9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49" y="3"/>
                    <a:pt x="949" y="3"/>
                    <a:pt x="949" y="3"/>
                  </a:cubicBezTo>
                  <a:cubicBezTo>
                    <a:pt x="949" y="3"/>
                    <a:pt x="948" y="2"/>
                    <a:pt x="947" y="0"/>
                  </a:cubicBezTo>
                </a:path>
              </a:pathLst>
            </a:custGeom>
            <a:solidFill>
              <a:srgbClr val="33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9" name="išḻíde"/>
            <p:cNvSpPr/>
            <p:nvPr/>
          </p:nvSpPr>
          <p:spPr bwMode="auto">
            <a:xfrm>
              <a:off x="6657976" y="2635251"/>
              <a:ext cx="1317625" cy="1820863"/>
            </a:xfrm>
            <a:custGeom>
              <a:avLst/>
              <a:gdLst>
                <a:gd name="T0" fmla="*/ 0 w 949"/>
                <a:gd name="T1" fmla="*/ 0 h 1314"/>
                <a:gd name="T2" fmla="*/ 2 w 949"/>
                <a:gd name="T3" fmla="*/ 1314 h 1314"/>
                <a:gd name="T4" fmla="*/ 949 w 949"/>
                <a:gd name="T5" fmla="*/ 1314 h 1314"/>
                <a:gd name="T6" fmla="*/ 949 w 949"/>
                <a:gd name="T7" fmla="*/ 1314 h 1314"/>
                <a:gd name="T8" fmla="*/ 0 w 949"/>
                <a:gd name="T9" fmla="*/ 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9" h="1314">
                  <a:moveTo>
                    <a:pt x="0" y="0"/>
                  </a:moveTo>
                  <a:cubicBezTo>
                    <a:pt x="2" y="1314"/>
                    <a:pt x="2" y="1314"/>
                    <a:pt x="2" y="1314"/>
                  </a:cubicBezTo>
                  <a:cubicBezTo>
                    <a:pt x="949" y="1314"/>
                    <a:pt x="949" y="1314"/>
                    <a:pt x="949" y="1314"/>
                  </a:cubicBezTo>
                  <a:cubicBezTo>
                    <a:pt x="949" y="1314"/>
                    <a:pt x="949" y="1314"/>
                    <a:pt x="949" y="1314"/>
                  </a:cubicBezTo>
                  <a:cubicBezTo>
                    <a:pt x="905" y="1252"/>
                    <a:pt x="11" y="10"/>
                    <a:pt x="0" y="0"/>
                  </a:cubicBezTo>
                </a:path>
              </a:pathLst>
            </a:custGeom>
            <a:solidFill>
              <a:srgbClr val="6A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0" name="íśľîḍè"/>
            <p:cNvSpPr/>
            <p:nvPr/>
          </p:nvSpPr>
          <p:spPr bwMode="auto">
            <a:xfrm>
              <a:off x="7210426" y="4551363"/>
              <a:ext cx="163513" cy="44450"/>
            </a:xfrm>
            <a:custGeom>
              <a:avLst/>
              <a:gdLst>
                <a:gd name="T0" fmla="*/ 101 w 118"/>
                <a:gd name="T1" fmla="*/ 32 h 32"/>
                <a:gd name="T2" fmla="*/ 17 w 118"/>
                <a:gd name="T3" fmla="*/ 32 h 32"/>
                <a:gd name="T4" fmla="*/ 0 w 118"/>
                <a:gd name="T5" fmla="*/ 20 h 32"/>
                <a:gd name="T6" fmla="*/ 0 w 118"/>
                <a:gd name="T7" fmla="*/ 12 h 32"/>
                <a:gd name="T8" fmla="*/ 17 w 118"/>
                <a:gd name="T9" fmla="*/ 0 h 32"/>
                <a:gd name="T10" fmla="*/ 101 w 118"/>
                <a:gd name="T11" fmla="*/ 0 h 32"/>
                <a:gd name="T12" fmla="*/ 118 w 118"/>
                <a:gd name="T13" fmla="*/ 12 h 32"/>
                <a:gd name="T14" fmla="*/ 118 w 118"/>
                <a:gd name="T15" fmla="*/ 20 h 32"/>
                <a:gd name="T16" fmla="*/ 101 w 11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32">
                  <a:moveTo>
                    <a:pt x="101" y="32"/>
                  </a:moveTo>
                  <a:cubicBezTo>
                    <a:pt x="17" y="32"/>
                    <a:pt x="17" y="32"/>
                    <a:pt x="17" y="32"/>
                  </a:cubicBezTo>
                  <a:cubicBezTo>
                    <a:pt x="7" y="32"/>
                    <a:pt x="0" y="27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10" y="0"/>
                    <a:pt x="118" y="5"/>
                    <a:pt x="118" y="12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7"/>
                    <a:pt x="110" y="32"/>
                    <a:pt x="101" y="3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1" name="îş1îḍé"/>
            <p:cNvSpPr/>
            <p:nvPr/>
          </p:nvSpPr>
          <p:spPr bwMode="auto">
            <a:xfrm>
              <a:off x="6946901" y="2916238"/>
              <a:ext cx="679450" cy="1265238"/>
            </a:xfrm>
            <a:custGeom>
              <a:avLst/>
              <a:gdLst>
                <a:gd name="T0" fmla="*/ 436 w 489"/>
                <a:gd name="T1" fmla="*/ 420 h 913"/>
                <a:gd name="T2" fmla="*/ 292 w 489"/>
                <a:gd name="T3" fmla="*/ 374 h 913"/>
                <a:gd name="T4" fmla="*/ 292 w 489"/>
                <a:gd name="T5" fmla="*/ 210 h 913"/>
                <a:gd name="T6" fmla="*/ 458 w 489"/>
                <a:gd name="T7" fmla="*/ 256 h 913"/>
                <a:gd name="T8" fmla="*/ 316 w 489"/>
                <a:gd name="T9" fmla="*/ 126 h 913"/>
                <a:gd name="T10" fmla="*/ 292 w 489"/>
                <a:gd name="T11" fmla="*/ 119 h 913"/>
                <a:gd name="T12" fmla="*/ 292 w 489"/>
                <a:gd name="T13" fmla="*/ 48 h 913"/>
                <a:gd name="T14" fmla="*/ 250 w 489"/>
                <a:gd name="T15" fmla="*/ 0 h 913"/>
                <a:gd name="T16" fmla="*/ 249 w 489"/>
                <a:gd name="T17" fmla="*/ 0 h 913"/>
                <a:gd name="T18" fmla="*/ 208 w 489"/>
                <a:gd name="T19" fmla="*/ 48 h 913"/>
                <a:gd name="T20" fmla="*/ 208 w 489"/>
                <a:gd name="T21" fmla="*/ 112 h 913"/>
                <a:gd name="T22" fmla="*/ 67 w 489"/>
                <a:gd name="T23" fmla="*/ 160 h 913"/>
                <a:gd name="T24" fmla="*/ 9 w 489"/>
                <a:gd name="T25" fmla="*/ 296 h 913"/>
                <a:gd name="T26" fmla="*/ 68 w 489"/>
                <a:gd name="T27" fmla="*/ 433 h 913"/>
                <a:gd name="T28" fmla="*/ 208 w 489"/>
                <a:gd name="T29" fmla="*/ 479 h 913"/>
                <a:gd name="T30" fmla="*/ 208 w 489"/>
                <a:gd name="T31" fmla="*/ 663 h 913"/>
                <a:gd name="T32" fmla="*/ 167 w 489"/>
                <a:gd name="T33" fmla="*/ 649 h 913"/>
                <a:gd name="T34" fmla="*/ 49 w 489"/>
                <a:gd name="T35" fmla="*/ 605 h 913"/>
                <a:gd name="T36" fmla="*/ 20 w 489"/>
                <a:gd name="T37" fmla="*/ 686 h 913"/>
                <a:gd name="T38" fmla="*/ 29 w 489"/>
                <a:gd name="T39" fmla="*/ 697 h 913"/>
                <a:gd name="T40" fmla="*/ 202 w 489"/>
                <a:gd name="T41" fmla="*/ 749 h 913"/>
                <a:gd name="T42" fmla="*/ 208 w 489"/>
                <a:gd name="T43" fmla="*/ 750 h 913"/>
                <a:gd name="T44" fmla="*/ 208 w 489"/>
                <a:gd name="T45" fmla="*/ 865 h 913"/>
                <a:gd name="T46" fmla="*/ 249 w 489"/>
                <a:gd name="T47" fmla="*/ 913 h 913"/>
                <a:gd name="T48" fmla="*/ 250 w 489"/>
                <a:gd name="T49" fmla="*/ 913 h 913"/>
                <a:gd name="T50" fmla="*/ 292 w 489"/>
                <a:gd name="T51" fmla="*/ 865 h 913"/>
                <a:gd name="T52" fmla="*/ 292 w 489"/>
                <a:gd name="T53" fmla="*/ 755 h 913"/>
                <a:gd name="T54" fmla="*/ 430 w 489"/>
                <a:gd name="T55" fmla="*/ 702 h 913"/>
                <a:gd name="T56" fmla="*/ 489 w 489"/>
                <a:gd name="T57" fmla="*/ 559 h 913"/>
                <a:gd name="T58" fmla="*/ 436 w 489"/>
                <a:gd name="T59" fmla="*/ 420 h 913"/>
                <a:gd name="T60" fmla="*/ 127 w 489"/>
                <a:gd name="T61" fmla="*/ 352 h 913"/>
                <a:gd name="T62" fmla="*/ 94 w 489"/>
                <a:gd name="T63" fmla="*/ 292 h 913"/>
                <a:gd name="T64" fmla="*/ 126 w 489"/>
                <a:gd name="T65" fmla="*/ 222 h 913"/>
                <a:gd name="T66" fmla="*/ 208 w 489"/>
                <a:gd name="T67" fmla="*/ 194 h 913"/>
                <a:gd name="T68" fmla="*/ 208 w 489"/>
                <a:gd name="T69" fmla="*/ 369 h 913"/>
                <a:gd name="T70" fmla="*/ 127 w 489"/>
                <a:gd name="T71" fmla="*/ 352 h 913"/>
                <a:gd name="T72" fmla="*/ 362 w 489"/>
                <a:gd name="T73" fmla="*/ 642 h 913"/>
                <a:gd name="T74" fmla="*/ 292 w 489"/>
                <a:gd name="T75" fmla="*/ 669 h 913"/>
                <a:gd name="T76" fmla="*/ 292 w 489"/>
                <a:gd name="T77" fmla="*/ 480 h 913"/>
                <a:gd name="T78" fmla="*/ 369 w 489"/>
                <a:gd name="T79" fmla="*/ 500 h 913"/>
                <a:gd name="T80" fmla="*/ 397 w 489"/>
                <a:gd name="T81" fmla="*/ 567 h 913"/>
                <a:gd name="T82" fmla="*/ 362 w 489"/>
                <a:gd name="T83" fmla="*/ 642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9" h="913">
                  <a:moveTo>
                    <a:pt x="436" y="420"/>
                  </a:moveTo>
                  <a:cubicBezTo>
                    <a:pt x="404" y="394"/>
                    <a:pt x="356" y="378"/>
                    <a:pt x="292" y="374"/>
                  </a:cubicBezTo>
                  <a:cubicBezTo>
                    <a:pt x="292" y="210"/>
                    <a:pt x="292" y="210"/>
                    <a:pt x="292" y="210"/>
                  </a:cubicBezTo>
                  <a:cubicBezTo>
                    <a:pt x="332" y="233"/>
                    <a:pt x="432" y="351"/>
                    <a:pt x="458" y="256"/>
                  </a:cubicBezTo>
                  <a:cubicBezTo>
                    <a:pt x="475" y="194"/>
                    <a:pt x="378" y="145"/>
                    <a:pt x="316" y="126"/>
                  </a:cubicBezTo>
                  <a:cubicBezTo>
                    <a:pt x="308" y="123"/>
                    <a:pt x="300" y="121"/>
                    <a:pt x="292" y="119"/>
                  </a:cubicBezTo>
                  <a:cubicBezTo>
                    <a:pt x="292" y="48"/>
                    <a:pt x="292" y="48"/>
                    <a:pt x="292" y="48"/>
                  </a:cubicBezTo>
                  <a:cubicBezTo>
                    <a:pt x="292" y="21"/>
                    <a:pt x="273" y="0"/>
                    <a:pt x="250" y="0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27" y="0"/>
                    <a:pt x="208" y="21"/>
                    <a:pt x="208" y="48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149" y="115"/>
                    <a:pt x="102" y="131"/>
                    <a:pt x="67" y="160"/>
                  </a:cubicBezTo>
                  <a:cubicBezTo>
                    <a:pt x="29" y="192"/>
                    <a:pt x="9" y="238"/>
                    <a:pt x="9" y="296"/>
                  </a:cubicBezTo>
                  <a:cubicBezTo>
                    <a:pt x="9" y="356"/>
                    <a:pt x="29" y="401"/>
                    <a:pt x="68" y="433"/>
                  </a:cubicBezTo>
                  <a:cubicBezTo>
                    <a:pt x="102" y="459"/>
                    <a:pt x="149" y="475"/>
                    <a:pt x="208" y="479"/>
                  </a:cubicBezTo>
                  <a:cubicBezTo>
                    <a:pt x="208" y="663"/>
                    <a:pt x="208" y="663"/>
                    <a:pt x="208" y="663"/>
                  </a:cubicBezTo>
                  <a:cubicBezTo>
                    <a:pt x="194" y="660"/>
                    <a:pt x="180" y="655"/>
                    <a:pt x="167" y="649"/>
                  </a:cubicBezTo>
                  <a:cubicBezTo>
                    <a:pt x="131" y="631"/>
                    <a:pt x="89" y="600"/>
                    <a:pt x="49" y="605"/>
                  </a:cubicBezTo>
                  <a:cubicBezTo>
                    <a:pt x="0" y="611"/>
                    <a:pt x="3" y="658"/>
                    <a:pt x="20" y="686"/>
                  </a:cubicBezTo>
                  <a:cubicBezTo>
                    <a:pt x="22" y="690"/>
                    <a:pt x="25" y="694"/>
                    <a:pt x="29" y="697"/>
                  </a:cubicBezTo>
                  <a:cubicBezTo>
                    <a:pt x="68" y="740"/>
                    <a:pt x="148" y="739"/>
                    <a:pt x="202" y="749"/>
                  </a:cubicBezTo>
                  <a:cubicBezTo>
                    <a:pt x="204" y="749"/>
                    <a:pt x="206" y="750"/>
                    <a:pt x="208" y="750"/>
                  </a:cubicBezTo>
                  <a:cubicBezTo>
                    <a:pt x="208" y="865"/>
                    <a:pt x="208" y="865"/>
                    <a:pt x="208" y="865"/>
                  </a:cubicBezTo>
                  <a:cubicBezTo>
                    <a:pt x="208" y="892"/>
                    <a:pt x="227" y="913"/>
                    <a:pt x="249" y="913"/>
                  </a:cubicBezTo>
                  <a:cubicBezTo>
                    <a:pt x="250" y="913"/>
                    <a:pt x="250" y="913"/>
                    <a:pt x="250" y="913"/>
                  </a:cubicBezTo>
                  <a:cubicBezTo>
                    <a:pt x="273" y="913"/>
                    <a:pt x="292" y="892"/>
                    <a:pt x="292" y="865"/>
                  </a:cubicBezTo>
                  <a:cubicBezTo>
                    <a:pt x="292" y="755"/>
                    <a:pt x="292" y="755"/>
                    <a:pt x="292" y="755"/>
                  </a:cubicBezTo>
                  <a:cubicBezTo>
                    <a:pt x="349" y="752"/>
                    <a:pt x="395" y="734"/>
                    <a:pt x="430" y="702"/>
                  </a:cubicBezTo>
                  <a:cubicBezTo>
                    <a:pt x="469" y="666"/>
                    <a:pt x="489" y="619"/>
                    <a:pt x="489" y="559"/>
                  </a:cubicBezTo>
                  <a:cubicBezTo>
                    <a:pt x="489" y="496"/>
                    <a:pt x="471" y="450"/>
                    <a:pt x="436" y="420"/>
                  </a:cubicBezTo>
                  <a:close/>
                  <a:moveTo>
                    <a:pt x="127" y="352"/>
                  </a:moveTo>
                  <a:cubicBezTo>
                    <a:pt x="105" y="340"/>
                    <a:pt x="94" y="320"/>
                    <a:pt x="94" y="292"/>
                  </a:cubicBezTo>
                  <a:cubicBezTo>
                    <a:pt x="94" y="264"/>
                    <a:pt x="105" y="240"/>
                    <a:pt x="126" y="222"/>
                  </a:cubicBezTo>
                  <a:cubicBezTo>
                    <a:pt x="147" y="204"/>
                    <a:pt x="174" y="195"/>
                    <a:pt x="208" y="194"/>
                  </a:cubicBezTo>
                  <a:cubicBezTo>
                    <a:pt x="208" y="369"/>
                    <a:pt x="208" y="369"/>
                    <a:pt x="208" y="369"/>
                  </a:cubicBezTo>
                  <a:cubicBezTo>
                    <a:pt x="169" y="366"/>
                    <a:pt x="142" y="360"/>
                    <a:pt x="127" y="352"/>
                  </a:cubicBezTo>
                  <a:close/>
                  <a:moveTo>
                    <a:pt x="362" y="642"/>
                  </a:moveTo>
                  <a:cubicBezTo>
                    <a:pt x="343" y="657"/>
                    <a:pt x="320" y="666"/>
                    <a:pt x="292" y="669"/>
                  </a:cubicBezTo>
                  <a:cubicBezTo>
                    <a:pt x="292" y="480"/>
                    <a:pt x="292" y="480"/>
                    <a:pt x="292" y="480"/>
                  </a:cubicBezTo>
                  <a:cubicBezTo>
                    <a:pt x="327" y="482"/>
                    <a:pt x="353" y="489"/>
                    <a:pt x="369" y="500"/>
                  </a:cubicBezTo>
                  <a:cubicBezTo>
                    <a:pt x="388" y="513"/>
                    <a:pt x="397" y="535"/>
                    <a:pt x="397" y="567"/>
                  </a:cubicBezTo>
                  <a:cubicBezTo>
                    <a:pt x="397" y="598"/>
                    <a:pt x="385" y="623"/>
                    <a:pt x="362" y="642"/>
                  </a:cubicBezTo>
                  <a:close/>
                </a:path>
              </a:pathLst>
            </a:custGeom>
            <a:solidFill>
              <a:srgbClr val="F4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2" name="îşlidé"/>
            <p:cNvSpPr/>
            <p:nvPr/>
          </p:nvSpPr>
          <p:spPr bwMode="auto">
            <a:xfrm>
              <a:off x="4652963" y="4699001"/>
              <a:ext cx="1830388" cy="1066800"/>
            </a:xfrm>
            <a:custGeom>
              <a:avLst/>
              <a:gdLst>
                <a:gd name="T0" fmla="*/ 1309 w 1319"/>
                <a:gd name="T1" fmla="*/ 480 h 770"/>
                <a:gd name="T2" fmla="*/ 994 w 1319"/>
                <a:gd name="T3" fmla="*/ 380 h 770"/>
                <a:gd name="T4" fmla="*/ 981 w 1319"/>
                <a:gd name="T5" fmla="*/ 397 h 770"/>
                <a:gd name="T6" fmla="*/ 1057 w 1319"/>
                <a:gd name="T7" fmla="*/ 513 h 770"/>
                <a:gd name="T8" fmla="*/ 480 w 1319"/>
                <a:gd name="T9" fmla="*/ 455 h 770"/>
                <a:gd name="T10" fmla="*/ 86 w 1319"/>
                <a:gd name="T11" fmla="*/ 10 h 770"/>
                <a:gd name="T12" fmla="*/ 72 w 1319"/>
                <a:gd name="T13" fmla="*/ 2 h 770"/>
                <a:gd name="T14" fmla="*/ 9 w 1319"/>
                <a:gd name="T15" fmla="*/ 22 h 770"/>
                <a:gd name="T16" fmla="*/ 2 w 1319"/>
                <a:gd name="T17" fmla="*/ 36 h 770"/>
                <a:gd name="T18" fmla="*/ 442 w 1319"/>
                <a:gd name="T19" fmla="*/ 534 h 770"/>
                <a:gd name="T20" fmla="*/ 1084 w 1319"/>
                <a:gd name="T21" fmla="*/ 597 h 770"/>
                <a:gd name="T22" fmla="*/ 1096 w 1319"/>
                <a:gd name="T23" fmla="*/ 756 h 770"/>
                <a:gd name="T24" fmla="*/ 1116 w 1319"/>
                <a:gd name="T25" fmla="*/ 762 h 770"/>
                <a:gd name="T26" fmla="*/ 1315 w 1319"/>
                <a:gd name="T27" fmla="*/ 497 h 770"/>
                <a:gd name="T28" fmla="*/ 1309 w 1319"/>
                <a:gd name="T29" fmla="*/ 48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9" h="770">
                  <a:moveTo>
                    <a:pt x="1309" y="480"/>
                  </a:moveTo>
                  <a:cubicBezTo>
                    <a:pt x="994" y="380"/>
                    <a:pt x="994" y="380"/>
                    <a:pt x="994" y="380"/>
                  </a:cubicBezTo>
                  <a:cubicBezTo>
                    <a:pt x="984" y="377"/>
                    <a:pt x="976" y="388"/>
                    <a:pt x="981" y="397"/>
                  </a:cubicBezTo>
                  <a:cubicBezTo>
                    <a:pt x="1057" y="513"/>
                    <a:pt x="1057" y="513"/>
                    <a:pt x="1057" y="513"/>
                  </a:cubicBezTo>
                  <a:cubicBezTo>
                    <a:pt x="862" y="562"/>
                    <a:pt x="659" y="543"/>
                    <a:pt x="480" y="455"/>
                  </a:cubicBezTo>
                  <a:cubicBezTo>
                    <a:pt x="290" y="363"/>
                    <a:pt x="151" y="205"/>
                    <a:pt x="86" y="10"/>
                  </a:cubicBezTo>
                  <a:cubicBezTo>
                    <a:pt x="84" y="4"/>
                    <a:pt x="78" y="0"/>
                    <a:pt x="72" y="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4"/>
                    <a:pt x="0" y="30"/>
                    <a:pt x="2" y="36"/>
                  </a:cubicBezTo>
                  <a:cubicBezTo>
                    <a:pt x="74" y="254"/>
                    <a:pt x="230" y="431"/>
                    <a:pt x="442" y="534"/>
                  </a:cubicBezTo>
                  <a:cubicBezTo>
                    <a:pt x="640" y="632"/>
                    <a:pt x="867" y="653"/>
                    <a:pt x="1084" y="597"/>
                  </a:cubicBezTo>
                  <a:cubicBezTo>
                    <a:pt x="1096" y="756"/>
                    <a:pt x="1096" y="756"/>
                    <a:pt x="1096" y="756"/>
                  </a:cubicBezTo>
                  <a:cubicBezTo>
                    <a:pt x="1096" y="767"/>
                    <a:pt x="1109" y="770"/>
                    <a:pt x="1116" y="762"/>
                  </a:cubicBezTo>
                  <a:cubicBezTo>
                    <a:pt x="1315" y="497"/>
                    <a:pt x="1315" y="497"/>
                    <a:pt x="1315" y="497"/>
                  </a:cubicBezTo>
                  <a:cubicBezTo>
                    <a:pt x="1319" y="491"/>
                    <a:pt x="1316" y="482"/>
                    <a:pt x="1309" y="480"/>
                  </a:cubicBezTo>
                  <a:close/>
                </a:path>
              </a:pathLst>
            </a:custGeom>
            <a:solidFill>
              <a:srgbClr val="A36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3" name="ïSḻïḋê"/>
            <p:cNvSpPr/>
            <p:nvPr/>
          </p:nvSpPr>
          <p:spPr bwMode="auto">
            <a:xfrm>
              <a:off x="5830888" y="1092201"/>
              <a:ext cx="1917700" cy="785813"/>
            </a:xfrm>
            <a:custGeom>
              <a:avLst/>
              <a:gdLst>
                <a:gd name="T0" fmla="*/ 855 w 1382"/>
                <a:gd name="T1" fmla="*/ 110 h 567"/>
                <a:gd name="T2" fmla="*/ 211 w 1382"/>
                <a:gd name="T3" fmla="*/ 167 h 567"/>
                <a:gd name="T4" fmla="*/ 171 w 1382"/>
                <a:gd name="T5" fmla="*/ 12 h 567"/>
                <a:gd name="T6" fmla="*/ 151 w 1382"/>
                <a:gd name="T7" fmla="*/ 10 h 567"/>
                <a:gd name="T8" fmla="*/ 4 w 1382"/>
                <a:gd name="T9" fmla="*/ 308 h 567"/>
                <a:gd name="T10" fmla="*/ 12 w 1382"/>
                <a:gd name="T11" fmla="*/ 323 h 567"/>
                <a:gd name="T12" fmla="*/ 341 w 1382"/>
                <a:gd name="T13" fmla="*/ 363 h 567"/>
                <a:gd name="T14" fmla="*/ 350 w 1382"/>
                <a:gd name="T15" fmla="*/ 345 h 567"/>
                <a:gd name="T16" fmla="*/ 254 w 1382"/>
                <a:gd name="T17" fmla="*/ 244 h 567"/>
                <a:gd name="T18" fmla="*/ 831 w 1382"/>
                <a:gd name="T19" fmla="*/ 194 h 567"/>
                <a:gd name="T20" fmla="*/ 1302 w 1382"/>
                <a:gd name="T21" fmla="*/ 560 h 567"/>
                <a:gd name="T22" fmla="*/ 1316 w 1382"/>
                <a:gd name="T23" fmla="*/ 564 h 567"/>
                <a:gd name="T24" fmla="*/ 1375 w 1382"/>
                <a:gd name="T25" fmla="*/ 533 h 567"/>
                <a:gd name="T26" fmla="*/ 1379 w 1382"/>
                <a:gd name="T27" fmla="*/ 518 h 567"/>
                <a:gd name="T28" fmla="*/ 855 w 1382"/>
                <a:gd name="T29" fmla="*/ 11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2" h="567">
                  <a:moveTo>
                    <a:pt x="855" y="110"/>
                  </a:moveTo>
                  <a:cubicBezTo>
                    <a:pt x="641" y="51"/>
                    <a:pt x="415" y="71"/>
                    <a:pt x="211" y="167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68" y="2"/>
                    <a:pt x="155" y="0"/>
                    <a:pt x="151" y="10"/>
                  </a:cubicBezTo>
                  <a:cubicBezTo>
                    <a:pt x="4" y="308"/>
                    <a:pt x="4" y="308"/>
                    <a:pt x="4" y="308"/>
                  </a:cubicBezTo>
                  <a:cubicBezTo>
                    <a:pt x="0" y="314"/>
                    <a:pt x="5" y="322"/>
                    <a:pt x="12" y="323"/>
                  </a:cubicBezTo>
                  <a:cubicBezTo>
                    <a:pt x="341" y="363"/>
                    <a:pt x="341" y="363"/>
                    <a:pt x="341" y="363"/>
                  </a:cubicBezTo>
                  <a:cubicBezTo>
                    <a:pt x="351" y="364"/>
                    <a:pt x="357" y="352"/>
                    <a:pt x="350" y="345"/>
                  </a:cubicBezTo>
                  <a:cubicBezTo>
                    <a:pt x="254" y="244"/>
                    <a:pt x="254" y="244"/>
                    <a:pt x="254" y="244"/>
                  </a:cubicBezTo>
                  <a:cubicBezTo>
                    <a:pt x="437" y="160"/>
                    <a:pt x="640" y="142"/>
                    <a:pt x="831" y="194"/>
                  </a:cubicBezTo>
                  <a:cubicBezTo>
                    <a:pt x="1035" y="251"/>
                    <a:pt x="1202" y="380"/>
                    <a:pt x="1302" y="560"/>
                  </a:cubicBezTo>
                  <a:cubicBezTo>
                    <a:pt x="1304" y="565"/>
                    <a:pt x="1311" y="567"/>
                    <a:pt x="1316" y="564"/>
                  </a:cubicBezTo>
                  <a:cubicBezTo>
                    <a:pt x="1375" y="533"/>
                    <a:pt x="1375" y="533"/>
                    <a:pt x="1375" y="533"/>
                  </a:cubicBezTo>
                  <a:cubicBezTo>
                    <a:pt x="1380" y="530"/>
                    <a:pt x="1382" y="524"/>
                    <a:pt x="1379" y="518"/>
                  </a:cubicBezTo>
                  <a:cubicBezTo>
                    <a:pt x="1268" y="317"/>
                    <a:pt x="1082" y="172"/>
                    <a:pt x="855" y="110"/>
                  </a:cubicBezTo>
                  <a:close/>
                </a:path>
              </a:pathLst>
            </a:custGeom>
            <a:solidFill>
              <a:srgbClr val="6DB2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4" name="ïş1iḍê"/>
            <p:cNvSpPr/>
            <p:nvPr/>
          </p:nvSpPr>
          <p:spPr bwMode="auto">
            <a:xfrm>
              <a:off x="4805363" y="2076451"/>
              <a:ext cx="157163" cy="38100"/>
            </a:xfrm>
            <a:custGeom>
              <a:avLst/>
              <a:gdLst>
                <a:gd name="T0" fmla="*/ 0 w 99"/>
                <a:gd name="T1" fmla="*/ 0 h 24"/>
                <a:gd name="T2" fmla="*/ 99 w 99"/>
                <a:gd name="T3" fmla="*/ 0 h 24"/>
                <a:gd name="T4" fmla="*/ 99 w 99"/>
                <a:gd name="T5" fmla="*/ 24 h 24"/>
                <a:gd name="T6" fmla="*/ 0 w 99"/>
                <a:gd name="T7" fmla="*/ 23 h 24"/>
                <a:gd name="T8" fmla="*/ 0 w 9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4">
                  <a:moveTo>
                    <a:pt x="0" y="0"/>
                  </a:moveTo>
                  <a:lnTo>
                    <a:pt x="99" y="0"/>
                  </a:lnTo>
                  <a:lnTo>
                    <a:pt x="99" y="24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5" name="íṩľíḑé"/>
            <p:cNvSpPr/>
            <p:nvPr/>
          </p:nvSpPr>
          <p:spPr bwMode="auto">
            <a:xfrm>
              <a:off x="4137026" y="1985963"/>
              <a:ext cx="1482725" cy="2346325"/>
            </a:xfrm>
            <a:custGeom>
              <a:avLst/>
              <a:gdLst>
                <a:gd name="T0" fmla="*/ 46 w 1068"/>
                <a:gd name="T1" fmla="*/ 0 h 1693"/>
                <a:gd name="T2" fmla="*/ 1030 w 1068"/>
                <a:gd name="T3" fmla="*/ 4 h 1693"/>
                <a:gd name="T4" fmla="*/ 1068 w 1068"/>
                <a:gd name="T5" fmla="*/ 43 h 1693"/>
                <a:gd name="T6" fmla="*/ 1061 w 1068"/>
                <a:gd name="T7" fmla="*/ 1655 h 1693"/>
                <a:gd name="T8" fmla="*/ 1022 w 1068"/>
                <a:gd name="T9" fmla="*/ 1693 h 1693"/>
                <a:gd name="T10" fmla="*/ 38 w 1068"/>
                <a:gd name="T11" fmla="*/ 1688 h 1693"/>
                <a:gd name="T12" fmla="*/ 0 w 1068"/>
                <a:gd name="T13" fmla="*/ 1650 h 1693"/>
                <a:gd name="T14" fmla="*/ 8 w 1068"/>
                <a:gd name="T15" fmla="*/ 38 h 1693"/>
                <a:gd name="T16" fmla="*/ 46 w 1068"/>
                <a:gd name="T1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8" h="1693">
                  <a:moveTo>
                    <a:pt x="46" y="0"/>
                  </a:moveTo>
                  <a:cubicBezTo>
                    <a:pt x="1030" y="4"/>
                    <a:pt x="1030" y="4"/>
                    <a:pt x="1030" y="4"/>
                  </a:cubicBezTo>
                  <a:cubicBezTo>
                    <a:pt x="1051" y="5"/>
                    <a:pt x="1068" y="22"/>
                    <a:pt x="1068" y="43"/>
                  </a:cubicBezTo>
                  <a:cubicBezTo>
                    <a:pt x="1061" y="1655"/>
                    <a:pt x="1061" y="1655"/>
                    <a:pt x="1061" y="1655"/>
                  </a:cubicBezTo>
                  <a:cubicBezTo>
                    <a:pt x="1061" y="1676"/>
                    <a:pt x="1043" y="1693"/>
                    <a:pt x="1022" y="1693"/>
                  </a:cubicBezTo>
                  <a:cubicBezTo>
                    <a:pt x="38" y="1688"/>
                    <a:pt x="38" y="1688"/>
                    <a:pt x="38" y="1688"/>
                  </a:cubicBezTo>
                  <a:cubicBezTo>
                    <a:pt x="17" y="1688"/>
                    <a:pt x="0" y="1671"/>
                    <a:pt x="0" y="165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17"/>
                    <a:pt x="25" y="0"/>
                    <a:pt x="46" y="0"/>
                  </a:cubicBezTo>
                </a:path>
              </a:pathLst>
            </a:custGeom>
            <a:solidFill>
              <a:srgbClr val="334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6" name="îṧ1ídê"/>
            <p:cNvSpPr/>
            <p:nvPr/>
          </p:nvSpPr>
          <p:spPr bwMode="auto">
            <a:xfrm>
              <a:off x="4208463" y="2203451"/>
              <a:ext cx="1327150" cy="2005013"/>
            </a:xfrm>
            <a:custGeom>
              <a:avLst/>
              <a:gdLst>
                <a:gd name="T0" fmla="*/ 6 w 836"/>
                <a:gd name="T1" fmla="*/ 0 h 1263"/>
                <a:gd name="T2" fmla="*/ 836 w 836"/>
                <a:gd name="T3" fmla="*/ 4 h 1263"/>
                <a:gd name="T4" fmla="*/ 830 w 836"/>
                <a:gd name="T5" fmla="*/ 1263 h 1263"/>
                <a:gd name="T6" fmla="*/ 0 w 836"/>
                <a:gd name="T7" fmla="*/ 1259 h 1263"/>
                <a:gd name="T8" fmla="*/ 6 w 836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263">
                  <a:moveTo>
                    <a:pt x="6" y="0"/>
                  </a:moveTo>
                  <a:lnTo>
                    <a:pt x="836" y="4"/>
                  </a:lnTo>
                  <a:lnTo>
                    <a:pt x="830" y="1263"/>
                  </a:lnTo>
                  <a:lnTo>
                    <a:pt x="0" y="125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36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7" name="îṡlîḑê"/>
            <p:cNvSpPr/>
            <p:nvPr/>
          </p:nvSpPr>
          <p:spPr bwMode="auto">
            <a:xfrm>
              <a:off x="4208463" y="2203451"/>
              <a:ext cx="1327150" cy="2005013"/>
            </a:xfrm>
            <a:custGeom>
              <a:avLst/>
              <a:gdLst>
                <a:gd name="T0" fmla="*/ 6 w 836"/>
                <a:gd name="T1" fmla="*/ 0 h 1263"/>
                <a:gd name="T2" fmla="*/ 836 w 836"/>
                <a:gd name="T3" fmla="*/ 4 h 1263"/>
                <a:gd name="T4" fmla="*/ 830 w 836"/>
                <a:gd name="T5" fmla="*/ 1263 h 1263"/>
                <a:gd name="T6" fmla="*/ 0 w 836"/>
                <a:gd name="T7" fmla="*/ 1259 h 1263"/>
                <a:gd name="T8" fmla="*/ 6 w 836"/>
                <a:gd name="T9" fmla="*/ 0 h 1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6" h="1263">
                  <a:moveTo>
                    <a:pt x="6" y="0"/>
                  </a:moveTo>
                  <a:lnTo>
                    <a:pt x="836" y="4"/>
                  </a:lnTo>
                  <a:lnTo>
                    <a:pt x="830" y="1263"/>
                  </a:lnTo>
                  <a:lnTo>
                    <a:pt x="0" y="1259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8" name="îşḷiḍe"/>
            <p:cNvSpPr/>
            <p:nvPr/>
          </p:nvSpPr>
          <p:spPr bwMode="auto">
            <a:xfrm>
              <a:off x="4829176" y="2066926"/>
              <a:ext cx="161925" cy="46038"/>
            </a:xfrm>
            <a:custGeom>
              <a:avLst/>
              <a:gdLst>
                <a:gd name="T0" fmla="*/ 16 w 117"/>
                <a:gd name="T1" fmla="*/ 0 h 33"/>
                <a:gd name="T2" fmla="*/ 101 w 117"/>
                <a:gd name="T3" fmla="*/ 0 h 33"/>
                <a:gd name="T4" fmla="*/ 117 w 117"/>
                <a:gd name="T5" fmla="*/ 12 h 33"/>
                <a:gd name="T6" fmla="*/ 117 w 117"/>
                <a:gd name="T7" fmla="*/ 21 h 33"/>
                <a:gd name="T8" fmla="*/ 101 w 117"/>
                <a:gd name="T9" fmla="*/ 33 h 33"/>
                <a:gd name="T10" fmla="*/ 16 w 117"/>
                <a:gd name="T11" fmla="*/ 33 h 33"/>
                <a:gd name="T12" fmla="*/ 0 w 117"/>
                <a:gd name="T13" fmla="*/ 20 h 33"/>
                <a:gd name="T14" fmla="*/ 0 w 117"/>
                <a:gd name="T15" fmla="*/ 12 h 33"/>
                <a:gd name="T16" fmla="*/ 16 w 11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3">
                  <a:moveTo>
                    <a:pt x="16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110" y="0"/>
                    <a:pt x="117" y="6"/>
                    <a:pt x="117" y="12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8"/>
                    <a:pt x="110" y="33"/>
                    <a:pt x="101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7"/>
                    <a:pt x="0" y="2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9" name="íṥ1îḓè"/>
            <p:cNvSpPr/>
            <p:nvPr/>
          </p:nvSpPr>
          <p:spPr bwMode="auto">
            <a:xfrm>
              <a:off x="4502151" y="2605088"/>
              <a:ext cx="814388" cy="1201738"/>
            </a:xfrm>
            <a:custGeom>
              <a:avLst/>
              <a:gdLst>
                <a:gd name="T0" fmla="*/ 467 w 587"/>
                <a:gd name="T1" fmla="*/ 413 h 868"/>
                <a:gd name="T2" fmla="*/ 542 w 587"/>
                <a:gd name="T3" fmla="*/ 281 h 868"/>
                <a:gd name="T4" fmla="*/ 299 w 587"/>
                <a:gd name="T5" fmla="*/ 103 h 868"/>
                <a:gd name="T6" fmla="*/ 270 w 587"/>
                <a:gd name="T7" fmla="*/ 24 h 868"/>
                <a:gd name="T8" fmla="*/ 227 w 587"/>
                <a:gd name="T9" fmla="*/ 104 h 868"/>
                <a:gd name="T10" fmla="*/ 197 w 587"/>
                <a:gd name="T11" fmla="*/ 25 h 868"/>
                <a:gd name="T12" fmla="*/ 154 w 587"/>
                <a:gd name="T13" fmla="*/ 104 h 868"/>
                <a:gd name="T14" fmla="*/ 10 w 587"/>
                <a:gd name="T15" fmla="*/ 115 h 868"/>
                <a:gd name="T16" fmla="*/ 12 w 587"/>
                <a:gd name="T17" fmla="*/ 177 h 868"/>
                <a:gd name="T18" fmla="*/ 86 w 587"/>
                <a:gd name="T19" fmla="*/ 185 h 868"/>
                <a:gd name="T20" fmla="*/ 71 w 587"/>
                <a:gd name="T21" fmla="*/ 687 h 868"/>
                <a:gd name="T22" fmla="*/ 0 w 587"/>
                <a:gd name="T23" fmla="*/ 726 h 868"/>
                <a:gd name="T24" fmla="*/ 39 w 587"/>
                <a:gd name="T25" fmla="*/ 765 h 868"/>
                <a:gd name="T26" fmla="*/ 159 w 587"/>
                <a:gd name="T27" fmla="*/ 844 h 868"/>
                <a:gd name="T28" fmla="*/ 202 w 587"/>
                <a:gd name="T29" fmla="*/ 765 h 868"/>
                <a:gd name="T30" fmla="*/ 231 w 587"/>
                <a:gd name="T31" fmla="*/ 844 h 868"/>
                <a:gd name="T32" fmla="*/ 274 w 587"/>
                <a:gd name="T33" fmla="*/ 764 h 868"/>
                <a:gd name="T34" fmla="*/ 337 w 587"/>
                <a:gd name="T35" fmla="*/ 764 h 868"/>
                <a:gd name="T36" fmla="*/ 492 w 587"/>
                <a:gd name="T37" fmla="*/ 733 h 868"/>
                <a:gd name="T38" fmla="*/ 587 w 587"/>
                <a:gd name="T39" fmla="*/ 572 h 868"/>
                <a:gd name="T40" fmla="*/ 312 w 587"/>
                <a:gd name="T41" fmla="*/ 183 h 868"/>
                <a:gd name="T42" fmla="*/ 446 w 587"/>
                <a:gd name="T43" fmla="*/ 285 h 868"/>
                <a:gd name="T44" fmla="*/ 291 w 587"/>
                <a:gd name="T45" fmla="*/ 389 h 868"/>
                <a:gd name="T46" fmla="*/ 271 w 587"/>
                <a:gd name="T47" fmla="*/ 184 h 868"/>
                <a:gd name="T48" fmla="*/ 227 w 587"/>
                <a:gd name="T49" fmla="*/ 184 h 868"/>
                <a:gd name="T50" fmla="*/ 200 w 587"/>
                <a:gd name="T51" fmla="*/ 389 h 868"/>
                <a:gd name="T52" fmla="*/ 227 w 587"/>
                <a:gd name="T53" fmla="*/ 184 h 868"/>
                <a:gd name="T54" fmla="*/ 200 w 587"/>
                <a:gd name="T55" fmla="*/ 458 h 868"/>
                <a:gd name="T56" fmla="*/ 230 w 587"/>
                <a:gd name="T57" fmla="*/ 686 h 868"/>
                <a:gd name="T58" fmla="*/ 448 w 587"/>
                <a:gd name="T59" fmla="*/ 658 h 868"/>
                <a:gd name="T60" fmla="*/ 274 w 587"/>
                <a:gd name="T61" fmla="*/ 686 h 868"/>
                <a:gd name="T62" fmla="*/ 304 w 587"/>
                <a:gd name="T63" fmla="*/ 457 h 868"/>
                <a:gd name="T64" fmla="*/ 490 w 587"/>
                <a:gd name="T65" fmla="*/ 57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7" h="868">
                  <a:moveTo>
                    <a:pt x="557" y="473"/>
                  </a:moveTo>
                  <a:cubicBezTo>
                    <a:pt x="537" y="447"/>
                    <a:pt x="507" y="427"/>
                    <a:pt x="467" y="413"/>
                  </a:cubicBezTo>
                  <a:cubicBezTo>
                    <a:pt x="492" y="398"/>
                    <a:pt x="511" y="380"/>
                    <a:pt x="523" y="358"/>
                  </a:cubicBezTo>
                  <a:cubicBezTo>
                    <a:pt x="536" y="336"/>
                    <a:pt x="542" y="311"/>
                    <a:pt x="542" y="281"/>
                  </a:cubicBezTo>
                  <a:cubicBezTo>
                    <a:pt x="541" y="223"/>
                    <a:pt x="520" y="179"/>
                    <a:pt x="479" y="148"/>
                  </a:cubicBezTo>
                  <a:cubicBezTo>
                    <a:pt x="438" y="118"/>
                    <a:pt x="378" y="103"/>
                    <a:pt x="299" y="103"/>
                  </a:cubicBezTo>
                  <a:cubicBezTo>
                    <a:pt x="270" y="104"/>
                    <a:pt x="270" y="104"/>
                    <a:pt x="270" y="104"/>
                  </a:cubicBezTo>
                  <a:cubicBezTo>
                    <a:pt x="270" y="77"/>
                    <a:pt x="270" y="51"/>
                    <a:pt x="270" y="24"/>
                  </a:cubicBezTo>
                  <a:cubicBezTo>
                    <a:pt x="270" y="0"/>
                    <a:pt x="226" y="0"/>
                    <a:pt x="226" y="25"/>
                  </a:cubicBezTo>
                  <a:cubicBezTo>
                    <a:pt x="226" y="51"/>
                    <a:pt x="226" y="77"/>
                    <a:pt x="227" y="104"/>
                  </a:cubicBezTo>
                  <a:cubicBezTo>
                    <a:pt x="198" y="104"/>
                    <a:pt x="198" y="104"/>
                    <a:pt x="198" y="104"/>
                  </a:cubicBezTo>
                  <a:cubicBezTo>
                    <a:pt x="198" y="78"/>
                    <a:pt x="198" y="51"/>
                    <a:pt x="197" y="25"/>
                  </a:cubicBezTo>
                  <a:cubicBezTo>
                    <a:pt x="197" y="0"/>
                    <a:pt x="153" y="1"/>
                    <a:pt x="154" y="25"/>
                  </a:cubicBezTo>
                  <a:cubicBezTo>
                    <a:pt x="154" y="51"/>
                    <a:pt x="154" y="78"/>
                    <a:pt x="154" y="104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26" y="105"/>
                    <a:pt x="16" y="108"/>
                    <a:pt x="10" y="115"/>
                  </a:cubicBezTo>
                  <a:cubicBezTo>
                    <a:pt x="3" y="122"/>
                    <a:pt x="0" y="132"/>
                    <a:pt x="0" y="145"/>
                  </a:cubicBezTo>
                  <a:cubicBezTo>
                    <a:pt x="0" y="160"/>
                    <a:pt x="4" y="171"/>
                    <a:pt x="12" y="177"/>
                  </a:cubicBezTo>
                  <a:cubicBezTo>
                    <a:pt x="21" y="182"/>
                    <a:pt x="39" y="185"/>
                    <a:pt x="68" y="185"/>
                  </a:cubicBezTo>
                  <a:cubicBezTo>
                    <a:pt x="86" y="185"/>
                    <a:pt x="86" y="185"/>
                    <a:pt x="86" y="185"/>
                  </a:cubicBezTo>
                  <a:cubicBezTo>
                    <a:pt x="89" y="687"/>
                    <a:pt x="89" y="687"/>
                    <a:pt x="89" y="687"/>
                  </a:cubicBezTo>
                  <a:cubicBezTo>
                    <a:pt x="71" y="687"/>
                    <a:pt x="71" y="687"/>
                    <a:pt x="71" y="687"/>
                  </a:cubicBezTo>
                  <a:cubicBezTo>
                    <a:pt x="40" y="687"/>
                    <a:pt x="20" y="690"/>
                    <a:pt x="12" y="695"/>
                  </a:cubicBezTo>
                  <a:cubicBezTo>
                    <a:pt x="4" y="701"/>
                    <a:pt x="0" y="711"/>
                    <a:pt x="0" y="726"/>
                  </a:cubicBezTo>
                  <a:cubicBezTo>
                    <a:pt x="0" y="739"/>
                    <a:pt x="4" y="749"/>
                    <a:pt x="10" y="756"/>
                  </a:cubicBezTo>
                  <a:cubicBezTo>
                    <a:pt x="17" y="762"/>
                    <a:pt x="26" y="766"/>
                    <a:pt x="39" y="765"/>
                  </a:cubicBezTo>
                  <a:cubicBezTo>
                    <a:pt x="158" y="765"/>
                    <a:pt x="158" y="765"/>
                    <a:pt x="158" y="765"/>
                  </a:cubicBezTo>
                  <a:cubicBezTo>
                    <a:pt x="158" y="791"/>
                    <a:pt x="158" y="818"/>
                    <a:pt x="159" y="844"/>
                  </a:cubicBezTo>
                  <a:cubicBezTo>
                    <a:pt x="159" y="868"/>
                    <a:pt x="203" y="868"/>
                    <a:pt x="202" y="844"/>
                  </a:cubicBezTo>
                  <a:cubicBezTo>
                    <a:pt x="202" y="817"/>
                    <a:pt x="202" y="791"/>
                    <a:pt x="202" y="765"/>
                  </a:cubicBezTo>
                  <a:cubicBezTo>
                    <a:pt x="231" y="764"/>
                    <a:pt x="231" y="764"/>
                    <a:pt x="231" y="764"/>
                  </a:cubicBezTo>
                  <a:cubicBezTo>
                    <a:pt x="231" y="791"/>
                    <a:pt x="231" y="817"/>
                    <a:pt x="231" y="844"/>
                  </a:cubicBezTo>
                  <a:cubicBezTo>
                    <a:pt x="231" y="868"/>
                    <a:pt x="275" y="868"/>
                    <a:pt x="275" y="843"/>
                  </a:cubicBezTo>
                  <a:cubicBezTo>
                    <a:pt x="275" y="817"/>
                    <a:pt x="275" y="790"/>
                    <a:pt x="274" y="764"/>
                  </a:cubicBezTo>
                  <a:cubicBezTo>
                    <a:pt x="289" y="764"/>
                    <a:pt x="289" y="764"/>
                    <a:pt x="289" y="764"/>
                  </a:cubicBezTo>
                  <a:cubicBezTo>
                    <a:pt x="337" y="764"/>
                    <a:pt x="337" y="764"/>
                    <a:pt x="337" y="764"/>
                  </a:cubicBezTo>
                  <a:cubicBezTo>
                    <a:pt x="378" y="763"/>
                    <a:pt x="409" y="761"/>
                    <a:pt x="431" y="756"/>
                  </a:cubicBezTo>
                  <a:cubicBezTo>
                    <a:pt x="454" y="751"/>
                    <a:pt x="474" y="744"/>
                    <a:pt x="492" y="733"/>
                  </a:cubicBezTo>
                  <a:cubicBezTo>
                    <a:pt x="522" y="715"/>
                    <a:pt x="546" y="692"/>
                    <a:pt x="562" y="664"/>
                  </a:cubicBezTo>
                  <a:cubicBezTo>
                    <a:pt x="579" y="636"/>
                    <a:pt x="587" y="605"/>
                    <a:pt x="587" y="572"/>
                  </a:cubicBezTo>
                  <a:cubicBezTo>
                    <a:pt x="587" y="532"/>
                    <a:pt x="577" y="499"/>
                    <a:pt x="557" y="473"/>
                  </a:cubicBezTo>
                  <a:moveTo>
                    <a:pt x="312" y="183"/>
                  </a:moveTo>
                  <a:cubicBezTo>
                    <a:pt x="355" y="183"/>
                    <a:pt x="388" y="192"/>
                    <a:pt x="411" y="209"/>
                  </a:cubicBezTo>
                  <a:cubicBezTo>
                    <a:pt x="434" y="227"/>
                    <a:pt x="446" y="252"/>
                    <a:pt x="446" y="285"/>
                  </a:cubicBezTo>
                  <a:cubicBezTo>
                    <a:pt x="446" y="320"/>
                    <a:pt x="434" y="346"/>
                    <a:pt x="408" y="363"/>
                  </a:cubicBezTo>
                  <a:cubicBezTo>
                    <a:pt x="383" y="380"/>
                    <a:pt x="344" y="388"/>
                    <a:pt x="291" y="389"/>
                  </a:cubicBezTo>
                  <a:cubicBezTo>
                    <a:pt x="272" y="389"/>
                    <a:pt x="272" y="389"/>
                    <a:pt x="272" y="389"/>
                  </a:cubicBezTo>
                  <a:cubicBezTo>
                    <a:pt x="272" y="320"/>
                    <a:pt x="271" y="252"/>
                    <a:pt x="271" y="184"/>
                  </a:cubicBezTo>
                  <a:cubicBezTo>
                    <a:pt x="312" y="183"/>
                    <a:pt x="312" y="183"/>
                    <a:pt x="312" y="183"/>
                  </a:cubicBezTo>
                  <a:moveTo>
                    <a:pt x="227" y="184"/>
                  </a:moveTo>
                  <a:cubicBezTo>
                    <a:pt x="227" y="252"/>
                    <a:pt x="228" y="321"/>
                    <a:pt x="228" y="389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9" y="321"/>
                    <a:pt x="199" y="252"/>
                    <a:pt x="198" y="184"/>
                  </a:cubicBezTo>
                  <a:cubicBezTo>
                    <a:pt x="227" y="184"/>
                    <a:pt x="227" y="184"/>
                    <a:pt x="227" y="184"/>
                  </a:cubicBezTo>
                  <a:moveTo>
                    <a:pt x="201" y="686"/>
                  </a:moveTo>
                  <a:cubicBezTo>
                    <a:pt x="201" y="610"/>
                    <a:pt x="201" y="534"/>
                    <a:pt x="200" y="458"/>
                  </a:cubicBezTo>
                  <a:cubicBezTo>
                    <a:pt x="229" y="457"/>
                    <a:pt x="229" y="457"/>
                    <a:pt x="229" y="457"/>
                  </a:cubicBezTo>
                  <a:cubicBezTo>
                    <a:pt x="229" y="534"/>
                    <a:pt x="230" y="610"/>
                    <a:pt x="230" y="686"/>
                  </a:cubicBezTo>
                  <a:cubicBezTo>
                    <a:pt x="201" y="686"/>
                    <a:pt x="201" y="686"/>
                    <a:pt x="201" y="686"/>
                  </a:cubicBezTo>
                  <a:moveTo>
                    <a:pt x="448" y="658"/>
                  </a:moveTo>
                  <a:cubicBezTo>
                    <a:pt x="419" y="676"/>
                    <a:pt x="370" y="685"/>
                    <a:pt x="300" y="685"/>
                  </a:cubicBezTo>
                  <a:cubicBezTo>
                    <a:pt x="274" y="686"/>
                    <a:pt x="274" y="686"/>
                    <a:pt x="274" y="686"/>
                  </a:cubicBezTo>
                  <a:cubicBezTo>
                    <a:pt x="274" y="609"/>
                    <a:pt x="273" y="533"/>
                    <a:pt x="273" y="457"/>
                  </a:cubicBezTo>
                  <a:cubicBezTo>
                    <a:pt x="304" y="457"/>
                    <a:pt x="304" y="457"/>
                    <a:pt x="304" y="457"/>
                  </a:cubicBezTo>
                  <a:cubicBezTo>
                    <a:pt x="373" y="457"/>
                    <a:pt x="421" y="465"/>
                    <a:pt x="448" y="482"/>
                  </a:cubicBezTo>
                  <a:cubicBezTo>
                    <a:pt x="476" y="500"/>
                    <a:pt x="490" y="529"/>
                    <a:pt x="490" y="570"/>
                  </a:cubicBezTo>
                  <a:cubicBezTo>
                    <a:pt x="490" y="611"/>
                    <a:pt x="476" y="640"/>
                    <a:pt x="448" y="658"/>
                  </a:cubicBezTo>
                </a:path>
              </a:pathLst>
            </a:custGeom>
            <a:solidFill>
              <a:srgbClr val="F4D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0" name="íṩľidê"/>
            <p:cNvSpPr/>
            <p:nvPr/>
          </p:nvSpPr>
          <p:spPr bwMode="auto">
            <a:xfrm>
              <a:off x="5534026" y="2225676"/>
              <a:ext cx="7938" cy="9525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0 w 6"/>
                <a:gd name="T5" fmla="*/ 8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3"/>
                    <a:pt x="6" y="0"/>
                    <a:pt x="6" y="0"/>
                  </a:cubicBezTo>
                </a:path>
              </a:pathLst>
            </a:custGeom>
            <a:solidFill>
              <a:srgbClr val="324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1" name="isľîḓè"/>
            <p:cNvSpPr/>
            <p:nvPr/>
          </p:nvSpPr>
          <p:spPr bwMode="auto">
            <a:xfrm>
              <a:off x="4224338" y="2225676"/>
              <a:ext cx="1309688" cy="1835150"/>
            </a:xfrm>
            <a:custGeom>
              <a:avLst/>
              <a:gdLst>
                <a:gd name="T0" fmla="*/ 429 w 943"/>
                <a:gd name="T1" fmla="*/ 731 h 1325"/>
                <a:gd name="T2" fmla="*/ 400 w 943"/>
                <a:gd name="T3" fmla="*/ 732 h 1325"/>
                <a:gd name="T4" fmla="*/ 400 w 943"/>
                <a:gd name="T5" fmla="*/ 778 h 1325"/>
                <a:gd name="T6" fmla="*/ 429 w 943"/>
                <a:gd name="T7" fmla="*/ 738 h 1325"/>
                <a:gd name="T8" fmla="*/ 429 w 943"/>
                <a:gd name="T9" fmla="*/ 731 h 1325"/>
                <a:gd name="T10" fmla="*/ 427 w 943"/>
                <a:gd name="T11" fmla="*/ 458 h 1325"/>
                <a:gd name="T12" fmla="*/ 398 w 943"/>
                <a:gd name="T13" fmla="*/ 458 h 1325"/>
                <a:gd name="T14" fmla="*/ 400 w 943"/>
                <a:gd name="T15" fmla="*/ 663 h 1325"/>
                <a:gd name="T16" fmla="*/ 428 w 943"/>
                <a:gd name="T17" fmla="*/ 663 h 1325"/>
                <a:gd name="T18" fmla="*/ 427 w 943"/>
                <a:gd name="T19" fmla="*/ 458 h 1325"/>
                <a:gd name="T20" fmla="*/ 513 w 943"/>
                <a:gd name="T21" fmla="*/ 457 h 1325"/>
                <a:gd name="T22" fmla="*/ 512 w 943"/>
                <a:gd name="T23" fmla="*/ 457 h 1325"/>
                <a:gd name="T24" fmla="*/ 471 w 943"/>
                <a:gd name="T25" fmla="*/ 458 h 1325"/>
                <a:gd name="T26" fmla="*/ 472 w 943"/>
                <a:gd name="T27" fmla="*/ 663 h 1325"/>
                <a:gd name="T28" fmla="*/ 482 w 943"/>
                <a:gd name="T29" fmla="*/ 663 h 1325"/>
                <a:gd name="T30" fmla="*/ 609 w 943"/>
                <a:gd name="T31" fmla="*/ 482 h 1325"/>
                <a:gd name="T32" fmla="*/ 513 w 943"/>
                <a:gd name="T33" fmla="*/ 457 h 1325"/>
                <a:gd name="T34" fmla="*/ 943 w 943"/>
                <a:gd name="T35" fmla="*/ 0 h 1325"/>
                <a:gd name="T36" fmla="*/ 0 w 943"/>
                <a:gd name="T37" fmla="*/ 9 h 1325"/>
                <a:gd name="T38" fmla="*/ 11 w 943"/>
                <a:gd name="T39" fmla="*/ 1325 h 1325"/>
                <a:gd name="T40" fmla="*/ 218 w 943"/>
                <a:gd name="T41" fmla="*/ 1035 h 1325"/>
                <a:gd name="T42" fmla="*/ 210 w 943"/>
                <a:gd name="T43" fmla="*/ 1030 h 1325"/>
                <a:gd name="T44" fmla="*/ 200 w 943"/>
                <a:gd name="T45" fmla="*/ 1000 h 1325"/>
                <a:gd name="T46" fmla="*/ 212 w 943"/>
                <a:gd name="T47" fmla="*/ 969 h 1325"/>
                <a:gd name="T48" fmla="*/ 271 w 943"/>
                <a:gd name="T49" fmla="*/ 961 h 1325"/>
                <a:gd name="T50" fmla="*/ 271 w 943"/>
                <a:gd name="T51" fmla="*/ 961 h 1325"/>
                <a:gd name="T52" fmla="*/ 289 w 943"/>
                <a:gd name="T53" fmla="*/ 935 h 1325"/>
                <a:gd name="T54" fmla="*/ 286 w 943"/>
                <a:gd name="T55" fmla="*/ 459 h 1325"/>
                <a:gd name="T56" fmla="*/ 268 w 943"/>
                <a:gd name="T57" fmla="*/ 459 h 1325"/>
                <a:gd name="T58" fmla="*/ 265 w 943"/>
                <a:gd name="T59" fmla="*/ 459 h 1325"/>
                <a:gd name="T60" fmla="*/ 212 w 943"/>
                <a:gd name="T61" fmla="*/ 451 h 1325"/>
                <a:gd name="T62" fmla="*/ 200 w 943"/>
                <a:gd name="T63" fmla="*/ 419 h 1325"/>
                <a:gd name="T64" fmla="*/ 210 w 943"/>
                <a:gd name="T65" fmla="*/ 389 h 1325"/>
                <a:gd name="T66" fmla="*/ 239 w 943"/>
                <a:gd name="T67" fmla="*/ 379 h 1325"/>
                <a:gd name="T68" fmla="*/ 354 w 943"/>
                <a:gd name="T69" fmla="*/ 378 h 1325"/>
                <a:gd name="T70" fmla="*/ 354 w 943"/>
                <a:gd name="T71" fmla="*/ 299 h 1325"/>
                <a:gd name="T72" fmla="*/ 376 w 943"/>
                <a:gd name="T73" fmla="*/ 281 h 1325"/>
                <a:gd name="T74" fmla="*/ 397 w 943"/>
                <a:gd name="T75" fmla="*/ 299 h 1325"/>
                <a:gd name="T76" fmla="*/ 398 w 943"/>
                <a:gd name="T77" fmla="*/ 378 h 1325"/>
                <a:gd name="T78" fmla="*/ 427 w 943"/>
                <a:gd name="T79" fmla="*/ 378 h 1325"/>
                <a:gd name="T80" fmla="*/ 426 w 943"/>
                <a:gd name="T81" fmla="*/ 299 h 1325"/>
                <a:gd name="T82" fmla="*/ 448 w 943"/>
                <a:gd name="T83" fmla="*/ 280 h 1325"/>
                <a:gd name="T84" fmla="*/ 470 w 943"/>
                <a:gd name="T85" fmla="*/ 298 h 1325"/>
                <a:gd name="T86" fmla="*/ 470 w 943"/>
                <a:gd name="T87" fmla="*/ 378 h 1325"/>
                <a:gd name="T88" fmla="*/ 499 w 943"/>
                <a:gd name="T89" fmla="*/ 377 h 1325"/>
                <a:gd name="T90" fmla="*/ 502 w 943"/>
                <a:gd name="T91" fmla="*/ 377 h 1325"/>
                <a:gd name="T92" fmla="*/ 660 w 943"/>
                <a:gd name="T93" fmla="*/ 410 h 1325"/>
                <a:gd name="T94" fmla="*/ 943 w 943"/>
                <a:gd name="T95" fmla="*/ 8 h 1325"/>
                <a:gd name="T96" fmla="*/ 943 w 943"/>
                <a:gd name="T97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43" h="1325">
                  <a:moveTo>
                    <a:pt x="429" y="731"/>
                  </a:moveTo>
                  <a:cubicBezTo>
                    <a:pt x="400" y="732"/>
                    <a:pt x="400" y="732"/>
                    <a:pt x="400" y="732"/>
                  </a:cubicBezTo>
                  <a:cubicBezTo>
                    <a:pt x="400" y="747"/>
                    <a:pt x="400" y="762"/>
                    <a:pt x="400" y="778"/>
                  </a:cubicBezTo>
                  <a:cubicBezTo>
                    <a:pt x="410" y="764"/>
                    <a:pt x="419" y="751"/>
                    <a:pt x="429" y="738"/>
                  </a:cubicBezTo>
                  <a:cubicBezTo>
                    <a:pt x="429" y="735"/>
                    <a:pt x="429" y="733"/>
                    <a:pt x="429" y="731"/>
                  </a:cubicBezTo>
                  <a:moveTo>
                    <a:pt x="427" y="458"/>
                  </a:moveTo>
                  <a:cubicBezTo>
                    <a:pt x="398" y="458"/>
                    <a:pt x="398" y="458"/>
                    <a:pt x="398" y="458"/>
                  </a:cubicBezTo>
                  <a:cubicBezTo>
                    <a:pt x="399" y="526"/>
                    <a:pt x="399" y="595"/>
                    <a:pt x="400" y="663"/>
                  </a:cubicBezTo>
                  <a:cubicBezTo>
                    <a:pt x="428" y="663"/>
                    <a:pt x="428" y="663"/>
                    <a:pt x="428" y="663"/>
                  </a:cubicBezTo>
                  <a:cubicBezTo>
                    <a:pt x="428" y="595"/>
                    <a:pt x="427" y="526"/>
                    <a:pt x="427" y="458"/>
                  </a:cubicBezTo>
                  <a:moveTo>
                    <a:pt x="513" y="457"/>
                  </a:moveTo>
                  <a:cubicBezTo>
                    <a:pt x="513" y="457"/>
                    <a:pt x="512" y="457"/>
                    <a:pt x="512" y="457"/>
                  </a:cubicBezTo>
                  <a:cubicBezTo>
                    <a:pt x="471" y="458"/>
                    <a:pt x="471" y="458"/>
                    <a:pt x="471" y="458"/>
                  </a:cubicBezTo>
                  <a:cubicBezTo>
                    <a:pt x="471" y="526"/>
                    <a:pt x="472" y="594"/>
                    <a:pt x="472" y="663"/>
                  </a:cubicBezTo>
                  <a:cubicBezTo>
                    <a:pt x="482" y="663"/>
                    <a:pt x="482" y="663"/>
                    <a:pt x="482" y="663"/>
                  </a:cubicBezTo>
                  <a:cubicBezTo>
                    <a:pt x="525" y="602"/>
                    <a:pt x="568" y="541"/>
                    <a:pt x="609" y="482"/>
                  </a:cubicBezTo>
                  <a:cubicBezTo>
                    <a:pt x="586" y="466"/>
                    <a:pt x="555" y="457"/>
                    <a:pt x="513" y="457"/>
                  </a:cubicBezTo>
                  <a:moveTo>
                    <a:pt x="943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1" y="1325"/>
                    <a:pt x="11" y="1325"/>
                    <a:pt x="11" y="1325"/>
                  </a:cubicBezTo>
                  <a:cubicBezTo>
                    <a:pt x="15" y="1322"/>
                    <a:pt x="100" y="1202"/>
                    <a:pt x="218" y="1035"/>
                  </a:cubicBezTo>
                  <a:cubicBezTo>
                    <a:pt x="215" y="1034"/>
                    <a:pt x="212" y="1032"/>
                    <a:pt x="210" y="1030"/>
                  </a:cubicBezTo>
                  <a:cubicBezTo>
                    <a:pt x="204" y="1023"/>
                    <a:pt x="200" y="1013"/>
                    <a:pt x="200" y="1000"/>
                  </a:cubicBezTo>
                  <a:cubicBezTo>
                    <a:pt x="200" y="985"/>
                    <a:pt x="204" y="975"/>
                    <a:pt x="212" y="969"/>
                  </a:cubicBezTo>
                  <a:cubicBezTo>
                    <a:pt x="220" y="964"/>
                    <a:pt x="240" y="961"/>
                    <a:pt x="271" y="961"/>
                  </a:cubicBezTo>
                  <a:cubicBezTo>
                    <a:pt x="271" y="961"/>
                    <a:pt x="271" y="961"/>
                    <a:pt x="271" y="961"/>
                  </a:cubicBezTo>
                  <a:cubicBezTo>
                    <a:pt x="277" y="952"/>
                    <a:pt x="283" y="944"/>
                    <a:pt x="289" y="935"/>
                  </a:cubicBezTo>
                  <a:cubicBezTo>
                    <a:pt x="286" y="459"/>
                    <a:pt x="286" y="459"/>
                    <a:pt x="286" y="459"/>
                  </a:cubicBezTo>
                  <a:cubicBezTo>
                    <a:pt x="268" y="459"/>
                    <a:pt x="268" y="459"/>
                    <a:pt x="268" y="459"/>
                  </a:cubicBezTo>
                  <a:cubicBezTo>
                    <a:pt x="267" y="459"/>
                    <a:pt x="266" y="459"/>
                    <a:pt x="265" y="459"/>
                  </a:cubicBezTo>
                  <a:cubicBezTo>
                    <a:pt x="238" y="459"/>
                    <a:pt x="220" y="456"/>
                    <a:pt x="212" y="451"/>
                  </a:cubicBezTo>
                  <a:cubicBezTo>
                    <a:pt x="204" y="445"/>
                    <a:pt x="200" y="434"/>
                    <a:pt x="200" y="419"/>
                  </a:cubicBezTo>
                  <a:cubicBezTo>
                    <a:pt x="200" y="406"/>
                    <a:pt x="203" y="396"/>
                    <a:pt x="210" y="389"/>
                  </a:cubicBezTo>
                  <a:cubicBezTo>
                    <a:pt x="216" y="382"/>
                    <a:pt x="226" y="379"/>
                    <a:pt x="239" y="379"/>
                  </a:cubicBezTo>
                  <a:cubicBezTo>
                    <a:pt x="354" y="378"/>
                    <a:pt x="354" y="378"/>
                    <a:pt x="354" y="378"/>
                  </a:cubicBezTo>
                  <a:cubicBezTo>
                    <a:pt x="354" y="352"/>
                    <a:pt x="354" y="325"/>
                    <a:pt x="354" y="299"/>
                  </a:cubicBezTo>
                  <a:cubicBezTo>
                    <a:pt x="353" y="287"/>
                    <a:pt x="365" y="281"/>
                    <a:pt x="376" y="281"/>
                  </a:cubicBezTo>
                  <a:cubicBezTo>
                    <a:pt x="386" y="281"/>
                    <a:pt x="397" y="287"/>
                    <a:pt x="397" y="299"/>
                  </a:cubicBezTo>
                  <a:cubicBezTo>
                    <a:pt x="398" y="325"/>
                    <a:pt x="398" y="352"/>
                    <a:pt x="398" y="378"/>
                  </a:cubicBezTo>
                  <a:cubicBezTo>
                    <a:pt x="427" y="378"/>
                    <a:pt x="427" y="378"/>
                    <a:pt x="427" y="378"/>
                  </a:cubicBezTo>
                  <a:cubicBezTo>
                    <a:pt x="426" y="351"/>
                    <a:pt x="426" y="325"/>
                    <a:pt x="426" y="299"/>
                  </a:cubicBezTo>
                  <a:cubicBezTo>
                    <a:pt x="426" y="286"/>
                    <a:pt x="437" y="280"/>
                    <a:pt x="448" y="280"/>
                  </a:cubicBezTo>
                  <a:cubicBezTo>
                    <a:pt x="459" y="280"/>
                    <a:pt x="470" y="286"/>
                    <a:pt x="470" y="298"/>
                  </a:cubicBezTo>
                  <a:cubicBezTo>
                    <a:pt x="470" y="325"/>
                    <a:pt x="470" y="351"/>
                    <a:pt x="470" y="378"/>
                  </a:cubicBezTo>
                  <a:cubicBezTo>
                    <a:pt x="499" y="377"/>
                    <a:pt x="499" y="377"/>
                    <a:pt x="499" y="377"/>
                  </a:cubicBezTo>
                  <a:cubicBezTo>
                    <a:pt x="500" y="377"/>
                    <a:pt x="501" y="377"/>
                    <a:pt x="502" y="377"/>
                  </a:cubicBezTo>
                  <a:cubicBezTo>
                    <a:pt x="568" y="377"/>
                    <a:pt x="621" y="388"/>
                    <a:pt x="660" y="410"/>
                  </a:cubicBezTo>
                  <a:cubicBezTo>
                    <a:pt x="801" y="210"/>
                    <a:pt x="917" y="45"/>
                    <a:pt x="943" y="8"/>
                  </a:cubicBezTo>
                  <a:cubicBezTo>
                    <a:pt x="943" y="0"/>
                    <a:pt x="943" y="0"/>
                    <a:pt x="943" y="0"/>
                  </a:cubicBezTo>
                </a:path>
              </a:pathLst>
            </a:custGeom>
            <a:solidFill>
              <a:srgbClr val="97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2" name="îṣḻïḋê"/>
            <p:cNvSpPr/>
            <p:nvPr/>
          </p:nvSpPr>
          <p:spPr bwMode="auto">
            <a:xfrm>
              <a:off x="4502151" y="2613026"/>
              <a:ext cx="638175" cy="1046163"/>
            </a:xfrm>
            <a:custGeom>
              <a:avLst/>
              <a:gdLst>
                <a:gd name="T0" fmla="*/ 71 w 460"/>
                <a:gd name="T1" fmla="*/ 681 h 755"/>
                <a:gd name="T2" fmla="*/ 71 w 460"/>
                <a:gd name="T3" fmla="*/ 681 h 755"/>
                <a:gd name="T4" fmla="*/ 12 w 460"/>
                <a:gd name="T5" fmla="*/ 689 h 755"/>
                <a:gd name="T6" fmla="*/ 0 w 460"/>
                <a:gd name="T7" fmla="*/ 720 h 755"/>
                <a:gd name="T8" fmla="*/ 10 w 460"/>
                <a:gd name="T9" fmla="*/ 750 h 755"/>
                <a:gd name="T10" fmla="*/ 18 w 460"/>
                <a:gd name="T11" fmla="*/ 755 h 755"/>
                <a:gd name="T12" fmla="*/ 71 w 460"/>
                <a:gd name="T13" fmla="*/ 681 h 755"/>
                <a:gd name="T14" fmla="*/ 200 w 460"/>
                <a:gd name="T15" fmla="*/ 383 h 755"/>
                <a:gd name="T16" fmla="*/ 198 w 460"/>
                <a:gd name="T17" fmla="*/ 178 h 755"/>
                <a:gd name="T18" fmla="*/ 227 w 460"/>
                <a:gd name="T19" fmla="*/ 178 h 755"/>
                <a:gd name="T20" fmla="*/ 228 w 460"/>
                <a:gd name="T21" fmla="*/ 383 h 755"/>
                <a:gd name="T22" fmla="*/ 200 w 460"/>
                <a:gd name="T23" fmla="*/ 383 h 755"/>
                <a:gd name="T24" fmla="*/ 248 w 460"/>
                <a:gd name="T25" fmla="*/ 0 h 755"/>
                <a:gd name="T26" fmla="*/ 226 w 460"/>
                <a:gd name="T27" fmla="*/ 19 h 755"/>
                <a:gd name="T28" fmla="*/ 227 w 460"/>
                <a:gd name="T29" fmla="*/ 98 h 755"/>
                <a:gd name="T30" fmla="*/ 198 w 460"/>
                <a:gd name="T31" fmla="*/ 98 h 755"/>
                <a:gd name="T32" fmla="*/ 197 w 460"/>
                <a:gd name="T33" fmla="*/ 19 h 755"/>
                <a:gd name="T34" fmla="*/ 176 w 460"/>
                <a:gd name="T35" fmla="*/ 1 h 755"/>
                <a:gd name="T36" fmla="*/ 154 w 460"/>
                <a:gd name="T37" fmla="*/ 19 h 755"/>
                <a:gd name="T38" fmla="*/ 154 w 460"/>
                <a:gd name="T39" fmla="*/ 98 h 755"/>
                <a:gd name="T40" fmla="*/ 39 w 460"/>
                <a:gd name="T41" fmla="*/ 99 h 755"/>
                <a:gd name="T42" fmla="*/ 10 w 460"/>
                <a:gd name="T43" fmla="*/ 109 h 755"/>
                <a:gd name="T44" fmla="*/ 0 w 460"/>
                <a:gd name="T45" fmla="*/ 139 h 755"/>
                <a:gd name="T46" fmla="*/ 12 w 460"/>
                <a:gd name="T47" fmla="*/ 171 h 755"/>
                <a:gd name="T48" fmla="*/ 65 w 460"/>
                <a:gd name="T49" fmla="*/ 179 h 755"/>
                <a:gd name="T50" fmla="*/ 68 w 460"/>
                <a:gd name="T51" fmla="*/ 179 h 755"/>
                <a:gd name="T52" fmla="*/ 86 w 460"/>
                <a:gd name="T53" fmla="*/ 179 h 755"/>
                <a:gd name="T54" fmla="*/ 89 w 460"/>
                <a:gd name="T55" fmla="*/ 655 h 755"/>
                <a:gd name="T56" fmla="*/ 200 w 460"/>
                <a:gd name="T57" fmla="*/ 498 h 755"/>
                <a:gd name="T58" fmla="*/ 200 w 460"/>
                <a:gd name="T59" fmla="*/ 452 h 755"/>
                <a:gd name="T60" fmla="*/ 229 w 460"/>
                <a:gd name="T61" fmla="*/ 451 h 755"/>
                <a:gd name="T62" fmla="*/ 229 w 460"/>
                <a:gd name="T63" fmla="*/ 458 h 755"/>
                <a:gd name="T64" fmla="*/ 282 w 460"/>
                <a:gd name="T65" fmla="*/ 383 h 755"/>
                <a:gd name="T66" fmla="*/ 272 w 460"/>
                <a:gd name="T67" fmla="*/ 383 h 755"/>
                <a:gd name="T68" fmla="*/ 271 w 460"/>
                <a:gd name="T69" fmla="*/ 178 h 755"/>
                <a:gd name="T70" fmla="*/ 312 w 460"/>
                <a:gd name="T71" fmla="*/ 177 h 755"/>
                <a:gd name="T72" fmla="*/ 313 w 460"/>
                <a:gd name="T73" fmla="*/ 177 h 755"/>
                <a:gd name="T74" fmla="*/ 409 w 460"/>
                <a:gd name="T75" fmla="*/ 202 h 755"/>
                <a:gd name="T76" fmla="*/ 460 w 460"/>
                <a:gd name="T77" fmla="*/ 130 h 755"/>
                <a:gd name="T78" fmla="*/ 302 w 460"/>
                <a:gd name="T79" fmla="*/ 97 h 755"/>
                <a:gd name="T80" fmla="*/ 299 w 460"/>
                <a:gd name="T81" fmla="*/ 97 h 755"/>
                <a:gd name="T82" fmla="*/ 270 w 460"/>
                <a:gd name="T83" fmla="*/ 98 h 755"/>
                <a:gd name="T84" fmla="*/ 270 w 460"/>
                <a:gd name="T85" fmla="*/ 18 h 755"/>
                <a:gd name="T86" fmla="*/ 248 w 460"/>
                <a:gd name="T87" fmla="*/ 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0" h="755">
                  <a:moveTo>
                    <a:pt x="71" y="681"/>
                  </a:moveTo>
                  <a:cubicBezTo>
                    <a:pt x="71" y="681"/>
                    <a:pt x="71" y="681"/>
                    <a:pt x="71" y="681"/>
                  </a:cubicBezTo>
                  <a:cubicBezTo>
                    <a:pt x="40" y="681"/>
                    <a:pt x="20" y="684"/>
                    <a:pt x="12" y="689"/>
                  </a:cubicBezTo>
                  <a:cubicBezTo>
                    <a:pt x="4" y="695"/>
                    <a:pt x="0" y="705"/>
                    <a:pt x="0" y="720"/>
                  </a:cubicBezTo>
                  <a:cubicBezTo>
                    <a:pt x="0" y="733"/>
                    <a:pt x="4" y="743"/>
                    <a:pt x="10" y="750"/>
                  </a:cubicBezTo>
                  <a:cubicBezTo>
                    <a:pt x="12" y="752"/>
                    <a:pt x="15" y="754"/>
                    <a:pt x="18" y="755"/>
                  </a:cubicBezTo>
                  <a:cubicBezTo>
                    <a:pt x="35" y="731"/>
                    <a:pt x="53" y="706"/>
                    <a:pt x="71" y="681"/>
                  </a:cubicBezTo>
                  <a:moveTo>
                    <a:pt x="200" y="383"/>
                  </a:moveTo>
                  <a:cubicBezTo>
                    <a:pt x="199" y="315"/>
                    <a:pt x="199" y="246"/>
                    <a:pt x="198" y="178"/>
                  </a:cubicBezTo>
                  <a:cubicBezTo>
                    <a:pt x="227" y="178"/>
                    <a:pt x="227" y="178"/>
                    <a:pt x="227" y="178"/>
                  </a:cubicBezTo>
                  <a:cubicBezTo>
                    <a:pt x="227" y="246"/>
                    <a:pt x="228" y="315"/>
                    <a:pt x="228" y="383"/>
                  </a:cubicBezTo>
                  <a:cubicBezTo>
                    <a:pt x="200" y="383"/>
                    <a:pt x="200" y="383"/>
                    <a:pt x="200" y="383"/>
                  </a:cubicBezTo>
                  <a:moveTo>
                    <a:pt x="248" y="0"/>
                  </a:moveTo>
                  <a:cubicBezTo>
                    <a:pt x="237" y="0"/>
                    <a:pt x="226" y="6"/>
                    <a:pt x="226" y="19"/>
                  </a:cubicBezTo>
                  <a:cubicBezTo>
                    <a:pt x="226" y="45"/>
                    <a:pt x="226" y="71"/>
                    <a:pt x="227" y="98"/>
                  </a:cubicBezTo>
                  <a:cubicBezTo>
                    <a:pt x="198" y="98"/>
                    <a:pt x="198" y="98"/>
                    <a:pt x="198" y="98"/>
                  </a:cubicBezTo>
                  <a:cubicBezTo>
                    <a:pt x="198" y="72"/>
                    <a:pt x="198" y="45"/>
                    <a:pt x="197" y="19"/>
                  </a:cubicBezTo>
                  <a:cubicBezTo>
                    <a:pt x="197" y="7"/>
                    <a:pt x="186" y="1"/>
                    <a:pt x="176" y="1"/>
                  </a:cubicBezTo>
                  <a:cubicBezTo>
                    <a:pt x="165" y="1"/>
                    <a:pt x="153" y="7"/>
                    <a:pt x="154" y="19"/>
                  </a:cubicBezTo>
                  <a:cubicBezTo>
                    <a:pt x="154" y="45"/>
                    <a:pt x="154" y="72"/>
                    <a:pt x="154" y="98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26" y="99"/>
                    <a:pt x="16" y="102"/>
                    <a:pt x="10" y="109"/>
                  </a:cubicBezTo>
                  <a:cubicBezTo>
                    <a:pt x="3" y="116"/>
                    <a:pt x="0" y="126"/>
                    <a:pt x="0" y="139"/>
                  </a:cubicBezTo>
                  <a:cubicBezTo>
                    <a:pt x="0" y="154"/>
                    <a:pt x="4" y="165"/>
                    <a:pt x="12" y="171"/>
                  </a:cubicBezTo>
                  <a:cubicBezTo>
                    <a:pt x="20" y="176"/>
                    <a:pt x="38" y="179"/>
                    <a:pt x="65" y="179"/>
                  </a:cubicBezTo>
                  <a:cubicBezTo>
                    <a:pt x="66" y="179"/>
                    <a:pt x="67" y="179"/>
                    <a:pt x="68" y="179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9" y="655"/>
                    <a:pt x="89" y="655"/>
                    <a:pt x="89" y="655"/>
                  </a:cubicBezTo>
                  <a:cubicBezTo>
                    <a:pt x="125" y="605"/>
                    <a:pt x="162" y="552"/>
                    <a:pt x="200" y="498"/>
                  </a:cubicBezTo>
                  <a:cubicBezTo>
                    <a:pt x="200" y="482"/>
                    <a:pt x="200" y="467"/>
                    <a:pt x="200" y="452"/>
                  </a:cubicBezTo>
                  <a:cubicBezTo>
                    <a:pt x="229" y="451"/>
                    <a:pt x="229" y="451"/>
                    <a:pt x="229" y="451"/>
                  </a:cubicBezTo>
                  <a:cubicBezTo>
                    <a:pt x="229" y="453"/>
                    <a:pt x="229" y="455"/>
                    <a:pt x="229" y="458"/>
                  </a:cubicBezTo>
                  <a:cubicBezTo>
                    <a:pt x="246" y="433"/>
                    <a:pt x="264" y="408"/>
                    <a:pt x="282" y="383"/>
                  </a:cubicBezTo>
                  <a:cubicBezTo>
                    <a:pt x="272" y="383"/>
                    <a:pt x="272" y="383"/>
                    <a:pt x="272" y="383"/>
                  </a:cubicBezTo>
                  <a:cubicBezTo>
                    <a:pt x="272" y="314"/>
                    <a:pt x="271" y="246"/>
                    <a:pt x="271" y="178"/>
                  </a:cubicBezTo>
                  <a:cubicBezTo>
                    <a:pt x="312" y="177"/>
                    <a:pt x="312" y="177"/>
                    <a:pt x="312" y="177"/>
                  </a:cubicBezTo>
                  <a:cubicBezTo>
                    <a:pt x="312" y="177"/>
                    <a:pt x="313" y="177"/>
                    <a:pt x="313" y="177"/>
                  </a:cubicBezTo>
                  <a:cubicBezTo>
                    <a:pt x="355" y="177"/>
                    <a:pt x="386" y="186"/>
                    <a:pt x="409" y="202"/>
                  </a:cubicBezTo>
                  <a:cubicBezTo>
                    <a:pt x="426" y="178"/>
                    <a:pt x="443" y="154"/>
                    <a:pt x="460" y="130"/>
                  </a:cubicBezTo>
                  <a:cubicBezTo>
                    <a:pt x="421" y="108"/>
                    <a:pt x="368" y="97"/>
                    <a:pt x="302" y="97"/>
                  </a:cubicBezTo>
                  <a:cubicBezTo>
                    <a:pt x="301" y="97"/>
                    <a:pt x="300" y="97"/>
                    <a:pt x="299" y="97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0" y="71"/>
                    <a:pt x="270" y="45"/>
                    <a:pt x="270" y="18"/>
                  </a:cubicBezTo>
                  <a:cubicBezTo>
                    <a:pt x="270" y="6"/>
                    <a:pt x="259" y="0"/>
                    <a:pt x="248" y="0"/>
                  </a:cubicBezTo>
                </a:path>
              </a:pathLst>
            </a:custGeom>
            <a:solidFill>
              <a:srgbClr val="E0C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" name="矩形标注 8"/>
          <p:cNvSpPr/>
          <p:nvPr/>
        </p:nvSpPr>
        <p:spPr>
          <a:xfrm>
            <a:off x="3721188" y="1302001"/>
            <a:ext cx="4089578" cy="1122381"/>
          </a:xfrm>
          <a:prstGeom prst="wedgeRectCallout">
            <a:avLst>
              <a:gd name="adj1" fmla="val -68879"/>
              <a:gd name="adj2" fmla="val 295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/>
              <a:t>检查护照及签证的有效期。备好证照中的个人信息页和签证复印件，以及几张证照照片，并与护照分开存放，以备急需。</a:t>
            </a:r>
            <a:endParaRPr lang="zh-CN" altLang="en-US" dirty="0"/>
          </a:p>
        </p:txBody>
      </p:sp>
      <p:sp>
        <p:nvSpPr>
          <p:cNvPr id="10" name="矩形标注 9"/>
          <p:cNvSpPr/>
          <p:nvPr/>
        </p:nvSpPr>
        <p:spPr>
          <a:xfrm>
            <a:off x="7533175" y="4633802"/>
            <a:ext cx="4071450" cy="899808"/>
          </a:xfrm>
          <a:prstGeom prst="wedgeRectCallout">
            <a:avLst>
              <a:gd name="adj1" fmla="val -19932"/>
              <a:gd name="adj2" fmla="val -93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/>
              <a:t>检查机票。仔细核对抵临日期、姓名拼音、航班号、舱位等级、途经城市、到达城市等是否正确。</a:t>
            </a:r>
            <a:endParaRPr lang="zh-CN" altLang="en-US" dirty="0"/>
          </a:p>
        </p:txBody>
      </p:sp>
      <p:grpSp>
        <p:nvGrpSpPr>
          <p:cNvPr id="573" name="1829a08b-aeee-47b5-beeb-491fedc24b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08787" y="5118820"/>
            <a:ext cx="2728381" cy="890946"/>
            <a:chOff x="3198813" y="2493963"/>
            <a:chExt cx="5770563" cy="1884362"/>
          </a:xfrm>
        </p:grpSpPr>
        <p:sp>
          <p:nvSpPr>
            <p:cNvPr id="574" name="íşľíḍe"/>
            <p:cNvSpPr/>
            <p:nvPr/>
          </p:nvSpPr>
          <p:spPr bwMode="auto">
            <a:xfrm>
              <a:off x="5230813" y="2519363"/>
              <a:ext cx="762000" cy="1833562"/>
            </a:xfrm>
            <a:custGeom>
              <a:avLst/>
              <a:gdLst>
                <a:gd name="T0" fmla="*/ 297 w 480"/>
                <a:gd name="T1" fmla="*/ 1155 h 1155"/>
                <a:gd name="T2" fmla="*/ 0 w 480"/>
                <a:gd name="T3" fmla="*/ 1155 h 1155"/>
                <a:gd name="T4" fmla="*/ 183 w 480"/>
                <a:gd name="T5" fmla="*/ 0 h 1155"/>
                <a:gd name="T6" fmla="*/ 480 w 480"/>
                <a:gd name="T7" fmla="*/ 0 h 1155"/>
                <a:gd name="T8" fmla="*/ 297 w 480"/>
                <a:gd name="T9" fmla="*/ 1155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1155">
                  <a:moveTo>
                    <a:pt x="297" y="1155"/>
                  </a:moveTo>
                  <a:lnTo>
                    <a:pt x="0" y="1155"/>
                  </a:lnTo>
                  <a:lnTo>
                    <a:pt x="183" y="0"/>
                  </a:lnTo>
                  <a:lnTo>
                    <a:pt x="480" y="0"/>
                  </a:lnTo>
                  <a:lnTo>
                    <a:pt x="297" y="1155"/>
                  </a:lnTo>
                  <a:close/>
                </a:path>
              </a:pathLst>
            </a:custGeom>
            <a:solidFill>
              <a:srgbClr val="17236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5" name="îṧḻíďé"/>
            <p:cNvSpPr/>
            <p:nvPr/>
          </p:nvSpPr>
          <p:spPr bwMode="auto">
            <a:xfrm>
              <a:off x="3198813" y="2519363"/>
              <a:ext cx="2141538" cy="1833562"/>
            </a:xfrm>
            <a:custGeom>
              <a:avLst/>
              <a:gdLst>
                <a:gd name="T0" fmla="*/ 135 w 177"/>
                <a:gd name="T1" fmla="*/ 0 h 150"/>
                <a:gd name="T2" fmla="*/ 98 w 177"/>
                <a:gd name="T3" fmla="*/ 103 h 150"/>
                <a:gd name="T4" fmla="*/ 94 w 177"/>
                <a:gd name="T5" fmla="*/ 81 h 150"/>
                <a:gd name="T6" fmla="*/ 94 w 177"/>
                <a:gd name="T7" fmla="*/ 81 h 150"/>
                <a:gd name="T8" fmla="*/ 80 w 177"/>
                <a:gd name="T9" fmla="*/ 14 h 150"/>
                <a:gd name="T10" fmla="*/ 62 w 177"/>
                <a:gd name="T11" fmla="*/ 0 h 150"/>
                <a:gd name="T12" fmla="*/ 1 w 177"/>
                <a:gd name="T13" fmla="*/ 0 h 150"/>
                <a:gd name="T14" fmla="*/ 0 w 177"/>
                <a:gd name="T15" fmla="*/ 3 h 150"/>
                <a:gd name="T16" fmla="*/ 41 w 177"/>
                <a:gd name="T17" fmla="*/ 20 h 150"/>
                <a:gd name="T18" fmla="*/ 74 w 177"/>
                <a:gd name="T19" fmla="*/ 150 h 150"/>
                <a:gd name="T20" fmla="*/ 115 w 177"/>
                <a:gd name="T21" fmla="*/ 150 h 150"/>
                <a:gd name="T22" fmla="*/ 177 w 177"/>
                <a:gd name="T23" fmla="*/ 0 h 150"/>
                <a:gd name="T24" fmla="*/ 135 w 177"/>
                <a:gd name="T2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50">
                  <a:moveTo>
                    <a:pt x="135" y="0"/>
                  </a:moveTo>
                  <a:cubicBezTo>
                    <a:pt x="98" y="103"/>
                    <a:pt x="98" y="103"/>
                    <a:pt x="98" y="103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94" y="81"/>
                    <a:pt x="94" y="81"/>
                    <a:pt x="94" y="8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79" y="0"/>
                    <a:pt x="6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9" y="7"/>
                    <a:pt x="41" y="20"/>
                  </a:cubicBezTo>
                  <a:cubicBezTo>
                    <a:pt x="74" y="150"/>
                    <a:pt x="74" y="150"/>
                    <a:pt x="74" y="150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77" y="0"/>
                    <a:pt x="177" y="0"/>
                    <a:pt x="177" y="0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17236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6" name="ïsḷîḓe"/>
            <p:cNvSpPr/>
            <p:nvPr/>
          </p:nvSpPr>
          <p:spPr bwMode="auto">
            <a:xfrm>
              <a:off x="7299326" y="2519363"/>
              <a:ext cx="1670050" cy="1833562"/>
            </a:xfrm>
            <a:custGeom>
              <a:avLst/>
              <a:gdLst>
                <a:gd name="T0" fmla="*/ 102 w 138"/>
                <a:gd name="T1" fmla="*/ 150 h 150"/>
                <a:gd name="T2" fmla="*/ 138 w 138"/>
                <a:gd name="T3" fmla="*/ 150 h 150"/>
                <a:gd name="T4" fmla="*/ 107 w 138"/>
                <a:gd name="T5" fmla="*/ 0 h 150"/>
                <a:gd name="T6" fmla="*/ 76 w 138"/>
                <a:gd name="T7" fmla="*/ 0 h 150"/>
                <a:gd name="T8" fmla="*/ 58 w 138"/>
                <a:gd name="T9" fmla="*/ 11 h 150"/>
                <a:gd name="T10" fmla="*/ 0 w 138"/>
                <a:gd name="T11" fmla="*/ 150 h 150"/>
                <a:gd name="T12" fmla="*/ 40 w 138"/>
                <a:gd name="T13" fmla="*/ 150 h 150"/>
                <a:gd name="T14" fmla="*/ 48 w 138"/>
                <a:gd name="T15" fmla="*/ 128 h 150"/>
                <a:gd name="T16" fmla="*/ 98 w 138"/>
                <a:gd name="T17" fmla="*/ 128 h 150"/>
                <a:gd name="T18" fmla="*/ 102 w 138"/>
                <a:gd name="T19" fmla="*/ 150 h 150"/>
                <a:gd name="T20" fmla="*/ 59 w 138"/>
                <a:gd name="T21" fmla="*/ 97 h 150"/>
                <a:gd name="T22" fmla="*/ 80 w 138"/>
                <a:gd name="T23" fmla="*/ 41 h 150"/>
                <a:gd name="T24" fmla="*/ 91 w 138"/>
                <a:gd name="T25" fmla="*/ 97 h 150"/>
                <a:gd name="T26" fmla="*/ 59 w 138"/>
                <a:gd name="T27" fmla="*/ 9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8" h="150">
                  <a:moveTo>
                    <a:pt x="102" y="150"/>
                  </a:moveTo>
                  <a:cubicBezTo>
                    <a:pt x="138" y="150"/>
                    <a:pt x="138" y="150"/>
                    <a:pt x="138" y="15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1" y="0"/>
                    <a:pt x="58" y="11"/>
                    <a:pt x="58" y="1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98" y="128"/>
                    <a:pt x="98" y="128"/>
                    <a:pt x="98" y="128"/>
                  </a:cubicBezTo>
                  <a:lnTo>
                    <a:pt x="102" y="150"/>
                  </a:lnTo>
                  <a:close/>
                  <a:moveTo>
                    <a:pt x="59" y="97"/>
                  </a:moveTo>
                  <a:cubicBezTo>
                    <a:pt x="80" y="41"/>
                    <a:pt x="80" y="41"/>
                    <a:pt x="80" y="41"/>
                  </a:cubicBezTo>
                  <a:cubicBezTo>
                    <a:pt x="91" y="97"/>
                    <a:pt x="91" y="97"/>
                    <a:pt x="91" y="97"/>
                  </a:cubicBezTo>
                  <a:lnTo>
                    <a:pt x="59" y="97"/>
                  </a:lnTo>
                  <a:close/>
                </a:path>
              </a:pathLst>
            </a:custGeom>
            <a:solidFill>
              <a:srgbClr val="17236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7" name="is1ïďè"/>
            <p:cNvSpPr/>
            <p:nvPr/>
          </p:nvSpPr>
          <p:spPr bwMode="auto">
            <a:xfrm>
              <a:off x="5992813" y="2493963"/>
              <a:ext cx="1403350" cy="1884362"/>
            </a:xfrm>
            <a:custGeom>
              <a:avLst/>
              <a:gdLst>
                <a:gd name="T0" fmla="*/ 111 w 116"/>
                <a:gd name="T1" fmla="*/ 38 h 154"/>
                <a:gd name="T2" fmla="*/ 116 w 116"/>
                <a:gd name="T3" fmla="*/ 6 h 154"/>
                <a:gd name="T4" fmla="*/ 81 w 116"/>
                <a:gd name="T5" fmla="*/ 0 h 154"/>
                <a:gd name="T6" fmla="*/ 16 w 116"/>
                <a:gd name="T7" fmla="*/ 49 h 154"/>
                <a:gd name="T8" fmla="*/ 70 w 116"/>
                <a:gd name="T9" fmla="*/ 108 h 154"/>
                <a:gd name="T10" fmla="*/ 6 w 116"/>
                <a:gd name="T11" fmla="*/ 112 h 154"/>
                <a:gd name="T12" fmla="*/ 0 w 116"/>
                <a:gd name="T13" fmla="*/ 146 h 154"/>
                <a:gd name="T14" fmla="*/ 44 w 116"/>
                <a:gd name="T15" fmla="*/ 154 h 154"/>
                <a:gd name="T16" fmla="*/ 110 w 116"/>
                <a:gd name="T17" fmla="*/ 103 h 154"/>
                <a:gd name="T18" fmla="*/ 56 w 116"/>
                <a:gd name="T19" fmla="*/ 44 h 154"/>
                <a:gd name="T20" fmla="*/ 111 w 116"/>
                <a:gd name="T21" fmla="*/ 3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154">
                  <a:moveTo>
                    <a:pt x="111" y="38"/>
                  </a:moveTo>
                  <a:cubicBezTo>
                    <a:pt x="116" y="6"/>
                    <a:pt x="116" y="6"/>
                    <a:pt x="116" y="6"/>
                  </a:cubicBezTo>
                  <a:cubicBezTo>
                    <a:pt x="116" y="6"/>
                    <a:pt x="99" y="0"/>
                    <a:pt x="81" y="0"/>
                  </a:cubicBezTo>
                  <a:cubicBezTo>
                    <a:pt x="62" y="0"/>
                    <a:pt x="16" y="8"/>
                    <a:pt x="16" y="49"/>
                  </a:cubicBezTo>
                  <a:cubicBezTo>
                    <a:pt x="16" y="88"/>
                    <a:pt x="70" y="88"/>
                    <a:pt x="70" y="108"/>
                  </a:cubicBezTo>
                  <a:cubicBezTo>
                    <a:pt x="70" y="129"/>
                    <a:pt x="21" y="125"/>
                    <a:pt x="6" y="11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17" y="154"/>
                    <a:pt x="44" y="154"/>
                  </a:cubicBezTo>
                  <a:cubicBezTo>
                    <a:pt x="70" y="154"/>
                    <a:pt x="110" y="141"/>
                    <a:pt x="110" y="103"/>
                  </a:cubicBezTo>
                  <a:cubicBezTo>
                    <a:pt x="110" y="64"/>
                    <a:pt x="56" y="61"/>
                    <a:pt x="56" y="44"/>
                  </a:cubicBezTo>
                  <a:cubicBezTo>
                    <a:pt x="56" y="27"/>
                    <a:pt x="94" y="29"/>
                    <a:pt x="111" y="38"/>
                  </a:cubicBezTo>
                  <a:close/>
                </a:path>
              </a:pathLst>
            </a:custGeom>
            <a:solidFill>
              <a:srgbClr val="17236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8" name="íṣ1iḍé"/>
            <p:cNvSpPr/>
            <p:nvPr/>
          </p:nvSpPr>
          <p:spPr bwMode="auto">
            <a:xfrm>
              <a:off x="3198813" y="2519363"/>
              <a:ext cx="1136650" cy="990600"/>
            </a:xfrm>
            <a:custGeom>
              <a:avLst/>
              <a:gdLst>
                <a:gd name="T0" fmla="*/ 94 w 94"/>
                <a:gd name="T1" fmla="*/ 81 h 81"/>
                <a:gd name="T2" fmla="*/ 80 w 94"/>
                <a:gd name="T3" fmla="*/ 14 h 81"/>
                <a:gd name="T4" fmla="*/ 62 w 94"/>
                <a:gd name="T5" fmla="*/ 0 h 81"/>
                <a:gd name="T6" fmla="*/ 1 w 94"/>
                <a:gd name="T7" fmla="*/ 0 h 81"/>
                <a:gd name="T8" fmla="*/ 0 w 94"/>
                <a:gd name="T9" fmla="*/ 3 h 81"/>
                <a:gd name="T10" fmla="*/ 58 w 94"/>
                <a:gd name="T11" fmla="*/ 32 h 81"/>
                <a:gd name="T12" fmla="*/ 94 w 9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1">
                  <a:moveTo>
                    <a:pt x="94" y="81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79" y="0"/>
                    <a:pt x="6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9" y="9"/>
                    <a:pt x="58" y="32"/>
                  </a:cubicBezTo>
                  <a:cubicBezTo>
                    <a:pt x="85" y="54"/>
                    <a:pt x="94" y="81"/>
                    <a:pt x="94" y="81"/>
                  </a:cubicBezTo>
                  <a:close/>
                </a:path>
              </a:pathLst>
            </a:custGeom>
            <a:solidFill>
              <a:srgbClr val="17236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1" name="矩形标注 10"/>
          <p:cNvSpPr/>
          <p:nvPr/>
        </p:nvSpPr>
        <p:spPr>
          <a:xfrm>
            <a:off x="4104569" y="3806244"/>
            <a:ext cx="2275370" cy="2316658"/>
          </a:xfrm>
          <a:prstGeom prst="wedgeRectCallout">
            <a:avLst>
              <a:gd name="adj1" fmla="val -69336"/>
              <a:gd name="adj2" fmla="val 50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CN" altLang="en-US" dirty="0" smtClean="0"/>
              <a:t>提前兑换好外汇</a:t>
            </a:r>
            <a:r>
              <a:rPr lang="zh-CN" altLang="zh-CN" dirty="0" smtClean="0"/>
              <a:t>。</a:t>
            </a:r>
            <a:r>
              <a:rPr lang="zh-CN" altLang="zh-CN" dirty="0"/>
              <a:t>可根据所到国家或地区的情况，携带具有国际支付功能的银行卡，最好少带现金，这样既方便又安全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  <p:sp>
        <p:nvSpPr>
          <p:cNvPr id="580" name="文本框 579"/>
          <p:cNvSpPr txBox="1"/>
          <p:nvPr/>
        </p:nvSpPr>
        <p:spPr>
          <a:xfrm>
            <a:off x="391886" y="310243"/>
            <a:ext cx="3848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j-ea"/>
                <a:ea typeface="+mj-ea"/>
              </a:rPr>
              <a:t>2. </a:t>
            </a:r>
            <a:r>
              <a:rPr lang="zh-CN" altLang="en-US" sz="2800" b="1" dirty="0">
                <a:latin typeface="+mj-ea"/>
                <a:ea typeface="+mj-ea"/>
              </a:rPr>
              <a:t>行</a:t>
            </a:r>
            <a:r>
              <a:rPr lang="zh-CN" altLang="en-US" sz="2800" b="1" dirty="0" smtClean="0">
                <a:latin typeface="+mj-ea"/>
                <a:ea typeface="+mj-ea"/>
              </a:rPr>
              <a:t>前准备细则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46802" y="3052263"/>
            <a:ext cx="3212976" cy="293363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776357" y="841611"/>
            <a:ext cx="4133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zh-CN" altLang="zh-CN" dirty="0" smtClean="0"/>
              <a:t>其他</a:t>
            </a:r>
            <a:r>
              <a:rPr lang="zh-CN" altLang="zh-CN" dirty="0"/>
              <a:t>：</a:t>
            </a:r>
            <a:r>
              <a:rPr lang="zh-CN" altLang="zh-CN" b="1" dirty="0"/>
              <a:t>电源转换器、</a:t>
            </a:r>
            <a:r>
              <a:rPr lang="zh-CN" altLang="zh-CN" dirty="0"/>
              <a:t>电脑（如需要）和</a:t>
            </a:r>
            <a:r>
              <a:rPr lang="zh-CN" altLang="zh-CN" b="1" dirty="0"/>
              <a:t>手机充电器</a:t>
            </a:r>
            <a:r>
              <a:rPr lang="zh-CN" altLang="zh-CN" dirty="0"/>
              <a:t>等；出行前</a:t>
            </a:r>
            <a:r>
              <a:rPr lang="zh-CN" altLang="zh-CN" b="1" dirty="0"/>
              <a:t>手机预存充足话费</a:t>
            </a:r>
            <a:r>
              <a:rPr lang="zh-CN" altLang="zh-CN" dirty="0"/>
              <a:t>，并</a:t>
            </a:r>
            <a:r>
              <a:rPr lang="zh-CN" altLang="zh-CN" b="1" dirty="0"/>
              <a:t>开通国际漫游、国际信用卡和现金</a:t>
            </a:r>
            <a:r>
              <a:rPr lang="zh-CN" altLang="zh-CN" dirty="0"/>
              <a:t>（个人开支请自备日元或多币种国际信用卡）、带好</a:t>
            </a:r>
            <a:r>
              <a:rPr lang="zh-CN" altLang="zh-CN" b="1" dirty="0"/>
              <a:t>常备药</a:t>
            </a:r>
            <a:r>
              <a:rPr lang="zh-CN" altLang="zh-CN" dirty="0"/>
              <a:t>（如感冒药、胃药、创口贴等）、伞具。</a:t>
            </a:r>
            <a:endParaRPr lang="zh-CN" altLang="zh-CN" dirty="0"/>
          </a:p>
          <a:p>
            <a:pPr algn="just"/>
            <a:endParaRPr lang="zh-CN" altLang="en-US" dirty="0"/>
          </a:p>
        </p:txBody>
      </p:sp>
      <p:grpSp>
        <p:nvGrpSpPr>
          <p:cNvPr id="1784" name="b9b8581e-e799-486b-ac80-dbf915626ed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426801" y="2155852"/>
            <a:ext cx="2565302" cy="1197808"/>
            <a:chOff x="51871" y="1382740"/>
            <a:chExt cx="10196237" cy="4760898"/>
          </a:xfrm>
        </p:grpSpPr>
        <p:grpSp>
          <p:nvGrpSpPr>
            <p:cNvPr id="1785" name="íśḷíḑê"/>
            <p:cNvGrpSpPr/>
            <p:nvPr/>
          </p:nvGrpSpPr>
          <p:grpSpPr bwMode="auto">
            <a:xfrm>
              <a:off x="1943894" y="1752605"/>
              <a:ext cx="8304214" cy="4391033"/>
              <a:chOff x="1194" y="1104"/>
              <a:chExt cx="5231" cy="2766"/>
            </a:xfrm>
          </p:grpSpPr>
          <p:sp>
            <p:nvSpPr>
              <p:cNvPr id="3344" name="îšḻiḋé"/>
              <p:cNvSpPr/>
              <p:nvPr/>
            </p:nvSpPr>
            <p:spPr bwMode="auto">
              <a:xfrm>
                <a:off x="4330" y="3623"/>
                <a:ext cx="456" cy="247"/>
              </a:xfrm>
              <a:custGeom>
                <a:avLst/>
                <a:gdLst>
                  <a:gd name="T0" fmla="*/ 1699 w 1700"/>
                  <a:gd name="T1" fmla="*/ 357 h 923"/>
                  <a:gd name="T2" fmla="*/ 815 w 1700"/>
                  <a:gd name="T3" fmla="*/ 923 h 923"/>
                  <a:gd name="T4" fmla="*/ 0 w 1700"/>
                  <a:gd name="T5" fmla="*/ 357 h 923"/>
                  <a:gd name="T6" fmla="*/ 849 w 1700"/>
                  <a:gd name="T7" fmla="*/ 0 h 923"/>
                  <a:gd name="T8" fmla="*/ 1699 w 1700"/>
                  <a:gd name="T9" fmla="*/ 357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0" h="923">
                    <a:moveTo>
                      <a:pt x="1699" y="357"/>
                    </a:moveTo>
                    <a:cubicBezTo>
                      <a:pt x="1700" y="718"/>
                      <a:pt x="1284" y="923"/>
                      <a:pt x="815" y="923"/>
                    </a:cubicBezTo>
                    <a:cubicBezTo>
                      <a:pt x="346" y="923"/>
                      <a:pt x="0" y="554"/>
                      <a:pt x="0" y="357"/>
                    </a:cubicBezTo>
                    <a:cubicBezTo>
                      <a:pt x="0" y="160"/>
                      <a:pt x="380" y="0"/>
                      <a:pt x="849" y="0"/>
                    </a:cubicBezTo>
                    <a:cubicBezTo>
                      <a:pt x="1318" y="0"/>
                      <a:pt x="1698" y="160"/>
                      <a:pt x="1699" y="357"/>
                    </a:cubicBezTo>
                    <a:close/>
                  </a:path>
                </a:pathLst>
              </a:cu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5" name="iŝ1îďê"/>
              <p:cNvSpPr/>
              <p:nvPr/>
            </p:nvSpPr>
            <p:spPr bwMode="auto">
              <a:xfrm>
                <a:off x="3452" y="3690"/>
                <a:ext cx="455" cy="151"/>
              </a:xfrm>
              <a:custGeom>
                <a:avLst/>
                <a:gdLst>
                  <a:gd name="T0" fmla="*/ 1698 w 1699"/>
                  <a:gd name="T1" fmla="*/ 241 h 563"/>
                  <a:gd name="T2" fmla="*/ 856 w 1699"/>
                  <a:gd name="T3" fmla="*/ 563 h 563"/>
                  <a:gd name="T4" fmla="*/ 0 w 1699"/>
                  <a:gd name="T5" fmla="*/ 241 h 563"/>
                  <a:gd name="T6" fmla="*/ 849 w 1699"/>
                  <a:gd name="T7" fmla="*/ 0 h 563"/>
                  <a:gd name="T8" fmla="*/ 1698 w 1699"/>
                  <a:gd name="T9" fmla="*/ 241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9" h="563">
                    <a:moveTo>
                      <a:pt x="1698" y="241"/>
                    </a:moveTo>
                    <a:cubicBezTo>
                      <a:pt x="1699" y="485"/>
                      <a:pt x="1325" y="563"/>
                      <a:pt x="856" y="563"/>
                    </a:cubicBezTo>
                    <a:cubicBezTo>
                      <a:pt x="387" y="563"/>
                      <a:pt x="0" y="374"/>
                      <a:pt x="0" y="241"/>
                    </a:cubicBezTo>
                    <a:cubicBezTo>
                      <a:pt x="0" y="108"/>
                      <a:pt x="380" y="0"/>
                      <a:pt x="849" y="0"/>
                    </a:cubicBezTo>
                    <a:cubicBezTo>
                      <a:pt x="1318" y="0"/>
                      <a:pt x="1697" y="108"/>
                      <a:pt x="1698" y="241"/>
                    </a:cubicBezTo>
                    <a:close/>
                  </a:path>
                </a:pathLst>
              </a:cu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6" name="îṧľîḍe"/>
              <p:cNvSpPr/>
              <p:nvPr/>
            </p:nvSpPr>
            <p:spPr bwMode="auto">
              <a:xfrm>
                <a:off x="3679" y="3470"/>
                <a:ext cx="670" cy="52"/>
              </a:xfrm>
              <a:prstGeom prst="ellipse">
                <a:avLst/>
              </a:pr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7" name="íṡļidé"/>
              <p:cNvSpPr/>
              <p:nvPr/>
            </p:nvSpPr>
            <p:spPr bwMode="auto">
              <a:xfrm>
                <a:off x="2457" y="3785"/>
                <a:ext cx="725" cy="56"/>
              </a:xfrm>
              <a:prstGeom prst="ellipse">
                <a:avLst/>
              </a:pr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8" name="i$ḷïḓè"/>
              <p:cNvSpPr/>
              <p:nvPr/>
            </p:nvSpPr>
            <p:spPr bwMode="auto">
              <a:xfrm>
                <a:off x="1703" y="2975"/>
                <a:ext cx="4722" cy="231"/>
              </a:xfrm>
              <a:prstGeom prst="ellipse">
                <a:avLst/>
              </a:pr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9" name="iṥļiḍè"/>
              <p:cNvSpPr/>
              <p:nvPr/>
            </p:nvSpPr>
            <p:spPr bwMode="auto">
              <a:xfrm>
                <a:off x="1194" y="3325"/>
                <a:ext cx="1345" cy="212"/>
              </a:xfrm>
              <a:prstGeom prst="ellipse">
                <a:avLst/>
              </a:prstGeom>
              <a:solidFill>
                <a:srgbClr val="0064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0" name="îŝḷïḋe"/>
              <p:cNvSpPr/>
              <p:nvPr/>
            </p:nvSpPr>
            <p:spPr bwMode="auto">
              <a:xfrm>
                <a:off x="5875" y="2746"/>
                <a:ext cx="123" cy="168"/>
              </a:xfrm>
              <a:custGeom>
                <a:avLst/>
                <a:gdLst>
                  <a:gd name="T0" fmla="*/ 116 w 459"/>
                  <a:gd name="T1" fmla="*/ 397 h 627"/>
                  <a:gd name="T2" fmla="*/ 0 w 459"/>
                  <a:gd name="T3" fmla="*/ 627 h 627"/>
                  <a:gd name="T4" fmla="*/ 214 w 459"/>
                  <a:gd name="T5" fmla="*/ 627 h 627"/>
                  <a:gd name="T6" fmla="*/ 459 w 459"/>
                  <a:gd name="T7" fmla="*/ 382 h 627"/>
                  <a:gd name="T8" fmla="*/ 459 w 459"/>
                  <a:gd name="T9" fmla="*/ 0 h 627"/>
                  <a:gd name="T10" fmla="*/ 116 w 459"/>
                  <a:gd name="T11" fmla="*/ 0 h 627"/>
                  <a:gd name="T12" fmla="*/ 116 w 459"/>
                  <a:gd name="T13" fmla="*/ 39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" h="627">
                    <a:moveTo>
                      <a:pt x="116" y="397"/>
                    </a:moveTo>
                    <a:cubicBezTo>
                      <a:pt x="116" y="491"/>
                      <a:pt x="70" y="575"/>
                      <a:pt x="0" y="627"/>
                    </a:cubicBezTo>
                    <a:cubicBezTo>
                      <a:pt x="214" y="627"/>
                      <a:pt x="214" y="627"/>
                      <a:pt x="214" y="627"/>
                    </a:cubicBezTo>
                    <a:cubicBezTo>
                      <a:pt x="350" y="627"/>
                      <a:pt x="459" y="517"/>
                      <a:pt x="459" y="382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16" y="397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1" name="îṩľïḋê"/>
              <p:cNvSpPr/>
              <p:nvPr/>
            </p:nvSpPr>
            <p:spPr bwMode="auto">
              <a:xfrm>
                <a:off x="5906" y="1936"/>
                <a:ext cx="92" cy="319"/>
              </a:xfrm>
              <a:custGeom>
                <a:avLst/>
                <a:gdLst>
                  <a:gd name="T0" fmla="*/ 343 w 343"/>
                  <a:gd name="T1" fmla="*/ 1191 h 1191"/>
                  <a:gd name="T2" fmla="*/ 343 w 343"/>
                  <a:gd name="T3" fmla="*/ 245 h 1191"/>
                  <a:gd name="T4" fmla="*/ 98 w 343"/>
                  <a:gd name="T5" fmla="*/ 0 h 1191"/>
                  <a:gd name="T6" fmla="*/ 0 w 343"/>
                  <a:gd name="T7" fmla="*/ 0 h 1191"/>
                  <a:gd name="T8" fmla="*/ 0 w 343"/>
                  <a:gd name="T9" fmla="*/ 1191 h 1191"/>
                  <a:gd name="T10" fmla="*/ 343 w 343"/>
                  <a:gd name="T11" fmla="*/ 1191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3" h="1191">
                    <a:moveTo>
                      <a:pt x="343" y="1191"/>
                    </a:moveTo>
                    <a:cubicBezTo>
                      <a:pt x="343" y="245"/>
                      <a:pt x="343" y="245"/>
                      <a:pt x="343" y="245"/>
                    </a:cubicBezTo>
                    <a:cubicBezTo>
                      <a:pt x="343" y="109"/>
                      <a:pt x="234" y="0"/>
                      <a:pt x="9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91"/>
                      <a:pt x="0" y="1191"/>
                      <a:pt x="0" y="1191"/>
                    </a:cubicBezTo>
                    <a:lnTo>
                      <a:pt x="343" y="1191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2" name="íŝ1idé"/>
              <p:cNvSpPr/>
              <p:nvPr/>
            </p:nvSpPr>
            <p:spPr bwMode="auto">
              <a:xfrm>
                <a:off x="5374" y="2746"/>
                <a:ext cx="532" cy="168"/>
              </a:xfrm>
              <a:custGeom>
                <a:avLst/>
                <a:gdLst>
                  <a:gd name="T0" fmla="*/ 1983 w 1983"/>
                  <a:gd name="T1" fmla="*/ 397 h 627"/>
                  <a:gd name="T2" fmla="*/ 1983 w 1983"/>
                  <a:gd name="T3" fmla="*/ 0 h 627"/>
                  <a:gd name="T4" fmla="*/ 380 w 1983"/>
                  <a:gd name="T5" fmla="*/ 0 h 627"/>
                  <a:gd name="T6" fmla="*/ 380 w 1983"/>
                  <a:gd name="T7" fmla="*/ 215 h 627"/>
                  <a:gd name="T8" fmla="*/ 305 w 1983"/>
                  <a:gd name="T9" fmla="*/ 290 h 627"/>
                  <a:gd name="T10" fmla="*/ 305 w 1983"/>
                  <a:gd name="T11" fmla="*/ 290 h 627"/>
                  <a:gd name="T12" fmla="*/ 231 w 1983"/>
                  <a:gd name="T13" fmla="*/ 215 h 627"/>
                  <a:gd name="T14" fmla="*/ 231 w 1983"/>
                  <a:gd name="T15" fmla="*/ 0 h 627"/>
                  <a:gd name="T16" fmla="*/ 0 w 1983"/>
                  <a:gd name="T17" fmla="*/ 0 h 627"/>
                  <a:gd name="T18" fmla="*/ 0 w 1983"/>
                  <a:gd name="T19" fmla="*/ 382 h 627"/>
                  <a:gd name="T20" fmla="*/ 247 w 1983"/>
                  <a:gd name="T21" fmla="*/ 627 h 627"/>
                  <a:gd name="T22" fmla="*/ 1867 w 1983"/>
                  <a:gd name="T23" fmla="*/ 627 h 627"/>
                  <a:gd name="T24" fmla="*/ 1983 w 1983"/>
                  <a:gd name="T25" fmla="*/ 39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3" h="627">
                    <a:moveTo>
                      <a:pt x="1983" y="397"/>
                    </a:moveTo>
                    <a:cubicBezTo>
                      <a:pt x="1983" y="0"/>
                      <a:pt x="1983" y="0"/>
                      <a:pt x="1983" y="0"/>
                    </a:cubicBezTo>
                    <a:cubicBezTo>
                      <a:pt x="380" y="0"/>
                      <a:pt x="380" y="0"/>
                      <a:pt x="380" y="0"/>
                    </a:cubicBezTo>
                    <a:cubicBezTo>
                      <a:pt x="380" y="215"/>
                      <a:pt x="380" y="215"/>
                      <a:pt x="380" y="215"/>
                    </a:cubicBezTo>
                    <a:cubicBezTo>
                      <a:pt x="380" y="257"/>
                      <a:pt x="347" y="290"/>
                      <a:pt x="305" y="290"/>
                    </a:cubicBezTo>
                    <a:cubicBezTo>
                      <a:pt x="305" y="290"/>
                      <a:pt x="305" y="290"/>
                      <a:pt x="305" y="290"/>
                    </a:cubicBezTo>
                    <a:cubicBezTo>
                      <a:pt x="264" y="290"/>
                      <a:pt x="231" y="257"/>
                      <a:pt x="231" y="215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0" y="517"/>
                      <a:pt x="112" y="627"/>
                      <a:pt x="247" y="627"/>
                    </a:cubicBezTo>
                    <a:cubicBezTo>
                      <a:pt x="1867" y="627"/>
                      <a:pt x="1867" y="627"/>
                      <a:pt x="1867" y="627"/>
                    </a:cubicBezTo>
                    <a:cubicBezTo>
                      <a:pt x="1937" y="575"/>
                      <a:pt x="1983" y="491"/>
                      <a:pt x="1983" y="397"/>
                    </a:cubicBez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3" name="íṡḷíďê"/>
              <p:cNvSpPr/>
              <p:nvPr/>
            </p:nvSpPr>
            <p:spPr bwMode="auto">
              <a:xfrm>
                <a:off x="5374" y="1936"/>
                <a:ext cx="532" cy="319"/>
              </a:xfrm>
              <a:custGeom>
                <a:avLst/>
                <a:gdLst>
                  <a:gd name="T0" fmla="*/ 231 w 1983"/>
                  <a:gd name="T1" fmla="*/ 879 h 1191"/>
                  <a:gd name="T2" fmla="*/ 305 w 1983"/>
                  <a:gd name="T3" fmla="*/ 805 h 1191"/>
                  <a:gd name="T4" fmla="*/ 305 w 1983"/>
                  <a:gd name="T5" fmla="*/ 805 h 1191"/>
                  <a:gd name="T6" fmla="*/ 380 w 1983"/>
                  <a:gd name="T7" fmla="*/ 879 h 1191"/>
                  <a:gd name="T8" fmla="*/ 380 w 1983"/>
                  <a:gd name="T9" fmla="*/ 1191 h 1191"/>
                  <a:gd name="T10" fmla="*/ 1983 w 1983"/>
                  <a:gd name="T11" fmla="*/ 1191 h 1191"/>
                  <a:gd name="T12" fmla="*/ 1983 w 1983"/>
                  <a:gd name="T13" fmla="*/ 0 h 1191"/>
                  <a:gd name="T14" fmla="*/ 247 w 1983"/>
                  <a:gd name="T15" fmla="*/ 0 h 1191"/>
                  <a:gd name="T16" fmla="*/ 0 w 1983"/>
                  <a:gd name="T17" fmla="*/ 245 h 1191"/>
                  <a:gd name="T18" fmla="*/ 0 w 1983"/>
                  <a:gd name="T19" fmla="*/ 1191 h 1191"/>
                  <a:gd name="T20" fmla="*/ 231 w 1983"/>
                  <a:gd name="T21" fmla="*/ 1191 h 1191"/>
                  <a:gd name="T22" fmla="*/ 231 w 1983"/>
                  <a:gd name="T23" fmla="*/ 879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83" h="1191">
                    <a:moveTo>
                      <a:pt x="231" y="879"/>
                    </a:moveTo>
                    <a:cubicBezTo>
                      <a:pt x="231" y="838"/>
                      <a:pt x="264" y="805"/>
                      <a:pt x="305" y="805"/>
                    </a:cubicBezTo>
                    <a:cubicBezTo>
                      <a:pt x="305" y="805"/>
                      <a:pt x="305" y="805"/>
                      <a:pt x="305" y="805"/>
                    </a:cubicBezTo>
                    <a:cubicBezTo>
                      <a:pt x="347" y="805"/>
                      <a:pt x="380" y="838"/>
                      <a:pt x="380" y="879"/>
                    </a:cubicBezTo>
                    <a:cubicBezTo>
                      <a:pt x="380" y="1191"/>
                      <a:pt x="380" y="1191"/>
                      <a:pt x="380" y="1191"/>
                    </a:cubicBezTo>
                    <a:cubicBezTo>
                      <a:pt x="1983" y="1191"/>
                      <a:pt x="1983" y="1191"/>
                      <a:pt x="1983" y="1191"/>
                    </a:cubicBezTo>
                    <a:cubicBezTo>
                      <a:pt x="1983" y="0"/>
                      <a:pt x="1983" y="0"/>
                      <a:pt x="1983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12" y="0"/>
                      <a:pt x="0" y="109"/>
                      <a:pt x="0" y="245"/>
                    </a:cubicBezTo>
                    <a:cubicBezTo>
                      <a:pt x="0" y="1191"/>
                      <a:pt x="0" y="1191"/>
                      <a:pt x="0" y="1191"/>
                    </a:cubicBezTo>
                    <a:cubicBezTo>
                      <a:pt x="231" y="1191"/>
                      <a:pt x="231" y="1191"/>
                      <a:pt x="231" y="1191"/>
                    </a:cubicBezTo>
                    <a:lnTo>
                      <a:pt x="231" y="879"/>
                    </a:ln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4" name="ïśḻïḍè"/>
              <p:cNvSpPr/>
              <p:nvPr/>
            </p:nvSpPr>
            <p:spPr bwMode="auto">
              <a:xfrm>
                <a:off x="5436" y="2746"/>
                <a:ext cx="40" cy="77"/>
              </a:xfrm>
              <a:custGeom>
                <a:avLst/>
                <a:gdLst>
                  <a:gd name="T0" fmla="*/ 0 w 149"/>
                  <a:gd name="T1" fmla="*/ 215 h 290"/>
                  <a:gd name="T2" fmla="*/ 74 w 149"/>
                  <a:gd name="T3" fmla="*/ 290 h 290"/>
                  <a:gd name="T4" fmla="*/ 74 w 149"/>
                  <a:gd name="T5" fmla="*/ 290 h 290"/>
                  <a:gd name="T6" fmla="*/ 149 w 149"/>
                  <a:gd name="T7" fmla="*/ 215 h 290"/>
                  <a:gd name="T8" fmla="*/ 149 w 149"/>
                  <a:gd name="T9" fmla="*/ 0 h 290"/>
                  <a:gd name="T10" fmla="*/ 0 w 149"/>
                  <a:gd name="T11" fmla="*/ 0 h 290"/>
                  <a:gd name="T12" fmla="*/ 0 w 149"/>
                  <a:gd name="T13" fmla="*/ 215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290">
                    <a:moveTo>
                      <a:pt x="0" y="215"/>
                    </a:moveTo>
                    <a:cubicBezTo>
                      <a:pt x="0" y="257"/>
                      <a:pt x="33" y="290"/>
                      <a:pt x="74" y="290"/>
                    </a:cubicBezTo>
                    <a:cubicBezTo>
                      <a:pt x="74" y="290"/>
                      <a:pt x="74" y="290"/>
                      <a:pt x="74" y="290"/>
                    </a:cubicBezTo>
                    <a:cubicBezTo>
                      <a:pt x="116" y="290"/>
                      <a:pt x="149" y="257"/>
                      <a:pt x="149" y="215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5" name="iṥliďé"/>
              <p:cNvSpPr/>
              <p:nvPr/>
            </p:nvSpPr>
            <p:spPr bwMode="auto">
              <a:xfrm>
                <a:off x="5436" y="2152"/>
                <a:ext cx="40" cy="103"/>
              </a:xfrm>
              <a:custGeom>
                <a:avLst/>
                <a:gdLst>
                  <a:gd name="T0" fmla="*/ 149 w 149"/>
                  <a:gd name="T1" fmla="*/ 74 h 386"/>
                  <a:gd name="T2" fmla="*/ 74 w 149"/>
                  <a:gd name="T3" fmla="*/ 0 h 386"/>
                  <a:gd name="T4" fmla="*/ 74 w 149"/>
                  <a:gd name="T5" fmla="*/ 0 h 386"/>
                  <a:gd name="T6" fmla="*/ 0 w 149"/>
                  <a:gd name="T7" fmla="*/ 74 h 386"/>
                  <a:gd name="T8" fmla="*/ 0 w 149"/>
                  <a:gd name="T9" fmla="*/ 386 h 386"/>
                  <a:gd name="T10" fmla="*/ 149 w 149"/>
                  <a:gd name="T11" fmla="*/ 386 h 386"/>
                  <a:gd name="T12" fmla="*/ 149 w 149"/>
                  <a:gd name="T13" fmla="*/ 7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386">
                    <a:moveTo>
                      <a:pt x="149" y="74"/>
                    </a:moveTo>
                    <a:cubicBezTo>
                      <a:pt x="149" y="33"/>
                      <a:pt x="116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386"/>
                      <a:pt x="0" y="386"/>
                      <a:pt x="0" y="386"/>
                    </a:cubicBezTo>
                    <a:cubicBezTo>
                      <a:pt x="149" y="386"/>
                      <a:pt x="149" y="386"/>
                      <a:pt x="149" y="386"/>
                    </a:cubicBezTo>
                    <a:lnTo>
                      <a:pt x="149" y="74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6" name="íṡ1íḑé"/>
              <p:cNvSpPr/>
              <p:nvPr/>
            </p:nvSpPr>
            <p:spPr bwMode="auto">
              <a:xfrm>
                <a:off x="5906" y="2256"/>
                <a:ext cx="92" cy="490"/>
              </a:xfrm>
              <a:prstGeom prst="rect">
                <a:avLst/>
              </a:prstGeom>
              <a:solidFill>
                <a:srgbClr val="E1D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7" name="í$ḻïḑe"/>
              <p:cNvSpPr/>
              <p:nvPr/>
            </p:nvSpPr>
            <p:spPr bwMode="auto">
              <a:xfrm>
                <a:off x="5476" y="2255"/>
                <a:ext cx="430" cy="491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8" name="išļïḑe"/>
              <p:cNvSpPr/>
              <p:nvPr/>
            </p:nvSpPr>
            <p:spPr bwMode="auto">
              <a:xfrm>
                <a:off x="5374" y="2255"/>
                <a:ext cx="62" cy="491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59" name="íśḷîdê"/>
              <p:cNvSpPr/>
              <p:nvPr/>
            </p:nvSpPr>
            <p:spPr bwMode="auto">
              <a:xfrm>
                <a:off x="5436" y="2256"/>
                <a:ext cx="40" cy="490"/>
              </a:xfrm>
              <a:prstGeom prst="rect">
                <a:avLst/>
              </a:prstGeom>
              <a:solidFill>
                <a:srgbClr val="F6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0" name="iŝ1iḓé"/>
              <p:cNvSpPr/>
              <p:nvPr/>
            </p:nvSpPr>
            <p:spPr bwMode="auto">
              <a:xfrm>
                <a:off x="5918" y="1811"/>
                <a:ext cx="142" cy="272"/>
              </a:xfrm>
              <a:custGeom>
                <a:avLst/>
                <a:gdLst>
                  <a:gd name="T0" fmla="*/ 284 w 529"/>
                  <a:gd name="T1" fmla="*/ 0 h 1014"/>
                  <a:gd name="T2" fmla="*/ 41 w 529"/>
                  <a:gd name="T3" fmla="*/ 0 h 1014"/>
                  <a:gd name="T4" fmla="*/ 127 w 529"/>
                  <a:gd name="T5" fmla="*/ 198 h 1014"/>
                  <a:gd name="T6" fmla="*/ 127 w 529"/>
                  <a:gd name="T7" fmla="*/ 784 h 1014"/>
                  <a:gd name="T8" fmla="*/ 0 w 529"/>
                  <a:gd name="T9" fmla="*/ 1014 h 1014"/>
                  <a:gd name="T10" fmla="*/ 284 w 529"/>
                  <a:gd name="T11" fmla="*/ 1014 h 1014"/>
                  <a:gd name="T12" fmla="*/ 529 w 529"/>
                  <a:gd name="T13" fmla="*/ 768 h 1014"/>
                  <a:gd name="T14" fmla="*/ 529 w 529"/>
                  <a:gd name="T15" fmla="*/ 245 h 1014"/>
                  <a:gd name="T16" fmla="*/ 284 w 529"/>
                  <a:gd name="T17" fmla="*/ 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9" h="1014">
                    <a:moveTo>
                      <a:pt x="28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96" y="46"/>
                      <a:pt x="127" y="119"/>
                      <a:pt x="127" y="198"/>
                    </a:cubicBezTo>
                    <a:cubicBezTo>
                      <a:pt x="127" y="784"/>
                      <a:pt x="127" y="784"/>
                      <a:pt x="127" y="784"/>
                    </a:cubicBezTo>
                    <a:cubicBezTo>
                      <a:pt x="127" y="882"/>
                      <a:pt x="78" y="961"/>
                      <a:pt x="0" y="1014"/>
                    </a:cubicBezTo>
                    <a:cubicBezTo>
                      <a:pt x="284" y="1014"/>
                      <a:pt x="284" y="1014"/>
                      <a:pt x="284" y="1014"/>
                    </a:cubicBezTo>
                    <a:cubicBezTo>
                      <a:pt x="420" y="1014"/>
                      <a:pt x="529" y="904"/>
                      <a:pt x="529" y="768"/>
                    </a:cubicBezTo>
                    <a:cubicBezTo>
                      <a:pt x="529" y="245"/>
                      <a:pt x="529" y="245"/>
                      <a:pt x="529" y="245"/>
                    </a:cubicBezTo>
                    <a:cubicBezTo>
                      <a:pt x="529" y="109"/>
                      <a:pt x="420" y="0"/>
                      <a:pt x="284" y="0"/>
                    </a:cubicBezTo>
                    <a:close/>
                  </a:path>
                </a:pathLst>
              </a:custGeom>
              <a:solidFill>
                <a:srgbClr val="D29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1" name="ísḷíďé"/>
              <p:cNvSpPr/>
              <p:nvPr/>
            </p:nvSpPr>
            <p:spPr bwMode="auto">
              <a:xfrm>
                <a:off x="5312" y="1811"/>
                <a:ext cx="640" cy="272"/>
              </a:xfrm>
              <a:custGeom>
                <a:avLst/>
                <a:gdLst>
                  <a:gd name="T0" fmla="*/ 2388 w 2388"/>
                  <a:gd name="T1" fmla="*/ 784 h 1014"/>
                  <a:gd name="T2" fmla="*/ 2388 w 2388"/>
                  <a:gd name="T3" fmla="*/ 198 h 1014"/>
                  <a:gd name="T4" fmla="*/ 2302 w 2388"/>
                  <a:gd name="T5" fmla="*/ 0 h 1014"/>
                  <a:gd name="T6" fmla="*/ 246 w 2388"/>
                  <a:gd name="T7" fmla="*/ 0 h 1014"/>
                  <a:gd name="T8" fmla="*/ 0 w 2388"/>
                  <a:gd name="T9" fmla="*/ 245 h 1014"/>
                  <a:gd name="T10" fmla="*/ 0 w 2388"/>
                  <a:gd name="T11" fmla="*/ 768 h 1014"/>
                  <a:gd name="T12" fmla="*/ 246 w 2388"/>
                  <a:gd name="T13" fmla="*/ 1014 h 1014"/>
                  <a:gd name="T14" fmla="*/ 2261 w 2388"/>
                  <a:gd name="T15" fmla="*/ 1014 h 1014"/>
                  <a:gd name="T16" fmla="*/ 2388 w 2388"/>
                  <a:gd name="T17" fmla="*/ 784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88" h="1014">
                    <a:moveTo>
                      <a:pt x="2388" y="784"/>
                    </a:moveTo>
                    <a:cubicBezTo>
                      <a:pt x="2388" y="198"/>
                      <a:pt x="2388" y="198"/>
                      <a:pt x="2388" y="198"/>
                    </a:cubicBezTo>
                    <a:cubicBezTo>
                      <a:pt x="2388" y="119"/>
                      <a:pt x="2357" y="46"/>
                      <a:pt x="2302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111" y="0"/>
                      <a:pt x="0" y="109"/>
                      <a:pt x="0" y="245"/>
                    </a:cubicBezTo>
                    <a:cubicBezTo>
                      <a:pt x="0" y="768"/>
                      <a:pt x="0" y="768"/>
                      <a:pt x="0" y="768"/>
                    </a:cubicBezTo>
                    <a:cubicBezTo>
                      <a:pt x="0" y="904"/>
                      <a:pt x="111" y="1014"/>
                      <a:pt x="246" y="1014"/>
                    </a:cubicBezTo>
                    <a:cubicBezTo>
                      <a:pt x="2261" y="1014"/>
                      <a:pt x="2261" y="1014"/>
                      <a:pt x="2261" y="1014"/>
                    </a:cubicBezTo>
                    <a:cubicBezTo>
                      <a:pt x="2339" y="961"/>
                      <a:pt x="2388" y="882"/>
                      <a:pt x="2388" y="784"/>
                    </a:cubicBezTo>
                    <a:close/>
                  </a:path>
                </a:pathLst>
              </a:custGeom>
              <a:solidFill>
                <a:srgbClr val="E7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2" name="îSḻiďé"/>
              <p:cNvSpPr/>
              <p:nvPr/>
            </p:nvSpPr>
            <p:spPr bwMode="auto">
              <a:xfrm>
                <a:off x="5364" y="1866"/>
                <a:ext cx="87" cy="164"/>
              </a:xfrm>
              <a:custGeom>
                <a:avLst/>
                <a:gdLst>
                  <a:gd name="T0" fmla="*/ 324 w 324"/>
                  <a:gd name="T1" fmla="*/ 453 h 613"/>
                  <a:gd name="T2" fmla="*/ 165 w 324"/>
                  <a:gd name="T3" fmla="*/ 613 h 613"/>
                  <a:gd name="T4" fmla="*/ 160 w 324"/>
                  <a:gd name="T5" fmla="*/ 613 h 613"/>
                  <a:gd name="T6" fmla="*/ 0 w 324"/>
                  <a:gd name="T7" fmla="*/ 453 h 613"/>
                  <a:gd name="T8" fmla="*/ 0 w 324"/>
                  <a:gd name="T9" fmla="*/ 159 h 613"/>
                  <a:gd name="T10" fmla="*/ 160 w 324"/>
                  <a:gd name="T11" fmla="*/ 0 h 613"/>
                  <a:gd name="T12" fmla="*/ 165 w 324"/>
                  <a:gd name="T13" fmla="*/ 0 h 613"/>
                  <a:gd name="T14" fmla="*/ 324 w 324"/>
                  <a:gd name="T15" fmla="*/ 159 h 613"/>
                  <a:gd name="T16" fmla="*/ 324 w 324"/>
                  <a:gd name="T17" fmla="*/ 45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613">
                    <a:moveTo>
                      <a:pt x="324" y="453"/>
                    </a:moveTo>
                    <a:cubicBezTo>
                      <a:pt x="324" y="542"/>
                      <a:pt x="253" y="613"/>
                      <a:pt x="165" y="613"/>
                    </a:cubicBezTo>
                    <a:cubicBezTo>
                      <a:pt x="160" y="613"/>
                      <a:pt x="160" y="613"/>
                      <a:pt x="160" y="613"/>
                    </a:cubicBezTo>
                    <a:cubicBezTo>
                      <a:pt x="72" y="613"/>
                      <a:pt x="0" y="542"/>
                      <a:pt x="0" y="45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71"/>
                      <a:pt x="72" y="0"/>
                      <a:pt x="16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53" y="0"/>
                      <a:pt x="324" y="71"/>
                      <a:pt x="324" y="159"/>
                    </a:cubicBezTo>
                    <a:lnTo>
                      <a:pt x="324" y="453"/>
                    </a:lnTo>
                    <a:close/>
                  </a:path>
                </a:pathLst>
              </a:custGeom>
              <a:solidFill>
                <a:srgbClr val="FBC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3" name="iṧḷïḑé"/>
              <p:cNvSpPr/>
              <p:nvPr/>
            </p:nvSpPr>
            <p:spPr bwMode="auto">
              <a:xfrm>
                <a:off x="4445" y="1551"/>
                <a:ext cx="71" cy="244"/>
              </a:xfrm>
              <a:custGeom>
                <a:avLst/>
                <a:gdLst>
                  <a:gd name="T0" fmla="*/ 262 w 262"/>
                  <a:gd name="T1" fmla="*/ 908 h 908"/>
                  <a:gd name="T2" fmla="*/ 262 w 262"/>
                  <a:gd name="T3" fmla="*/ 186 h 908"/>
                  <a:gd name="T4" fmla="*/ 75 w 262"/>
                  <a:gd name="T5" fmla="*/ 0 h 908"/>
                  <a:gd name="T6" fmla="*/ 0 w 262"/>
                  <a:gd name="T7" fmla="*/ 0 h 908"/>
                  <a:gd name="T8" fmla="*/ 0 w 262"/>
                  <a:gd name="T9" fmla="*/ 908 h 908"/>
                  <a:gd name="T10" fmla="*/ 262 w 262"/>
                  <a:gd name="T11" fmla="*/ 908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908">
                    <a:moveTo>
                      <a:pt x="262" y="908"/>
                    </a:moveTo>
                    <a:cubicBezTo>
                      <a:pt x="262" y="186"/>
                      <a:pt x="262" y="186"/>
                      <a:pt x="262" y="186"/>
                    </a:cubicBezTo>
                    <a:cubicBezTo>
                      <a:pt x="262" y="83"/>
                      <a:pt x="179" y="0"/>
                      <a:pt x="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08"/>
                      <a:pt x="0" y="908"/>
                      <a:pt x="0" y="908"/>
                    </a:cubicBezTo>
                    <a:lnTo>
                      <a:pt x="262" y="908"/>
                    </a:ln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4" name="ïśḻíḓé"/>
              <p:cNvSpPr/>
              <p:nvPr/>
            </p:nvSpPr>
            <p:spPr bwMode="auto">
              <a:xfrm>
                <a:off x="4040" y="1551"/>
                <a:ext cx="47" cy="244"/>
              </a:xfrm>
              <a:custGeom>
                <a:avLst/>
                <a:gdLst>
                  <a:gd name="T0" fmla="*/ 176 w 176"/>
                  <a:gd name="T1" fmla="*/ 0 h 908"/>
                  <a:gd name="T2" fmla="*/ 0 w 176"/>
                  <a:gd name="T3" fmla="*/ 186 h 908"/>
                  <a:gd name="T4" fmla="*/ 0 w 176"/>
                  <a:gd name="T5" fmla="*/ 908 h 908"/>
                  <a:gd name="T6" fmla="*/ 176 w 176"/>
                  <a:gd name="T7" fmla="*/ 908 h 908"/>
                  <a:gd name="T8" fmla="*/ 176 w 176"/>
                  <a:gd name="T9" fmla="*/ 670 h 908"/>
                  <a:gd name="T10" fmla="*/ 176 w 176"/>
                  <a:gd name="T1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6" h="908">
                    <a:moveTo>
                      <a:pt x="176" y="0"/>
                    </a:moveTo>
                    <a:cubicBezTo>
                      <a:pt x="79" y="7"/>
                      <a:pt x="0" y="87"/>
                      <a:pt x="0" y="186"/>
                    </a:cubicBezTo>
                    <a:cubicBezTo>
                      <a:pt x="0" y="908"/>
                      <a:pt x="0" y="908"/>
                      <a:pt x="0" y="908"/>
                    </a:cubicBezTo>
                    <a:cubicBezTo>
                      <a:pt x="176" y="908"/>
                      <a:pt x="176" y="908"/>
                      <a:pt x="176" y="908"/>
                    </a:cubicBezTo>
                    <a:cubicBezTo>
                      <a:pt x="176" y="670"/>
                      <a:pt x="176" y="670"/>
                      <a:pt x="176" y="670"/>
                    </a:cubicBez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DE6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5" name="ïṥľiḋê"/>
              <p:cNvSpPr/>
              <p:nvPr/>
            </p:nvSpPr>
            <p:spPr bwMode="auto">
              <a:xfrm>
                <a:off x="4118" y="1551"/>
                <a:ext cx="327" cy="244"/>
              </a:xfrm>
              <a:custGeom>
                <a:avLst/>
                <a:gdLst>
                  <a:gd name="T0" fmla="*/ 0 w 327"/>
                  <a:gd name="T1" fmla="*/ 0 h 244"/>
                  <a:gd name="T2" fmla="*/ 0 w 327"/>
                  <a:gd name="T3" fmla="*/ 180 h 244"/>
                  <a:gd name="T4" fmla="*/ 0 w 327"/>
                  <a:gd name="T5" fmla="*/ 244 h 244"/>
                  <a:gd name="T6" fmla="*/ 327 w 327"/>
                  <a:gd name="T7" fmla="*/ 244 h 244"/>
                  <a:gd name="T8" fmla="*/ 327 w 327"/>
                  <a:gd name="T9" fmla="*/ 0 h 244"/>
                  <a:gd name="T10" fmla="*/ 0 w 327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7" h="244">
                    <a:moveTo>
                      <a:pt x="0" y="0"/>
                    </a:moveTo>
                    <a:lnTo>
                      <a:pt x="0" y="180"/>
                    </a:lnTo>
                    <a:lnTo>
                      <a:pt x="0" y="244"/>
                    </a:lnTo>
                    <a:lnTo>
                      <a:pt x="327" y="244"/>
                    </a:lnTo>
                    <a:lnTo>
                      <a:pt x="3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6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6" name="î$ľiḑè"/>
              <p:cNvSpPr/>
              <p:nvPr/>
            </p:nvSpPr>
            <p:spPr bwMode="auto">
              <a:xfrm>
                <a:off x="4087" y="1551"/>
                <a:ext cx="31" cy="244"/>
              </a:xfrm>
              <a:custGeom>
                <a:avLst/>
                <a:gdLst>
                  <a:gd name="T0" fmla="*/ 13 w 114"/>
                  <a:gd name="T1" fmla="*/ 0 h 908"/>
                  <a:gd name="T2" fmla="*/ 0 w 114"/>
                  <a:gd name="T3" fmla="*/ 0 h 908"/>
                  <a:gd name="T4" fmla="*/ 0 w 114"/>
                  <a:gd name="T5" fmla="*/ 670 h 908"/>
                  <a:gd name="T6" fmla="*/ 0 w 114"/>
                  <a:gd name="T7" fmla="*/ 908 h 908"/>
                  <a:gd name="T8" fmla="*/ 114 w 114"/>
                  <a:gd name="T9" fmla="*/ 908 h 908"/>
                  <a:gd name="T10" fmla="*/ 114 w 114"/>
                  <a:gd name="T11" fmla="*/ 670 h 908"/>
                  <a:gd name="T12" fmla="*/ 114 w 114"/>
                  <a:gd name="T13" fmla="*/ 0 h 908"/>
                  <a:gd name="T14" fmla="*/ 13 w 114"/>
                  <a:gd name="T15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08">
                    <a:moveTo>
                      <a:pt x="13" y="0"/>
                    </a:moveTo>
                    <a:cubicBezTo>
                      <a:pt x="9" y="0"/>
                      <a:pt x="5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0" y="908"/>
                      <a:pt x="0" y="908"/>
                      <a:pt x="0" y="908"/>
                    </a:cubicBezTo>
                    <a:cubicBezTo>
                      <a:pt x="114" y="908"/>
                      <a:pt x="114" y="908"/>
                      <a:pt x="114" y="908"/>
                    </a:cubicBezTo>
                    <a:cubicBezTo>
                      <a:pt x="114" y="670"/>
                      <a:pt x="114" y="670"/>
                      <a:pt x="114" y="670"/>
                    </a:cubicBezTo>
                    <a:cubicBezTo>
                      <a:pt x="114" y="0"/>
                      <a:pt x="114" y="0"/>
                      <a:pt x="114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47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7" name="íšḻïḍé"/>
              <p:cNvSpPr/>
              <p:nvPr/>
            </p:nvSpPr>
            <p:spPr bwMode="auto">
              <a:xfrm>
                <a:off x="4222" y="1765"/>
                <a:ext cx="327" cy="165"/>
              </a:xfrm>
              <a:custGeom>
                <a:avLst/>
                <a:gdLst>
                  <a:gd name="T0" fmla="*/ 1097 w 1221"/>
                  <a:gd name="T1" fmla="*/ 0 h 614"/>
                  <a:gd name="T2" fmla="*/ 0 w 1221"/>
                  <a:gd name="T3" fmla="*/ 0 h 614"/>
                  <a:gd name="T4" fmla="*/ 0 w 1221"/>
                  <a:gd name="T5" fmla="*/ 586 h 614"/>
                  <a:gd name="T6" fmla="*/ 1221 w 1221"/>
                  <a:gd name="T7" fmla="*/ 614 h 614"/>
                  <a:gd name="T8" fmla="*/ 1221 w 1221"/>
                  <a:gd name="T9" fmla="*/ 153 h 614"/>
                  <a:gd name="T10" fmla="*/ 1097 w 1221"/>
                  <a:gd name="T11" fmla="*/ 0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21" h="614">
                    <a:moveTo>
                      <a:pt x="109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86"/>
                      <a:pt x="0" y="586"/>
                      <a:pt x="0" y="586"/>
                    </a:cubicBezTo>
                    <a:cubicBezTo>
                      <a:pt x="1221" y="614"/>
                      <a:pt x="1221" y="614"/>
                      <a:pt x="1221" y="614"/>
                    </a:cubicBezTo>
                    <a:cubicBezTo>
                      <a:pt x="1221" y="153"/>
                      <a:pt x="1221" y="153"/>
                      <a:pt x="1221" y="153"/>
                    </a:cubicBezTo>
                    <a:cubicBezTo>
                      <a:pt x="1167" y="95"/>
                      <a:pt x="1121" y="41"/>
                      <a:pt x="1097" y="0"/>
                    </a:cubicBez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8" name="i$ľiḓe"/>
              <p:cNvSpPr/>
              <p:nvPr/>
            </p:nvSpPr>
            <p:spPr bwMode="auto">
              <a:xfrm>
                <a:off x="4549" y="1806"/>
                <a:ext cx="89" cy="126"/>
              </a:xfrm>
              <a:custGeom>
                <a:avLst/>
                <a:gdLst>
                  <a:gd name="T0" fmla="*/ 331 w 331"/>
                  <a:gd name="T1" fmla="*/ 317 h 467"/>
                  <a:gd name="T2" fmla="*/ 0 w 331"/>
                  <a:gd name="T3" fmla="*/ 0 h 467"/>
                  <a:gd name="T4" fmla="*/ 0 w 331"/>
                  <a:gd name="T5" fmla="*/ 461 h 467"/>
                  <a:gd name="T6" fmla="*/ 271 w 331"/>
                  <a:gd name="T7" fmla="*/ 467 h 467"/>
                  <a:gd name="T8" fmla="*/ 331 w 331"/>
                  <a:gd name="T9" fmla="*/ 31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467">
                    <a:moveTo>
                      <a:pt x="331" y="317"/>
                    </a:moveTo>
                    <a:cubicBezTo>
                      <a:pt x="331" y="317"/>
                      <a:pt x="139" y="149"/>
                      <a:pt x="0" y="0"/>
                    </a:cubicBezTo>
                    <a:cubicBezTo>
                      <a:pt x="0" y="461"/>
                      <a:pt x="0" y="461"/>
                      <a:pt x="0" y="461"/>
                    </a:cubicBezTo>
                    <a:cubicBezTo>
                      <a:pt x="271" y="467"/>
                      <a:pt x="271" y="467"/>
                      <a:pt x="271" y="467"/>
                    </a:cubicBezTo>
                    <a:lnTo>
                      <a:pt x="331" y="317"/>
                    </a:ln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69" name="iś1íḋè"/>
              <p:cNvSpPr/>
              <p:nvPr/>
            </p:nvSpPr>
            <p:spPr bwMode="auto">
              <a:xfrm>
                <a:off x="3917" y="1765"/>
                <a:ext cx="342" cy="167"/>
              </a:xfrm>
              <a:custGeom>
                <a:avLst/>
                <a:gdLst>
                  <a:gd name="T0" fmla="*/ 60 w 1279"/>
                  <a:gd name="T1" fmla="*/ 620 h 620"/>
                  <a:gd name="T2" fmla="*/ 0 w 1279"/>
                  <a:gd name="T3" fmla="*/ 470 h 620"/>
                  <a:gd name="T4" fmla="*/ 456 w 1279"/>
                  <a:gd name="T5" fmla="*/ 0 h 620"/>
                  <a:gd name="T6" fmla="*/ 1279 w 1279"/>
                  <a:gd name="T7" fmla="*/ 0 h 620"/>
                  <a:gd name="T8" fmla="*/ 1279 w 1279"/>
                  <a:gd name="T9" fmla="*/ 586 h 620"/>
                  <a:gd name="T10" fmla="*/ 60 w 1279"/>
                  <a:gd name="T11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9" h="620">
                    <a:moveTo>
                      <a:pt x="60" y="62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0" y="470"/>
                      <a:pt x="371" y="144"/>
                      <a:pt x="456" y="0"/>
                    </a:cubicBezTo>
                    <a:cubicBezTo>
                      <a:pt x="1279" y="0"/>
                      <a:pt x="1279" y="0"/>
                      <a:pt x="1279" y="0"/>
                    </a:cubicBezTo>
                    <a:cubicBezTo>
                      <a:pt x="1279" y="586"/>
                      <a:pt x="1279" y="586"/>
                      <a:pt x="1279" y="586"/>
                    </a:cubicBezTo>
                    <a:lnTo>
                      <a:pt x="60" y="620"/>
                    </a:ln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0" name="ïsľiḍè"/>
              <p:cNvSpPr/>
              <p:nvPr/>
            </p:nvSpPr>
            <p:spPr bwMode="auto">
              <a:xfrm>
                <a:off x="4511" y="2862"/>
                <a:ext cx="151" cy="207"/>
              </a:xfrm>
              <a:custGeom>
                <a:avLst/>
                <a:gdLst>
                  <a:gd name="T0" fmla="*/ 142 w 564"/>
                  <a:gd name="T1" fmla="*/ 488 h 772"/>
                  <a:gd name="T2" fmla="*/ 0 w 564"/>
                  <a:gd name="T3" fmla="*/ 772 h 772"/>
                  <a:gd name="T4" fmla="*/ 263 w 564"/>
                  <a:gd name="T5" fmla="*/ 772 h 772"/>
                  <a:gd name="T6" fmla="*/ 564 w 564"/>
                  <a:gd name="T7" fmla="*/ 470 h 772"/>
                  <a:gd name="T8" fmla="*/ 564 w 564"/>
                  <a:gd name="T9" fmla="*/ 0 h 772"/>
                  <a:gd name="T10" fmla="*/ 142 w 564"/>
                  <a:gd name="T11" fmla="*/ 0 h 772"/>
                  <a:gd name="T12" fmla="*/ 142 w 564"/>
                  <a:gd name="T13" fmla="*/ 48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4" h="772">
                    <a:moveTo>
                      <a:pt x="142" y="488"/>
                    </a:moveTo>
                    <a:cubicBezTo>
                      <a:pt x="142" y="604"/>
                      <a:pt x="86" y="707"/>
                      <a:pt x="0" y="772"/>
                    </a:cubicBezTo>
                    <a:cubicBezTo>
                      <a:pt x="263" y="772"/>
                      <a:pt x="263" y="772"/>
                      <a:pt x="263" y="772"/>
                    </a:cubicBezTo>
                    <a:cubicBezTo>
                      <a:pt x="430" y="772"/>
                      <a:pt x="564" y="636"/>
                      <a:pt x="564" y="470"/>
                    </a:cubicBezTo>
                    <a:cubicBezTo>
                      <a:pt x="564" y="0"/>
                      <a:pt x="564" y="0"/>
                      <a:pt x="564" y="0"/>
                    </a:cubicBezTo>
                    <a:cubicBezTo>
                      <a:pt x="142" y="0"/>
                      <a:pt x="142" y="0"/>
                      <a:pt x="142" y="0"/>
                    </a:cubicBezTo>
                    <a:lnTo>
                      <a:pt x="142" y="488"/>
                    </a:ln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1" name="iśḻiḓé"/>
              <p:cNvSpPr/>
              <p:nvPr/>
            </p:nvSpPr>
            <p:spPr bwMode="auto">
              <a:xfrm>
                <a:off x="4549" y="1866"/>
                <a:ext cx="113" cy="392"/>
              </a:xfrm>
              <a:custGeom>
                <a:avLst/>
                <a:gdLst>
                  <a:gd name="T0" fmla="*/ 422 w 422"/>
                  <a:gd name="T1" fmla="*/ 1466 h 1466"/>
                  <a:gd name="T2" fmla="*/ 422 w 422"/>
                  <a:gd name="T3" fmla="*/ 301 h 1466"/>
                  <a:gd name="T4" fmla="*/ 121 w 422"/>
                  <a:gd name="T5" fmla="*/ 0 h 1466"/>
                  <a:gd name="T6" fmla="*/ 0 w 422"/>
                  <a:gd name="T7" fmla="*/ 0 h 1466"/>
                  <a:gd name="T8" fmla="*/ 0 w 422"/>
                  <a:gd name="T9" fmla="*/ 1466 h 1466"/>
                  <a:gd name="T10" fmla="*/ 422 w 422"/>
                  <a:gd name="T11" fmla="*/ 1466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2" h="1466">
                    <a:moveTo>
                      <a:pt x="422" y="1466"/>
                    </a:moveTo>
                    <a:cubicBezTo>
                      <a:pt x="422" y="301"/>
                      <a:pt x="422" y="301"/>
                      <a:pt x="422" y="301"/>
                    </a:cubicBezTo>
                    <a:cubicBezTo>
                      <a:pt x="422" y="135"/>
                      <a:pt x="288" y="0"/>
                      <a:pt x="12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66"/>
                      <a:pt x="0" y="1466"/>
                      <a:pt x="0" y="1466"/>
                    </a:cubicBezTo>
                    <a:lnTo>
                      <a:pt x="422" y="1466"/>
                    </a:lnTo>
                    <a:close/>
                  </a:path>
                </a:pathLst>
              </a:custGeom>
              <a:solidFill>
                <a:srgbClr val="CA59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2" name="íšliḑé"/>
              <p:cNvSpPr/>
              <p:nvPr/>
            </p:nvSpPr>
            <p:spPr bwMode="auto">
              <a:xfrm>
                <a:off x="3895" y="2862"/>
                <a:ext cx="654" cy="207"/>
              </a:xfrm>
              <a:custGeom>
                <a:avLst/>
                <a:gdLst>
                  <a:gd name="T0" fmla="*/ 2441 w 2441"/>
                  <a:gd name="T1" fmla="*/ 488 h 772"/>
                  <a:gd name="T2" fmla="*/ 2441 w 2441"/>
                  <a:gd name="T3" fmla="*/ 0 h 772"/>
                  <a:gd name="T4" fmla="*/ 469 w 2441"/>
                  <a:gd name="T5" fmla="*/ 0 h 772"/>
                  <a:gd name="T6" fmla="*/ 469 w 2441"/>
                  <a:gd name="T7" fmla="*/ 265 h 772"/>
                  <a:gd name="T8" fmla="*/ 376 w 2441"/>
                  <a:gd name="T9" fmla="*/ 357 h 772"/>
                  <a:gd name="T10" fmla="*/ 376 w 2441"/>
                  <a:gd name="T11" fmla="*/ 357 h 772"/>
                  <a:gd name="T12" fmla="*/ 284 w 2441"/>
                  <a:gd name="T13" fmla="*/ 265 h 772"/>
                  <a:gd name="T14" fmla="*/ 284 w 2441"/>
                  <a:gd name="T15" fmla="*/ 0 h 772"/>
                  <a:gd name="T16" fmla="*/ 0 w 2441"/>
                  <a:gd name="T17" fmla="*/ 0 h 772"/>
                  <a:gd name="T18" fmla="*/ 0 w 2441"/>
                  <a:gd name="T19" fmla="*/ 470 h 772"/>
                  <a:gd name="T20" fmla="*/ 305 w 2441"/>
                  <a:gd name="T21" fmla="*/ 772 h 772"/>
                  <a:gd name="T22" fmla="*/ 2299 w 2441"/>
                  <a:gd name="T23" fmla="*/ 772 h 772"/>
                  <a:gd name="T24" fmla="*/ 2441 w 2441"/>
                  <a:gd name="T25" fmla="*/ 488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41" h="772">
                    <a:moveTo>
                      <a:pt x="2441" y="488"/>
                    </a:moveTo>
                    <a:cubicBezTo>
                      <a:pt x="2441" y="0"/>
                      <a:pt x="2441" y="0"/>
                      <a:pt x="2441" y="0"/>
                    </a:cubicBezTo>
                    <a:cubicBezTo>
                      <a:pt x="469" y="0"/>
                      <a:pt x="469" y="0"/>
                      <a:pt x="469" y="0"/>
                    </a:cubicBezTo>
                    <a:cubicBezTo>
                      <a:pt x="469" y="265"/>
                      <a:pt x="469" y="265"/>
                      <a:pt x="469" y="265"/>
                    </a:cubicBezTo>
                    <a:cubicBezTo>
                      <a:pt x="469" y="316"/>
                      <a:pt x="427" y="357"/>
                      <a:pt x="376" y="357"/>
                    </a:cubicBezTo>
                    <a:cubicBezTo>
                      <a:pt x="376" y="357"/>
                      <a:pt x="376" y="357"/>
                      <a:pt x="376" y="357"/>
                    </a:cubicBezTo>
                    <a:cubicBezTo>
                      <a:pt x="326" y="357"/>
                      <a:pt x="284" y="316"/>
                      <a:pt x="284" y="265"/>
                    </a:cubicBezTo>
                    <a:cubicBezTo>
                      <a:pt x="284" y="0"/>
                      <a:pt x="284" y="0"/>
                      <a:pt x="2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0" y="636"/>
                      <a:pt x="138" y="772"/>
                      <a:pt x="305" y="772"/>
                    </a:cubicBezTo>
                    <a:cubicBezTo>
                      <a:pt x="2299" y="772"/>
                      <a:pt x="2299" y="772"/>
                      <a:pt x="2299" y="772"/>
                    </a:cubicBezTo>
                    <a:cubicBezTo>
                      <a:pt x="2385" y="707"/>
                      <a:pt x="2441" y="604"/>
                      <a:pt x="2441" y="488"/>
                    </a:cubicBezTo>
                    <a:close/>
                  </a:path>
                </a:pathLst>
              </a:custGeom>
              <a:solidFill>
                <a:srgbClr val="DE6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3" name="îšḻídé"/>
              <p:cNvSpPr/>
              <p:nvPr/>
            </p:nvSpPr>
            <p:spPr bwMode="auto">
              <a:xfrm>
                <a:off x="3895" y="1866"/>
                <a:ext cx="654" cy="392"/>
              </a:xfrm>
              <a:custGeom>
                <a:avLst/>
                <a:gdLst>
                  <a:gd name="T0" fmla="*/ 284 w 2441"/>
                  <a:gd name="T1" fmla="*/ 1083 h 1466"/>
                  <a:gd name="T2" fmla="*/ 376 w 2441"/>
                  <a:gd name="T3" fmla="*/ 991 h 1466"/>
                  <a:gd name="T4" fmla="*/ 376 w 2441"/>
                  <a:gd name="T5" fmla="*/ 991 h 1466"/>
                  <a:gd name="T6" fmla="*/ 469 w 2441"/>
                  <a:gd name="T7" fmla="*/ 1083 h 1466"/>
                  <a:gd name="T8" fmla="*/ 469 w 2441"/>
                  <a:gd name="T9" fmla="*/ 1466 h 1466"/>
                  <a:gd name="T10" fmla="*/ 2441 w 2441"/>
                  <a:gd name="T11" fmla="*/ 1466 h 1466"/>
                  <a:gd name="T12" fmla="*/ 2441 w 2441"/>
                  <a:gd name="T13" fmla="*/ 0 h 1466"/>
                  <a:gd name="T14" fmla="*/ 305 w 2441"/>
                  <a:gd name="T15" fmla="*/ 0 h 1466"/>
                  <a:gd name="T16" fmla="*/ 0 w 2441"/>
                  <a:gd name="T17" fmla="*/ 301 h 1466"/>
                  <a:gd name="T18" fmla="*/ 0 w 2441"/>
                  <a:gd name="T19" fmla="*/ 1466 h 1466"/>
                  <a:gd name="T20" fmla="*/ 284 w 2441"/>
                  <a:gd name="T21" fmla="*/ 1466 h 1466"/>
                  <a:gd name="T22" fmla="*/ 284 w 2441"/>
                  <a:gd name="T23" fmla="*/ 1083 h 1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41" h="1466">
                    <a:moveTo>
                      <a:pt x="284" y="1083"/>
                    </a:moveTo>
                    <a:cubicBezTo>
                      <a:pt x="284" y="1032"/>
                      <a:pt x="326" y="991"/>
                      <a:pt x="376" y="991"/>
                    </a:cubicBezTo>
                    <a:cubicBezTo>
                      <a:pt x="376" y="991"/>
                      <a:pt x="376" y="991"/>
                      <a:pt x="376" y="991"/>
                    </a:cubicBezTo>
                    <a:cubicBezTo>
                      <a:pt x="427" y="991"/>
                      <a:pt x="469" y="1032"/>
                      <a:pt x="469" y="1083"/>
                    </a:cubicBezTo>
                    <a:cubicBezTo>
                      <a:pt x="469" y="1466"/>
                      <a:pt x="469" y="1466"/>
                      <a:pt x="469" y="1466"/>
                    </a:cubicBezTo>
                    <a:cubicBezTo>
                      <a:pt x="2441" y="1466"/>
                      <a:pt x="2441" y="1466"/>
                      <a:pt x="2441" y="1466"/>
                    </a:cubicBezTo>
                    <a:cubicBezTo>
                      <a:pt x="2441" y="0"/>
                      <a:pt x="2441" y="0"/>
                      <a:pt x="2441" y="0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138" y="0"/>
                      <a:pt x="0" y="135"/>
                      <a:pt x="0" y="301"/>
                    </a:cubicBezTo>
                    <a:cubicBezTo>
                      <a:pt x="0" y="1466"/>
                      <a:pt x="0" y="1466"/>
                      <a:pt x="0" y="1466"/>
                    </a:cubicBezTo>
                    <a:cubicBezTo>
                      <a:pt x="284" y="1466"/>
                      <a:pt x="284" y="1466"/>
                      <a:pt x="284" y="1466"/>
                    </a:cubicBezTo>
                    <a:lnTo>
                      <a:pt x="284" y="1083"/>
                    </a:lnTo>
                    <a:close/>
                  </a:path>
                </a:pathLst>
              </a:custGeom>
              <a:solidFill>
                <a:srgbClr val="DE65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4" name="íṧḻiďê"/>
              <p:cNvSpPr/>
              <p:nvPr/>
            </p:nvSpPr>
            <p:spPr bwMode="auto">
              <a:xfrm>
                <a:off x="3971" y="2862"/>
                <a:ext cx="49" cy="96"/>
              </a:xfrm>
              <a:custGeom>
                <a:avLst/>
                <a:gdLst>
                  <a:gd name="T0" fmla="*/ 0 w 185"/>
                  <a:gd name="T1" fmla="*/ 265 h 357"/>
                  <a:gd name="T2" fmla="*/ 92 w 185"/>
                  <a:gd name="T3" fmla="*/ 357 h 357"/>
                  <a:gd name="T4" fmla="*/ 92 w 185"/>
                  <a:gd name="T5" fmla="*/ 357 h 357"/>
                  <a:gd name="T6" fmla="*/ 185 w 185"/>
                  <a:gd name="T7" fmla="*/ 265 h 357"/>
                  <a:gd name="T8" fmla="*/ 185 w 185"/>
                  <a:gd name="T9" fmla="*/ 0 h 357"/>
                  <a:gd name="T10" fmla="*/ 0 w 185"/>
                  <a:gd name="T11" fmla="*/ 0 h 357"/>
                  <a:gd name="T12" fmla="*/ 0 w 185"/>
                  <a:gd name="T13" fmla="*/ 265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357">
                    <a:moveTo>
                      <a:pt x="0" y="265"/>
                    </a:moveTo>
                    <a:cubicBezTo>
                      <a:pt x="0" y="316"/>
                      <a:pt x="42" y="357"/>
                      <a:pt x="92" y="357"/>
                    </a:cubicBezTo>
                    <a:cubicBezTo>
                      <a:pt x="92" y="357"/>
                      <a:pt x="92" y="357"/>
                      <a:pt x="92" y="357"/>
                    </a:cubicBezTo>
                    <a:cubicBezTo>
                      <a:pt x="143" y="357"/>
                      <a:pt x="185" y="316"/>
                      <a:pt x="185" y="265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5"/>
                    </a:lnTo>
                    <a:close/>
                  </a:path>
                </a:pathLst>
              </a:custGeom>
              <a:solidFill>
                <a:srgbClr val="E47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5" name="îS1ïḍè"/>
              <p:cNvSpPr/>
              <p:nvPr/>
            </p:nvSpPr>
            <p:spPr bwMode="auto">
              <a:xfrm>
                <a:off x="3971" y="2131"/>
                <a:ext cx="49" cy="127"/>
              </a:xfrm>
              <a:custGeom>
                <a:avLst/>
                <a:gdLst>
                  <a:gd name="T0" fmla="*/ 185 w 185"/>
                  <a:gd name="T1" fmla="*/ 92 h 475"/>
                  <a:gd name="T2" fmla="*/ 92 w 185"/>
                  <a:gd name="T3" fmla="*/ 0 h 475"/>
                  <a:gd name="T4" fmla="*/ 92 w 185"/>
                  <a:gd name="T5" fmla="*/ 0 h 475"/>
                  <a:gd name="T6" fmla="*/ 0 w 185"/>
                  <a:gd name="T7" fmla="*/ 92 h 475"/>
                  <a:gd name="T8" fmla="*/ 0 w 185"/>
                  <a:gd name="T9" fmla="*/ 475 h 475"/>
                  <a:gd name="T10" fmla="*/ 185 w 185"/>
                  <a:gd name="T11" fmla="*/ 475 h 475"/>
                  <a:gd name="T12" fmla="*/ 185 w 185"/>
                  <a:gd name="T13" fmla="*/ 92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475">
                    <a:moveTo>
                      <a:pt x="185" y="92"/>
                    </a:moveTo>
                    <a:cubicBezTo>
                      <a:pt x="185" y="41"/>
                      <a:pt x="143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42" y="0"/>
                      <a:pt x="0" y="41"/>
                      <a:pt x="0" y="9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185" y="475"/>
                      <a:pt x="185" y="475"/>
                      <a:pt x="185" y="475"/>
                    </a:cubicBezTo>
                    <a:lnTo>
                      <a:pt x="185" y="92"/>
                    </a:lnTo>
                    <a:close/>
                  </a:path>
                </a:pathLst>
              </a:custGeom>
              <a:solidFill>
                <a:srgbClr val="E475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6" name="isľîḓe"/>
              <p:cNvSpPr/>
              <p:nvPr/>
            </p:nvSpPr>
            <p:spPr bwMode="auto">
              <a:xfrm>
                <a:off x="4549" y="2259"/>
                <a:ext cx="113" cy="603"/>
              </a:xfrm>
              <a:prstGeom prst="rect">
                <a:avLst/>
              </a:prstGeom>
              <a:solidFill>
                <a:srgbClr val="E1D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7" name="ïsļîḓê"/>
              <p:cNvSpPr/>
              <p:nvPr/>
            </p:nvSpPr>
            <p:spPr bwMode="auto">
              <a:xfrm>
                <a:off x="4020" y="2258"/>
                <a:ext cx="529" cy="604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8" name="ïSļíďè"/>
              <p:cNvSpPr/>
              <p:nvPr/>
            </p:nvSpPr>
            <p:spPr bwMode="auto">
              <a:xfrm>
                <a:off x="3895" y="2258"/>
                <a:ext cx="76" cy="604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79" name="îṥ1ïďé"/>
              <p:cNvSpPr/>
              <p:nvPr/>
            </p:nvSpPr>
            <p:spPr bwMode="auto">
              <a:xfrm>
                <a:off x="3970" y="2259"/>
                <a:ext cx="50" cy="603"/>
              </a:xfrm>
              <a:prstGeom prst="rect">
                <a:avLst/>
              </a:prstGeom>
              <a:solidFill>
                <a:srgbClr val="F6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0" name="íSliḍé"/>
              <p:cNvSpPr/>
              <p:nvPr/>
            </p:nvSpPr>
            <p:spPr bwMode="auto">
              <a:xfrm>
                <a:off x="4011" y="1551"/>
                <a:ext cx="535" cy="69"/>
              </a:xfrm>
              <a:prstGeom prst="rect">
                <a:avLst/>
              </a:pr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1" name="îṡļïdé"/>
              <p:cNvSpPr/>
              <p:nvPr/>
            </p:nvSpPr>
            <p:spPr bwMode="auto">
              <a:xfrm>
                <a:off x="4477" y="1290"/>
                <a:ext cx="69" cy="261"/>
              </a:xfrm>
              <a:custGeom>
                <a:avLst/>
                <a:gdLst>
                  <a:gd name="T0" fmla="*/ 256 w 256"/>
                  <a:gd name="T1" fmla="*/ 480 h 976"/>
                  <a:gd name="T2" fmla="*/ 0 w 256"/>
                  <a:gd name="T3" fmla="*/ 0 h 976"/>
                  <a:gd name="T4" fmla="*/ 0 w 256"/>
                  <a:gd name="T5" fmla="*/ 976 h 976"/>
                  <a:gd name="T6" fmla="*/ 256 w 256"/>
                  <a:gd name="T7" fmla="*/ 976 h 976"/>
                  <a:gd name="T8" fmla="*/ 256 w 256"/>
                  <a:gd name="T9" fmla="*/ 48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976">
                    <a:moveTo>
                      <a:pt x="256" y="480"/>
                    </a:moveTo>
                    <a:cubicBezTo>
                      <a:pt x="256" y="267"/>
                      <a:pt x="151" y="83"/>
                      <a:pt x="0" y="0"/>
                    </a:cubicBezTo>
                    <a:cubicBezTo>
                      <a:pt x="0" y="976"/>
                      <a:pt x="0" y="976"/>
                      <a:pt x="0" y="976"/>
                    </a:cubicBezTo>
                    <a:cubicBezTo>
                      <a:pt x="256" y="976"/>
                      <a:pt x="256" y="976"/>
                      <a:pt x="256" y="976"/>
                    </a:cubicBezTo>
                    <a:lnTo>
                      <a:pt x="256" y="480"/>
                    </a:lnTo>
                    <a:close/>
                  </a:path>
                </a:pathLst>
              </a:cu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2" name="íSlïḑe"/>
              <p:cNvSpPr/>
              <p:nvPr/>
            </p:nvSpPr>
            <p:spPr bwMode="auto">
              <a:xfrm>
                <a:off x="4429" y="1277"/>
                <a:ext cx="48" cy="274"/>
              </a:xfrm>
              <a:custGeom>
                <a:avLst/>
                <a:gdLst>
                  <a:gd name="T0" fmla="*/ 180 w 180"/>
                  <a:gd name="T1" fmla="*/ 47 h 1023"/>
                  <a:gd name="T2" fmla="*/ 0 w 180"/>
                  <a:gd name="T3" fmla="*/ 0 h 1023"/>
                  <a:gd name="T4" fmla="*/ 0 w 180"/>
                  <a:gd name="T5" fmla="*/ 1023 h 1023"/>
                  <a:gd name="T6" fmla="*/ 180 w 180"/>
                  <a:gd name="T7" fmla="*/ 1023 h 1023"/>
                  <a:gd name="T8" fmla="*/ 180 w 180"/>
                  <a:gd name="T9" fmla="*/ 47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1023">
                    <a:moveTo>
                      <a:pt x="180" y="47"/>
                    </a:moveTo>
                    <a:cubicBezTo>
                      <a:pt x="126" y="17"/>
                      <a:pt x="65" y="0"/>
                      <a:pt x="0" y="0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180" y="1023"/>
                      <a:pt x="180" y="1023"/>
                      <a:pt x="180" y="1023"/>
                    </a:cubicBezTo>
                    <a:lnTo>
                      <a:pt x="180" y="47"/>
                    </a:lnTo>
                    <a:close/>
                  </a:path>
                </a:pathLst>
              </a:cu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3" name="ïṣ1iḋê"/>
              <p:cNvSpPr/>
              <p:nvPr/>
            </p:nvSpPr>
            <p:spPr bwMode="auto">
              <a:xfrm>
                <a:off x="4011" y="1277"/>
                <a:ext cx="157" cy="274"/>
              </a:xfrm>
              <a:custGeom>
                <a:avLst/>
                <a:gdLst>
                  <a:gd name="T0" fmla="*/ 435 w 586"/>
                  <a:gd name="T1" fmla="*/ 0 h 1023"/>
                  <a:gd name="T2" fmla="*/ 0 w 586"/>
                  <a:gd name="T3" fmla="*/ 527 h 1023"/>
                  <a:gd name="T4" fmla="*/ 0 w 586"/>
                  <a:gd name="T5" fmla="*/ 1023 h 1023"/>
                  <a:gd name="T6" fmla="*/ 586 w 586"/>
                  <a:gd name="T7" fmla="*/ 1023 h 1023"/>
                  <a:gd name="T8" fmla="*/ 586 w 586"/>
                  <a:gd name="T9" fmla="*/ 0 h 1023"/>
                  <a:gd name="T10" fmla="*/ 435 w 586"/>
                  <a:gd name="T11" fmla="*/ 0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6" h="1023">
                    <a:moveTo>
                      <a:pt x="435" y="0"/>
                    </a:moveTo>
                    <a:cubicBezTo>
                      <a:pt x="195" y="0"/>
                      <a:pt x="0" y="236"/>
                      <a:pt x="0" y="527"/>
                    </a:cubicBezTo>
                    <a:cubicBezTo>
                      <a:pt x="0" y="1023"/>
                      <a:pt x="0" y="1023"/>
                      <a:pt x="0" y="1023"/>
                    </a:cubicBezTo>
                    <a:cubicBezTo>
                      <a:pt x="586" y="1023"/>
                      <a:pt x="586" y="1023"/>
                      <a:pt x="586" y="1023"/>
                    </a:cubicBezTo>
                    <a:cubicBezTo>
                      <a:pt x="586" y="0"/>
                      <a:pt x="586" y="0"/>
                      <a:pt x="586" y="0"/>
                    </a:cubicBezTo>
                    <a:lnTo>
                      <a:pt x="435" y="0"/>
                    </a:lnTo>
                    <a:close/>
                  </a:path>
                </a:pathLst>
              </a:cu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4" name="iṡ1îḍê"/>
              <p:cNvSpPr/>
              <p:nvPr/>
            </p:nvSpPr>
            <p:spPr bwMode="auto">
              <a:xfrm>
                <a:off x="4168" y="1277"/>
                <a:ext cx="122" cy="274"/>
              </a:xfrm>
              <a:prstGeom prst="rect">
                <a:avLst/>
              </a:prstGeom>
              <a:solidFill>
                <a:srgbClr val="F3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5" name="í$lïdé"/>
              <p:cNvSpPr/>
              <p:nvPr/>
            </p:nvSpPr>
            <p:spPr bwMode="auto">
              <a:xfrm>
                <a:off x="4290" y="1277"/>
                <a:ext cx="139" cy="274"/>
              </a:xfrm>
              <a:prstGeom prst="rect">
                <a:avLst/>
              </a:pr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6" name="ïŝḷïďè"/>
              <p:cNvSpPr/>
              <p:nvPr/>
            </p:nvSpPr>
            <p:spPr bwMode="auto">
              <a:xfrm>
                <a:off x="4127" y="1238"/>
                <a:ext cx="303" cy="39"/>
              </a:xfrm>
              <a:prstGeom prst="rect">
                <a:avLst/>
              </a:pr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7" name="íSḻidê"/>
              <p:cNvSpPr/>
              <p:nvPr/>
            </p:nvSpPr>
            <p:spPr bwMode="auto">
              <a:xfrm>
                <a:off x="4391" y="1104"/>
                <a:ext cx="39" cy="134"/>
              </a:xfrm>
              <a:custGeom>
                <a:avLst/>
                <a:gdLst>
                  <a:gd name="T0" fmla="*/ 145 w 145"/>
                  <a:gd name="T1" fmla="*/ 183 h 501"/>
                  <a:gd name="T2" fmla="*/ 0 w 145"/>
                  <a:gd name="T3" fmla="*/ 0 h 501"/>
                  <a:gd name="T4" fmla="*/ 0 w 145"/>
                  <a:gd name="T5" fmla="*/ 501 h 501"/>
                  <a:gd name="T6" fmla="*/ 145 w 145"/>
                  <a:gd name="T7" fmla="*/ 501 h 501"/>
                  <a:gd name="T8" fmla="*/ 145 w 145"/>
                  <a:gd name="T9" fmla="*/ 183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501">
                    <a:moveTo>
                      <a:pt x="145" y="183"/>
                    </a:moveTo>
                    <a:cubicBezTo>
                      <a:pt x="145" y="63"/>
                      <a:pt x="101" y="0"/>
                      <a:pt x="0" y="0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145" y="501"/>
                      <a:pt x="145" y="501"/>
                      <a:pt x="145" y="501"/>
                    </a:cubicBezTo>
                    <a:lnTo>
                      <a:pt x="145" y="183"/>
                    </a:lnTo>
                    <a:close/>
                  </a:path>
                </a:pathLst>
              </a:cu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8" name="iṣ1ïďe"/>
              <p:cNvSpPr/>
              <p:nvPr/>
            </p:nvSpPr>
            <p:spPr bwMode="auto">
              <a:xfrm>
                <a:off x="4363" y="1104"/>
                <a:ext cx="28" cy="134"/>
              </a:xfrm>
              <a:custGeom>
                <a:avLst/>
                <a:gdLst>
                  <a:gd name="T0" fmla="*/ 102 w 102"/>
                  <a:gd name="T1" fmla="*/ 0 h 501"/>
                  <a:gd name="T2" fmla="*/ 0 w 102"/>
                  <a:gd name="T3" fmla="*/ 0 h 501"/>
                  <a:gd name="T4" fmla="*/ 0 w 102"/>
                  <a:gd name="T5" fmla="*/ 501 h 501"/>
                  <a:gd name="T6" fmla="*/ 102 w 102"/>
                  <a:gd name="T7" fmla="*/ 501 h 501"/>
                  <a:gd name="T8" fmla="*/ 102 w 102"/>
                  <a:gd name="T9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501">
                    <a:moveTo>
                      <a:pt x="102" y="0"/>
                    </a:moveTo>
                    <a:cubicBezTo>
                      <a:pt x="68" y="0"/>
                      <a:pt x="37" y="0"/>
                      <a:pt x="0" y="0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102" y="501"/>
                      <a:pt x="102" y="501"/>
                      <a:pt x="102" y="501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89" name="îṡḷíḓê"/>
              <p:cNvSpPr/>
              <p:nvPr/>
            </p:nvSpPr>
            <p:spPr bwMode="auto">
              <a:xfrm>
                <a:off x="4127" y="1104"/>
                <a:ext cx="89" cy="134"/>
              </a:xfrm>
              <a:custGeom>
                <a:avLst/>
                <a:gdLst>
                  <a:gd name="T0" fmla="*/ 246 w 332"/>
                  <a:gd name="T1" fmla="*/ 0 h 501"/>
                  <a:gd name="T2" fmla="*/ 0 w 332"/>
                  <a:gd name="T3" fmla="*/ 183 h 501"/>
                  <a:gd name="T4" fmla="*/ 0 w 332"/>
                  <a:gd name="T5" fmla="*/ 501 h 501"/>
                  <a:gd name="T6" fmla="*/ 332 w 332"/>
                  <a:gd name="T7" fmla="*/ 501 h 501"/>
                  <a:gd name="T8" fmla="*/ 332 w 332"/>
                  <a:gd name="T9" fmla="*/ 0 h 501"/>
                  <a:gd name="T10" fmla="*/ 246 w 332"/>
                  <a:gd name="T11" fmla="*/ 0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2" h="501">
                    <a:moveTo>
                      <a:pt x="246" y="0"/>
                    </a:moveTo>
                    <a:cubicBezTo>
                      <a:pt x="110" y="0"/>
                      <a:pt x="0" y="19"/>
                      <a:pt x="0" y="183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332" y="501"/>
                      <a:pt x="332" y="501"/>
                      <a:pt x="332" y="501"/>
                    </a:cubicBezTo>
                    <a:cubicBezTo>
                      <a:pt x="332" y="0"/>
                      <a:pt x="332" y="0"/>
                      <a:pt x="332" y="0"/>
                    </a:cubicBez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0" name="íSḻîḑê"/>
              <p:cNvSpPr/>
              <p:nvPr/>
            </p:nvSpPr>
            <p:spPr bwMode="auto">
              <a:xfrm>
                <a:off x="4216" y="1104"/>
                <a:ext cx="69" cy="134"/>
              </a:xfrm>
              <a:prstGeom prst="rect">
                <a:avLst/>
              </a:prstGeom>
              <a:solidFill>
                <a:srgbClr val="F3F3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1" name="íṥḻîdê"/>
              <p:cNvSpPr/>
              <p:nvPr/>
            </p:nvSpPr>
            <p:spPr bwMode="auto">
              <a:xfrm>
                <a:off x="4285" y="1104"/>
                <a:ext cx="78" cy="134"/>
              </a:xfrm>
              <a:prstGeom prst="rect">
                <a:avLst/>
              </a:pr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2" name="ísḷîḓe"/>
              <p:cNvSpPr/>
              <p:nvPr/>
            </p:nvSpPr>
            <p:spPr bwMode="auto">
              <a:xfrm>
                <a:off x="3789" y="1171"/>
                <a:ext cx="338" cy="34"/>
              </a:xfrm>
              <a:prstGeom prst="rect">
                <a:avLst/>
              </a:pr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3" name="ïSľíḍê"/>
              <p:cNvSpPr/>
              <p:nvPr/>
            </p:nvSpPr>
            <p:spPr bwMode="auto">
              <a:xfrm>
                <a:off x="3789" y="1205"/>
                <a:ext cx="338" cy="33"/>
              </a:xfrm>
              <a:prstGeom prst="rect">
                <a:avLst/>
              </a:pr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4" name="ïṡľïdê"/>
              <p:cNvSpPr/>
              <p:nvPr/>
            </p:nvSpPr>
            <p:spPr bwMode="auto">
              <a:xfrm>
                <a:off x="3817" y="1238"/>
                <a:ext cx="23" cy="1001"/>
              </a:xfrm>
              <a:prstGeom prst="rect">
                <a:avLst/>
              </a:prstGeom>
              <a:solidFill>
                <a:srgbClr val="E7E6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5" name="ïṡḻïḍê"/>
              <p:cNvSpPr/>
              <p:nvPr/>
            </p:nvSpPr>
            <p:spPr bwMode="auto">
              <a:xfrm>
                <a:off x="3817" y="1238"/>
                <a:ext cx="23" cy="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6" name="îṥļiḓé"/>
              <p:cNvSpPr/>
              <p:nvPr/>
            </p:nvSpPr>
            <p:spPr bwMode="auto">
              <a:xfrm>
                <a:off x="3840" y="1238"/>
                <a:ext cx="22" cy="1001"/>
              </a:xfrm>
              <a:prstGeom prst="rect">
                <a:avLst/>
              </a:prstGeom>
              <a:solidFill>
                <a:srgbClr val="D5D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7" name="iṣļiḓê"/>
              <p:cNvSpPr/>
              <p:nvPr/>
            </p:nvSpPr>
            <p:spPr bwMode="auto">
              <a:xfrm>
                <a:off x="3840" y="1238"/>
                <a:ext cx="22" cy="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8" name="ísļîḍé"/>
              <p:cNvSpPr/>
              <p:nvPr/>
            </p:nvSpPr>
            <p:spPr bwMode="auto">
              <a:xfrm>
                <a:off x="5197" y="2357"/>
                <a:ext cx="204" cy="7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99" name="î$ļiďe"/>
              <p:cNvSpPr/>
              <p:nvPr/>
            </p:nvSpPr>
            <p:spPr bwMode="auto">
              <a:xfrm>
                <a:off x="5686" y="2357"/>
                <a:ext cx="570" cy="7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0" name="íśľiḑé"/>
              <p:cNvSpPr/>
              <p:nvPr/>
            </p:nvSpPr>
            <p:spPr bwMode="auto">
              <a:xfrm>
                <a:off x="5401" y="2357"/>
                <a:ext cx="285" cy="747"/>
              </a:xfrm>
              <a:prstGeom prst="rect">
                <a:avLst/>
              </a:prstGeom>
              <a:solidFill>
                <a:srgbClr val="EF86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1" name="ïṩḷïdè"/>
              <p:cNvSpPr/>
              <p:nvPr/>
            </p:nvSpPr>
            <p:spPr bwMode="auto">
              <a:xfrm>
                <a:off x="5742" y="2481"/>
                <a:ext cx="445" cy="75"/>
              </a:xfrm>
              <a:prstGeom prst="rect">
                <a:avLst/>
              </a:prstGeom>
              <a:solidFill>
                <a:srgbClr val="A4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2" name="îṧlïḋê"/>
              <p:cNvSpPr/>
              <p:nvPr/>
            </p:nvSpPr>
            <p:spPr bwMode="auto">
              <a:xfrm>
                <a:off x="5705" y="2691"/>
                <a:ext cx="519" cy="50"/>
              </a:xfrm>
              <a:prstGeom prst="rect">
                <a:avLst/>
              </a:prstGeom>
              <a:solidFill>
                <a:srgbClr val="A4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3" name="íṥļîḑê"/>
              <p:cNvSpPr/>
              <p:nvPr/>
            </p:nvSpPr>
            <p:spPr bwMode="auto">
              <a:xfrm>
                <a:off x="5705" y="2795"/>
                <a:ext cx="519" cy="50"/>
              </a:xfrm>
              <a:prstGeom prst="rect">
                <a:avLst/>
              </a:prstGeom>
              <a:solidFill>
                <a:srgbClr val="A4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4" name="i$ḻiḋe"/>
              <p:cNvSpPr/>
              <p:nvPr/>
            </p:nvSpPr>
            <p:spPr bwMode="auto">
              <a:xfrm>
                <a:off x="5705" y="2908"/>
                <a:ext cx="519" cy="50"/>
              </a:xfrm>
              <a:prstGeom prst="rect">
                <a:avLst/>
              </a:prstGeom>
              <a:solidFill>
                <a:srgbClr val="A4A8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5" name="iṩļíḓé"/>
              <p:cNvSpPr/>
              <p:nvPr/>
            </p:nvSpPr>
            <p:spPr bwMode="auto">
              <a:xfrm>
                <a:off x="4602" y="3585"/>
                <a:ext cx="5" cy="38"/>
              </a:xfrm>
              <a:custGeom>
                <a:avLst/>
                <a:gdLst>
                  <a:gd name="T0" fmla="*/ 17 w 17"/>
                  <a:gd name="T1" fmla="*/ 1 h 140"/>
                  <a:gd name="T2" fmla="*/ 17 w 17"/>
                  <a:gd name="T3" fmla="*/ 139 h 140"/>
                  <a:gd name="T4" fmla="*/ 10 w 17"/>
                  <a:gd name="T5" fmla="*/ 139 h 140"/>
                  <a:gd name="T6" fmla="*/ 0 w 17"/>
                  <a:gd name="T7" fmla="*/ 140 h 140"/>
                  <a:gd name="T8" fmla="*/ 0 w 17"/>
                  <a:gd name="T9" fmla="*/ 1 h 140"/>
                  <a:gd name="T10" fmla="*/ 10 w 17"/>
                  <a:gd name="T11" fmla="*/ 0 h 140"/>
                  <a:gd name="T12" fmla="*/ 17 w 17"/>
                  <a:gd name="T13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0">
                    <a:moveTo>
                      <a:pt x="17" y="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5" y="139"/>
                      <a:pt x="12" y="139"/>
                      <a:pt x="10" y="139"/>
                    </a:cubicBezTo>
                    <a:cubicBezTo>
                      <a:pt x="7" y="139"/>
                      <a:pt x="3" y="139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  <a:cubicBezTo>
                      <a:pt x="12" y="0"/>
                      <a:pt x="15" y="0"/>
                      <a:pt x="17" y="1"/>
                    </a:cubicBezTo>
                  </a:path>
                </a:pathLst>
              </a:custGeom>
              <a:solidFill>
                <a:srgbClr val="9C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6" name="išḻïḍè"/>
              <p:cNvSpPr/>
              <p:nvPr/>
            </p:nvSpPr>
            <p:spPr bwMode="auto">
              <a:xfrm>
                <a:off x="4602" y="3585"/>
                <a:ext cx="5" cy="38"/>
              </a:xfrm>
              <a:custGeom>
                <a:avLst/>
                <a:gdLst>
                  <a:gd name="T0" fmla="*/ 17 w 17"/>
                  <a:gd name="T1" fmla="*/ 1 h 140"/>
                  <a:gd name="T2" fmla="*/ 17 w 17"/>
                  <a:gd name="T3" fmla="*/ 139 h 140"/>
                  <a:gd name="T4" fmla="*/ 10 w 17"/>
                  <a:gd name="T5" fmla="*/ 139 h 140"/>
                  <a:gd name="T6" fmla="*/ 0 w 17"/>
                  <a:gd name="T7" fmla="*/ 140 h 140"/>
                  <a:gd name="T8" fmla="*/ 0 w 17"/>
                  <a:gd name="T9" fmla="*/ 1 h 140"/>
                  <a:gd name="T10" fmla="*/ 10 w 17"/>
                  <a:gd name="T11" fmla="*/ 0 h 140"/>
                  <a:gd name="T12" fmla="*/ 17 w 17"/>
                  <a:gd name="T13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0">
                    <a:moveTo>
                      <a:pt x="17" y="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5" y="139"/>
                      <a:pt x="12" y="139"/>
                      <a:pt x="10" y="139"/>
                    </a:cubicBezTo>
                    <a:cubicBezTo>
                      <a:pt x="7" y="139"/>
                      <a:pt x="3" y="139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  <a:cubicBezTo>
                      <a:pt x="12" y="0"/>
                      <a:pt x="15" y="0"/>
                      <a:pt x="17" y="1"/>
                    </a:cubicBezTo>
                  </a:path>
                </a:pathLst>
              </a:custGeom>
              <a:solidFill>
                <a:srgbClr val="9C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7" name="iṥ1ídé"/>
              <p:cNvSpPr/>
              <p:nvPr/>
            </p:nvSpPr>
            <p:spPr bwMode="auto">
              <a:xfrm>
                <a:off x="4598" y="3585"/>
                <a:ext cx="4" cy="38"/>
              </a:xfrm>
              <a:custGeom>
                <a:avLst/>
                <a:gdLst>
                  <a:gd name="T0" fmla="*/ 16 w 16"/>
                  <a:gd name="T1" fmla="*/ 0 h 140"/>
                  <a:gd name="T2" fmla="*/ 16 w 16"/>
                  <a:gd name="T3" fmla="*/ 139 h 140"/>
                  <a:gd name="T4" fmla="*/ 0 w 16"/>
                  <a:gd name="T5" fmla="*/ 140 h 140"/>
                  <a:gd name="T6" fmla="*/ 0 w 16"/>
                  <a:gd name="T7" fmla="*/ 1 h 140"/>
                  <a:gd name="T8" fmla="*/ 16 w 16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0">
                    <a:moveTo>
                      <a:pt x="16" y="0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1" y="139"/>
                      <a:pt x="5" y="139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11" y="0"/>
                      <a:pt x="16" y="0"/>
                    </a:cubicBezTo>
                  </a:path>
                </a:pathLst>
              </a:custGeom>
              <a:solidFill>
                <a:srgbClr val="A0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8" name="íṧḻîḓè"/>
              <p:cNvSpPr/>
              <p:nvPr/>
            </p:nvSpPr>
            <p:spPr bwMode="auto">
              <a:xfrm>
                <a:off x="4593" y="3586"/>
                <a:ext cx="5" cy="38"/>
              </a:xfrm>
              <a:custGeom>
                <a:avLst/>
                <a:gdLst>
                  <a:gd name="T0" fmla="*/ 17 w 17"/>
                  <a:gd name="T1" fmla="*/ 0 h 143"/>
                  <a:gd name="T2" fmla="*/ 17 w 17"/>
                  <a:gd name="T3" fmla="*/ 139 h 143"/>
                  <a:gd name="T4" fmla="*/ 0 w 17"/>
                  <a:gd name="T5" fmla="*/ 143 h 143"/>
                  <a:gd name="T6" fmla="*/ 0 w 17"/>
                  <a:gd name="T7" fmla="*/ 4 h 143"/>
                  <a:gd name="T8" fmla="*/ 17 w 17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3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1" y="140"/>
                      <a:pt x="5" y="141"/>
                      <a:pt x="0" y="1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3"/>
                      <a:pt x="11" y="1"/>
                      <a:pt x="17" y="0"/>
                    </a:cubicBezTo>
                  </a:path>
                </a:pathLst>
              </a:custGeom>
              <a:solidFill>
                <a:srgbClr val="A4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09" name="íšḷíďè"/>
              <p:cNvSpPr/>
              <p:nvPr/>
            </p:nvSpPr>
            <p:spPr bwMode="auto">
              <a:xfrm>
                <a:off x="4587" y="3587"/>
                <a:ext cx="6" cy="39"/>
              </a:xfrm>
              <a:custGeom>
                <a:avLst/>
                <a:gdLst>
                  <a:gd name="T0" fmla="*/ 22 w 22"/>
                  <a:gd name="T1" fmla="*/ 0 h 147"/>
                  <a:gd name="T2" fmla="*/ 22 w 22"/>
                  <a:gd name="T3" fmla="*/ 139 h 147"/>
                  <a:gd name="T4" fmla="*/ 0 w 22"/>
                  <a:gd name="T5" fmla="*/ 147 h 147"/>
                  <a:gd name="T6" fmla="*/ 0 w 22"/>
                  <a:gd name="T7" fmla="*/ 9 h 147"/>
                  <a:gd name="T8" fmla="*/ 22 w 22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7">
                    <a:moveTo>
                      <a:pt x="22" y="0"/>
                    </a:moveTo>
                    <a:cubicBezTo>
                      <a:pt x="22" y="139"/>
                      <a:pt x="22" y="139"/>
                      <a:pt x="22" y="139"/>
                    </a:cubicBezTo>
                    <a:cubicBezTo>
                      <a:pt x="14" y="141"/>
                      <a:pt x="7" y="144"/>
                      <a:pt x="0" y="14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5"/>
                      <a:pt x="14" y="2"/>
                      <a:pt x="22" y="0"/>
                    </a:cubicBezTo>
                  </a:path>
                </a:pathLst>
              </a:custGeom>
              <a:solidFill>
                <a:srgbClr val="A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0" name="îṣlîḓé"/>
              <p:cNvSpPr/>
              <p:nvPr/>
            </p:nvSpPr>
            <p:spPr bwMode="auto">
              <a:xfrm>
                <a:off x="4583" y="3589"/>
                <a:ext cx="4" cy="40"/>
              </a:xfrm>
              <a:custGeom>
                <a:avLst/>
                <a:gdLst>
                  <a:gd name="T0" fmla="*/ 17 w 17"/>
                  <a:gd name="T1" fmla="*/ 0 h 149"/>
                  <a:gd name="T2" fmla="*/ 17 w 17"/>
                  <a:gd name="T3" fmla="*/ 138 h 149"/>
                  <a:gd name="T4" fmla="*/ 0 w 17"/>
                  <a:gd name="T5" fmla="*/ 149 h 149"/>
                  <a:gd name="T6" fmla="*/ 0 w 17"/>
                  <a:gd name="T7" fmla="*/ 10 h 149"/>
                  <a:gd name="T8" fmla="*/ 17 w 17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9">
                    <a:moveTo>
                      <a:pt x="17" y="0"/>
                    </a:moveTo>
                    <a:cubicBezTo>
                      <a:pt x="17" y="138"/>
                      <a:pt x="17" y="138"/>
                      <a:pt x="17" y="138"/>
                    </a:cubicBezTo>
                    <a:cubicBezTo>
                      <a:pt x="11" y="141"/>
                      <a:pt x="5" y="145"/>
                      <a:pt x="0" y="1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5" y="6"/>
                      <a:pt x="11" y="3"/>
                      <a:pt x="17" y="0"/>
                    </a:cubicBezTo>
                  </a:path>
                </a:pathLst>
              </a:custGeom>
              <a:solidFill>
                <a:srgbClr val="AB8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1" name="î$1îḓè"/>
              <p:cNvSpPr/>
              <p:nvPr/>
            </p:nvSpPr>
            <p:spPr bwMode="auto">
              <a:xfrm>
                <a:off x="4612" y="3586"/>
                <a:ext cx="20" cy="52"/>
              </a:xfrm>
              <a:custGeom>
                <a:avLst/>
                <a:gdLst>
                  <a:gd name="T0" fmla="*/ 75 w 75"/>
                  <a:gd name="T1" fmla="*/ 54 h 193"/>
                  <a:gd name="T2" fmla="*/ 75 w 75"/>
                  <a:gd name="T3" fmla="*/ 193 h 193"/>
                  <a:gd name="T4" fmla="*/ 35 w 75"/>
                  <a:gd name="T5" fmla="*/ 149 h 193"/>
                  <a:gd name="T6" fmla="*/ 0 w 75"/>
                  <a:gd name="T7" fmla="*/ 138 h 193"/>
                  <a:gd name="T8" fmla="*/ 0 w 75"/>
                  <a:gd name="T9" fmla="*/ 0 h 193"/>
                  <a:gd name="T10" fmla="*/ 35 w 75"/>
                  <a:gd name="T11" fmla="*/ 10 h 193"/>
                  <a:gd name="T12" fmla="*/ 75 w 75"/>
                  <a:gd name="T13" fmla="*/ 5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93">
                    <a:moveTo>
                      <a:pt x="75" y="54"/>
                    </a:moveTo>
                    <a:cubicBezTo>
                      <a:pt x="75" y="193"/>
                      <a:pt x="75" y="193"/>
                      <a:pt x="75" y="193"/>
                    </a:cubicBezTo>
                    <a:cubicBezTo>
                      <a:pt x="73" y="176"/>
                      <a:pt x="59" y="160"/>
                      <a:pt x="35" y="149"/>
                    </a:cubicBezTo>
                    <a:cubicBezTo>
                      <a:pt x="24" y="144"/>
                      <a:pt x="12" y="140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2"/>
                      <a:pt x="24" y="5"/>
                      <a:pt x="35" y="10"/>
                    </a:cubicBezTo>
                    <a:cubicBezTo>
                      <a:pt x="59" y="21"/>
                      <a:pt x="73" y="37"/>
                      <a:pt x="75" y="54"/>
                    </a:cubicBezTo>
                  </a:path>
                </a:pathLst>
              </a:custGeom>
              <a:solidFill>
                <a:srgbClr val="94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2" name="ïṩlíḑê"/>
              <p:cNvSpPr/>
              <p:nvPr/>
            </p:nvSpPr>
            <p:spPr bwMode="auto">
              <a:xfrm>
                <a:off x="4607" y="3585"/>
                <a:ext cx="5" cy="38"/>
              </a:xfrm>
              <a:custGeom>
                <a:avLst/>
                <a:gdLst>
                  <a:gd name="T0" fmla="*/ 19 w 19"/>
                  <a:gd name="T1" fmla="*/ 2 h 140"/>
                  <a:gd name="T2" fmla="*/ 19 w 19"/>
                  <a:gd name="T3" fmla="*/ 140 h 140"/>
                  <a:gd name="T4" fmla="*/ 0 w 19"/>
                  <a:gd name="T5" fmla="*/ 138 h 140"/>
                  <a:gd name="T6" fmla="*/ 0 w 19"/>
                  <a:gd name="T7" fmla="*/ 0 h 140"/>
                  <a:gd name="T8" fmla="*/ 19 w 19"/>
                  <a:gd name="T9" fmla="*/ 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0">
                    <a:moveTo>
                      <a:pt x="19" y="2"/>
                    </a:moveTo>
                    <a:cubicBezTo>
                      <a:pt x="19" y="140"/>
                      <a:pt x="19" y="140"/>
                      <a:pt x="19" y="140"/>
                    </a:cubicBezTo>
                    <a:cubicBezTo>
                      <a:pt x="13" y="139"/>
                      <a:pt x="6" y="139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3" y="0"/>
                      <a:pt x="19" y="2"/>
                    </a:cubicBezTo>
                  </a:path>
                </a:pathLst>
              </a:custGeom>
              <a:solidFill>
                <a:srgbClr val="98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3" name="ïşlíḓè"/>
              <p:cNvSpPr/>
              <p:nvPr/>
            </p:nvSpPr>
            <p:spPr bwMode="auto">
              <a:xfrm>
                <a:off x="4602" y="3585"/>
                <a:ext cx="5" cy="38"/>
              </a:xfrm>
              <a:custGeom>
                <a:avLst/>
                <a:gdLst>
                  <a:gd name="T0" fmla="*/ 17 w 17"/>
                  <a:gd name="T1" fmla="*/ 1 h 140"/>
                  <a:gd name="T2" fmla="*/ 17 w 17"/>
                  <a:gd name="T3" fmla="*/ 139 h 140"/>
                  <a:gd name="T4" fmla="*/ 10 w 17"/>
                  <a:gd name="T5" fmla="*/ 139 h 140"/>
                  <a:gd name="T6" fmla="*/ 0 w 17"/>
                  <a:gd name="T7" fmla="*/ 140 h 140"/>
                  <a:gd name="T8" fmla="*/ 0 w 17"/>
                  <a:gd name="T9" fmla="*/ 1 h 140"/>
                  <a:gd name="T10" fmla="*/ 10 w 17"/>
                  <a:gd name="T11" fmla="*/ 0 h 140"/>
                  <a:gd name="T12" fmla="*/ 17 w 17"/>
                  <a:gd name="T13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40">
                    <a:moveTo>
                      <a:pt x="17" y="1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5" y="139"/>
                      <a:pt x="12" y="139"/>
                      <a:pt x="10" y="139"/>
                    </a:cubicBezTo>
                    <a:cubicBezTo>
                      <a:pt x="7" y="139"/>
                      <a:pt x="3" y="139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  <a:cubicBezTo>
                      <a:pt x="12" y="0"/>
                      <a:pt x="15" y="0"/>
                      <a:pt x="17" y="1"/>
                    </a:cubicBezTo>
                  </a:path>
                </a:pathLst>
              </a:custGeom>
              <a:solidFill>
                <a:srgbClr val="9C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4" name="iṩḷíďê"/>
              <p:cNvSpPr/>
              <p:nvPr/>
            </p:nvSpPr>
            <p:spPr bwMode="auto">
              <a:xfrm>
                <a:off x="4632" y="3600"/>
                <a:ext cx="2" cy="45"/>
              </a:xfrm>
              <a:custGeom>
                <a:avLst/>
                <a:gdLst>
                  <a:gd name="T0" fmla="*/ 10 w 10"/>
                  <a:gd name="T1" fmla="*/ 27 h 166"/>
                  <a:gd name="T2" fmla="*/ 10 w 10"/>
                  <a:gd name="T3" fmla="*/ 166 h 166"/>
                  <a:gd name="T4" fmla="*/ 0 w 10"/>
                  <a:gd name="T5" fmla="*/ 139 h 166"/>
                  <a:gd name="T6" fmla="*/ 0 w 10"/>
                  <a:gd name="T7" fmla="*/ 0 h 166"/>
                  <a:gd name="T8" fmla="*/ 10 w 10"/>
                  <a:gd name="T9" fmla="*/ 2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6">
                    <a:moveTo>
                      <a:pt x="10" y="27"/>
                    </a:moveTo>
                    <a:cubicBezTo>
                      <a:pt x="10" y="166"/>
                      <a:pt x="10" y="166"/>
                      <a:pt x="10" y="166"/>
                    </a:cubicBezTo>
                    <a:cubicBezTo>
                      <a:pt x="10" y="157"/>
                      <a:pt x="7" y="148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9"/>
                      <a:pt x="10" y="18"/>
                      <a:pt x="10" y="27"/>
                    </a:cubicBezTo>
                  </a:path>
                </a:pathLst>
              </a:custGeom>
              <a:solidFill>
                <a:srgbClr val="94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5" name="îṣ1îdé"/>
              <p:cNvSpPr/>
              <p:nvPr/>
            </p:nvSpPr>
            <p:spPr bwMode="auto">
              <a:xfrm>
                <a:off x="4632" y="3602"/>
                <a:ext cx="0" cy="38"/>
              </a:xfrm>
              <a:custGeom>
                <a:avLst/>
                <a:gdLst>
                  <a:gd name="T0" fmla="*/ 0 h 140"/>
                  <a:gd name="T1" fmla="*/ 139 h 140"/>
                  <a:gd name="T2" fmla="*/ 140 h 140"/>
                  <a:gd name="T3" fmla="*/ 1 h 140"/>
                  <a:gd name="T4" fmla="*/ 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40">
                    <a:moveTo>
                      <a:pt x="0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40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92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6" name="ïṩḻíḑê"/>
              <p:cNvSpPr/>
              <p:nvPr/>
            </p:nvSpPr>
            <p:spPr bwMode="auto">
              <a:xfrm>
                <a:off x="4631" y="3602"/>
                <a:ext cx="1" cy="40"/>
              </a:xfrm>
              <a:custGeom>
                <a:avLst/>
                <a:gdLst>
                  <a:gd name="T0" fmla="*/ 2 w 2"/>
                  <a:gd name="T1" fmla="*/ 0 h 150"/>
                  <a:gd name="T2" fmla="*/ 2 w 2"/>
                  <a:gd name="T3" fmla="*/ 139 h 150"/>
                  <a:gd name="T4" fmla="*/ 0 w 2"/>
                  <a:gd name="T5" fmla="*/ 150 h 150"/>
                  <a:gd name="T6" fmla="*/ 0 w 2"/>
                  <a:gd name="T7" fmla="*/ 11 h 150"/>
                  <a:gd name="T8" fmla="*/ 2 w 2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0">
                    <a:moveTo>
                      <a:pt x="2" y="0"/>
                    </a:move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3"/>
                      <a:pt x="1" y="147"/>
                      <a:pt x="0" y="15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8"/>
                      <a:pt x="2" y="4"/>
                      <a:pt x="2" y="0"/>
                    </a:cubicBezTo>
                  </a:path>
                </a:pathLst>
              </a:custGeom>
              <a:solidFill>
                <a:srgbClr val="95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7" name="íŝḻîďè"/>
              <p:cNvSpPr/>
              <p:nvPr/>
            </p:nvSpPr>
            <p:spPr bwMode="auto">
              <a:xfrm>
                <a:off x="4629" y="3605"/>
                <a:ext cx="2" cy="42"/>
              </a:xfrm>
              <a:custGeom>
                <a:avLst/>
                <a:gdLst>
                  <a:gd name="T0" fmla="*/ 9 w 9"/>
                  <a:gd name="T1" fmla="*/ 0 h 154"/>
                  <a:gd name="T2" fmla="*/ 9 w 9"/>
                  <a:gd name="T3" fmla="*/ 139 h 154"/>
                  <a:gd name="T4" fmla="*/ 0 w 9"/>
                  <a:gd name="T5" fmla="*/ 154 h 154"/>
                  <a:gd name="T6" fmla="*/ 0 w 9"/>
                  <a:gd name="T7" fmla="*/ 15 h 154"/>
                  <a:gd name="T8" fmla="*/ 9 w 9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54">
                    <a:moveTo>
                      <a:pt x="9" y="0"/>
                    </a:moveTo>
                    <a:cubicBezTo>
                      <a:pt x="9" y="139"/>
                      <a:pt x="9" y="139"/>
                      <a:pt x="9" y="139"/>
                    </a:cubicBezTo>
                    <a:cubicBezTo>
                      <a:pt x="7" y="144"/>
                      <a:pt x="4" y="149"/>
                      <a:pt x="0" y="15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11"/>
                      <a:pt x="7" y="6"/>
                      <a:pt x="9" y="0"/>
                    </a:cubicBezTo>
                  </a:path>
                </a:pathLst>
              </a:custGeom>
              <a:solidFill>
                <a:srgbClr val="99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8" name="islïḑê"/>
              <p:cNvSpPr/>
              <p:nvPr/>
            </p:nvSpPr>
            <p:spPr bwMode="auto">
              <a:xfrm>
                <a:off x="4626" y="3609"/>
                <a:ext cx="3" cy="40"/>
              </a:xfrm>
              <a:custGeom>
                <a:avLst/>
                <a:gdLst>
                  <a:gd name="T0" fmla="*/ 10 w 10"/>
                  <a:gd name="T1" fmla="*/ 0 h 149"/>
                  <a:gd name="T2" fmla="*/ 10 w 10"/>
                  <a:gd name="T3" fmla="*/ 139 h 149"/>
                  <a:gd name="T4" fmla="*/ 0 w 10"/>
                  <a:gd name="T5" fmla="*/ 149 h 149"/>
                  <a:gd name="T6" fmla="*/ 0 w 10"/>
                  <a:gd name="T7" fmla="*/ 11 h 149"/>
                  <a:gd name="T8" fmla="*/ 10 w 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9">
                    <a:moveTo>
                      <a:pt x="10" y="0"/>
                    </a:moveTo>
                    <a:cubicBezTo>
                      <a:pt x="10" y="139"/>
                      <a:pt x="10" y="139"/>
                      <a:pt x="10" y="139"/>
                    </a:cubicBezTo>
                    <a:cubicBezTo>
                      <a:pt x="8" y="143"/>
                      <a:pt x="4" y="146"/>
                      <a:pt x="0" y="14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0" y="0"/>
                    </a:cubicBezTo>
                  </a:path>
                </a:pathLst>
              </a:custGeom>
              <a:solidFill>
                <a:srgbClr val="9C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19" name="iśḻïḍe"/>
              <p:cNvSpPr/>
              <p:nvPr/>
            </p:nvSpPr>
            <p:spPr bwMode="auto">
              <a:xfrm>
                <a:off x="4634" y="3608"/>
                <a:ext cx="0" cy="37"/>
              </a:xfrm>
              <a:custGeom>
                <a:avLst/>
                <a:gdLst>
                  <a:gd name="T0" fmla="*/ 0 h 141"/>
                  <a:gd name="T1" fmla="*/ 139 h 141"/>
                  <a:gd name="T2" fmla="*/ 141 h 141"/>
                  <a:gd name="T3" fmla="*/ 2 h 141"/>
                  <a:gd name="T4" fmla="*/ 0 h 1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41">
                    <a:moveTo>
                      <a:pt x="0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0"/>
                      <a:pt x="0" y="140"/>
                      <a:pt x="0" y="1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AD8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0" name="ïṡlíde"/>
              <p:cNvSpPr/>
              <p:nvPr/>
            </p:nvSpPr>
            <p:spPr bwMode="auto">
              <a:xfrm>
                <a:off x="4634" y="3608"/>
                <a:ext cx="0" cy="40"/>
              </a:xfrm>
              <a:custGeom>
                <a:avLst/>
                <a:gdLst>
                  <a:gd name="T0" fmla="*/ 2 w 2"/>
                  <a:gd name="T1" fmla="*/ 0 h 150"/>
                  <a:gd name="T2" fmla="*/ 2 w 2"/>
                  <a:gd name="T3" fmla="*/ 139 h 150"/>
                  <a:gd name="T4" fmla="*/ 0 w 2"/>
                  <a:gd name="T5" fmla="*/ 150 h 150"/>
                  <a:gd name="T6" fmla="*/ 0 w 2"/>
                  <a:gd name="T7" fmla="*/ 11 h 150"/>
                  <a:gd name="T8" fmla="*/ 2 w 2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0">
                    <a:moveTo>
                      <a:pt x="2" y="0"/>
                    </a:move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2"/>
                      <a:pt x="1" y="146"/>
                      <a:pt x="0" y="15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7"/>
                      <a:pt x="2" y="3"/>
                      <a:pt x="2" y="0"/>
                    </a:cubicBezTo>
                  </a:path>
                </a:pathLst>
              </a:custGeom>
              <a:solidFill>
                <a:srgbClr val="B19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1" name="íśľíḍe"/>
              <p:cNvSpPr/>
              <p:nvPr/>
            </p:nvSpPr>
            <p:spPr bwMode="auto">
              <a:xfrm>
                <a:off x="4632" y="3611"/>
                <a:ext cx="2" cy="41"/>
              </a:xfrm>
              <a:custGeom>
                <a:avLst/>
                <a:gdLst>
                  <a:gd name="T0" fmla="*/ 8 w 8"/>
                  <a:gd name="T1" fmla="*/ 0 h 154"/>
                  <a:gd name="T2" fmla="*/ 8 w 8"/>
                  <a:gd name="T3" fmla="*/ 139 h 154"/>
                  <a:gd name="T4" fmla="*/ 0 w 8"/>
                  <a:gd name="T5" fmla="*/ 154 h 154"/>
                  <a:gd name="T6" fmla="*/ 0 w 8"/>
                  <a:gd name="T7" fmla="*/ 15 h 154"/>
                  <a:gd name="T8" fmla="*/ 8 w 8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4">
                    <a:moveTo>
                      <a:pt x="8" y="0"/>
                    </a:moveTo>
                    <a:cubicBezTo>
                      <a:pt x="8" y="139"/>
                      <a:pt x="8" y="139"/>
                      <a:pt x="8" y="139"/>
                    </a:cubicBezTo>
                    <a:cubicBezTo>
                      <a:pt x="6" y="144"/>
                      <a:pt x="4" y="149"/>
                      <a:pt x="0" y="15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10"/>
                      <a:pt x="6" y="5"/>
                      <a:pt x="8" y="0"/>
                    </a:cubicBezTo>
                  </a:path>
                </a:pathLst>
              </a:custGeom>
              <a:solidFill>
                <a:srgbClr val="B69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2" name="iṩľídê"/>
              <p:cNvSpPr/>
              <p:nvPr/>
            </p:nvSpPr>
            <p:spPr bwMode="auto">
              <a:xfrm>
                <a:off x="4629" y="3615"/>
                <a:ext cx="3" cy="40"/>
              </a:xfrm>
              <a:custGeom>
                <a:avLst/>
                <a:gdLst>
                  <a:gd name="T0" fmla="*/ 10 w 10"/>
                  <a:gd name="T1" fmla="*/ 0 h 149"/>
                  <a:gd name="T2" fmla="*/ 10 w 10"/>
                  <a:gd name="T3" fmla="*/ 139 h 149"/>
                  <a:gd name="T4" fmla="*/ 0 w 10"/>
                  <a:gd name="T5" fmla="*/ 149 h 149"/>
                  <a:gd name="T6" fmla="*/ 0 w 10"/>
                  <a:gd name="T7" fmla="*/ 10 h 149"/>
                  <a:gd name="T8" fmla="*/ 10 w 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9">
                    <a:moveTo>
                      <a:pt x="10" y="0"/>
                    </a:moveTo>
                    <a:cubicBezTo>
                      <a:pt x="10" y="139"/>
                      <a:pt x="10" y="139"/>
                      <a:pt x="10" y="139"/>
                    </a:cubicBezTo>
                    <a:cubicBezTo>
                      <a:pt x="7" y="142"/>
                      <a:pt x="4" y="145"/>
                      <a:pt x="0" y="1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7"/>
                      <a:pt x="7" y="3"/>
                      <a:pt x="10" y="0"/>
                    </a:cubicBezTo>
                  </a:path>
                </a:pathLst>
              </a:custGeom>
              <a:solidFill>
                <a:srgbClr val="BA9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3" name="íṥļídê"/>
              <p:cNvSpPr/>
              <p:nvPr/>
            </p:nvSpPr>
            <p:spPr bwMode="auto">
              <a:xfrm>
                <a:off x="4719" y="3612"/>
                <a:ext cx="15" cy="85"/>
              </a:xfrm>
              <a:custGeom>
                <a:avLst/>
                <a:gdLst>
                  <a:gd name="T0" fmla="*/ 57 w 57"/>
                  <a:gd name="T1" fmla="*/ 177 h 316"/>
                  <a:gd name="T2" fmla="*/ 57 w 57"/>
                  <a:gd name="T3" fmla="*/ 316 h 316"/>
                  <a:gd name="T4" fmla="*/ 0 w 57"/>
                  <a:gd name="T5" fmla="*/ 139 h 316"/>
                  <a:gd name="T6" fmla="*/ 0 w 57"/>
                  <a:gd name="T7" fmla="*/ 0 h 316"/>
                  <a:gd name="T8" fmla="*/ 57 w 57"/>
                  <a:gd name="T9" fmla="*/ 177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6">
                    <a:moveTo>
                      <a:pt x="57" y="177"/>
                    </a:moveTo>
                    <a:cubicBezTo>
                      <a:pt x="57" y="316"/>
                      <a:pt x="57" y="316"/>
                      <a:pt x="57" y="316"/>
                    </a:cubicBezTo>
                    <a:cubicBezTo>
                      <a:pt x="57" y="256"/>
                      <a:pt x="38" y="195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57"/>
                      <a:pt x="57" y="117"/>
                      <a:pt x="57" y="177"/>
                    </a:cubicBezTo>
                  </a:path>
                </a:pathLst>
              </a:custGeom>
              <a:solidFill>
                <a:srgbClr val="88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4" name="îš1iḋê"/>
              <p:cNvSpPr/>
              <p:nvPr/>
            </p:nvSpPr>
            <p:spPr bwMode="auto">
              <a:xfrm>
                <a:off x="4440" y="3592"/>
                <a:ext cx="143" cy="153"/>
              </a:xfrm>
              <a:custGeom>
                <a:avLst/>
                <a:gdLst>
                  <a:gd name="T0" fmla="*/ 143 w 143"/>
                  <a:gd name="T1" fmla="*/ 0 h 153"/>
                  <a:gd name="T2" fmla="*/ 143 w 143"/>
                  <a:gd name="T3" fmla="*/ 37 h 153"/>
                  <a:gd name="T4" fmla="*/ 0 w 143"/>
                  <a:gd name="T5" fmla="*/ 153 h 153"/>
                  <a:gd name="T6" fmla="*/ 0 w 143"/>
                  <a:gd name="T7" fmla="*/ 116 h 153"/>
                  <a:gd name="T8" fmla="*/ 143 w 143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53">
                    <a:moveTo>
                      <a:pt x="143" y="0"/>
                    </a:moveTo>
                    <a:lnTo>
                      <a:pt x="143" y="37"/>
                    </a:lnTo>
                    <a:lnTo>
                      <a:pt x="0" y="153"/>
                    </a:lnTo>
                    <a:lnTo>
                      <a:pt x="0" y="11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B38A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5" name="ïsḻîḑe"/>
              <p:cNvSpPr/>
              <p:nvPr/>
            </p:nvSpPr>
            <p:spPr bwMode="auto">
              <a:xfrm>
                <a:off x="4438" y="3708"/>
                <a:ext cx="2" cy="40"/>
              </a:xfrm>
              <a:custGeom>
                <a:avLst/>
                <a:gdLst>
                  <a:gd name="T0" fmla="*/ 10 w 10"/>
                  <a:gd name="T1" fmla="*/ 0 h 149"/>
                  <a:gd name="T2" fmla="*/ 10 w 10"/>
                  <a:gd name="T3" fmla="*/ 138 h 149"/>
                  <a:gd name="T4" fmla="*/ 0 w 10"/>
                  <a:gd name="T5" fmla="*/ 149 h 149"/>
                  <a:gd name="T6" fmla="*/ 0 w 10"/>
                  <a:gd name="T7" fmla="*/ 10 h 149"/>
                  <a:gd name="T8" fmla="*/ 10 w 1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9">
                    <a:moveTo>
                      <a:pt x="10" y="0"/>
                    </a:moveTo>
                    <a:cubicBezTo>
                      <a:pt x="10" y="138"/>
                      <a:pt x="10" y="138"/>
                      <a:pt x="10" y="138"/>
                    </a:cubicBezTo>
                    <a:cubicBezTo>
                      <a:pt x="6" y="142"/>
                      <a:pt x="3" y="145"/>
                      <a:pt x="0" y="1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3" y="6"/>
                      <a:pt x="6" y="3"/>
                      <a:pt x="10" y="0"/>
                    </a:cubicBezTo>
                  </a:path>
                </a:pathLst>
              </a:custGeom>
              <a:solidFill>
                <a:srgbClr val="AB8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6" name="íSḷïḋé"/>
              <p:cNvSpPr/>
              <p:nvPr/>
            </p:nvSpPr>
            <p:spPr bwMode="auto">
              <a:xfrm>
                <a:off x="4436" y="3711"/>
                <a:ext cx="2" cy="41"/>
              </a:xfrm>
              <a:custGeom>
                <a:avLst/>
                <a:gdLst>
                  <a:gd name="T0" fmla="*/ 8 w 8"/>
                  <a:gd name="T1" fmla="*/ 0 h 153"/>
                  <a:gd name="T2" fmla="*/ 8 w 8"/>
                  <a:gd name="T3" fmla="*/ 139 h 153"/>
                  <a:gd name="T4" fmla="*/ 0 w 8"/>
                  <a:gd name="T5" fmla="*/ 153 h 153"/>
                  <a:gd name="T6" fmla="*/ 0 w 8"/>
                  <a:gd name="T7" fmla="*/ 15 h 153"/>
                  <a:gd name="T8" fmla="*/ 8 w 8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3">
                    <a:moveTo>
                      <a:pt x="8" y="0"/>
                    </a:moveTo>
                    <a:cubicBezTo>
                      <a:pt x="8" y="139"/>
                      <a:pt x="8" y="139"/>
                      <a:pt x="8" y="139"/>
                    </a:cubicBezTo>
                    <a:cubicBezTo>
                      <a:pt x="4" y="143"/>
                      <a:pt x="2" y="148"/>
                      <a:pt x="0" y="15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0"/>
                      <a:pt x="4" y="4"/>
                      <a:pt x="8" y="0"/>
                    </a:cubicBezTo>
                  </a:path>
                </a:pathLst>
              </a:custGeom>
              <a:solidFill>
                <a:srgbClr val="A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7" name="ïŝḷiḓe"/>
              <p:cNvSpPr/>
              <p:nvPr/>
            </p:nvSpPr>
            <p:spPr bwMode="auto">
              <a:xfrm>
                <a:off x="4435" y="3715"/>
                <a:ext cx="1" cy="40"/>
              </a:xfrm>
              <a:custGeom>
                <a:avLst/>
                <a:gdLst>
                  <a:gd name="T0" fmla="*/ 2 w 2"/>
                  <a:gd name="T1" fmla="*/ 0 h 150"/>
                  <a:gd name="T2" fmla="*/ 2 w 2"/>
                  <a:gd name="T3" fmla="*/ 138 h 150"/>
                  <a:gd name="T4" fmla="*/ 0 w 2"/>
                  <a:gd name="T5" fmla="*/ 150 h 150"/>
                  <a:gd name="T6" fmla="*/ 0 w 2"/>
                  <a:gd name="T7" fmla="*/ 11 h 150"/>
                  <a:gd name="T8" fmla="*/ 2 w 2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0">
                    <a:moveTo>
                      <a:pt x="2" y="0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42"/>
                      <a:pt x="0" y="146"/>
                      <a:pt x="0" y="15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1" y="3"/>
                      <a:pt x="2" y="0"/>
                    </a:cubicBezTo>
                  </a:path>
                </a:pathLst>
              </a:custGeom>
              <a:solidFill>
                <a:srgbClr val="A4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8" name="îṧliḍê"/>
              <p:cNvSpPr/>
              <p:nvPr/>
            </p:nvSpPr>
            <p:spPr bwMode="auto">
              <a:xfrm>
                <a:off x="4435" y="3718"/>
                <a:ext cx="0" cy="37"/>
              </a:xfrm>
              <a:custGeom>
                <a:avLst/>
                <a:gdLst>
                  <a:gd name="T0" fmla="*/ 0 h 140"/>
                  <a:gd name="T1" fmla="*/ 139 h 140"/>
                  <a:gd name="T2" fmla="*/ 140 h 140"/>
                  <a:gd name="T3" fmla="*/ 1 h 140"/>
                  <a:gd name="T4" fmla="*/ 0 h 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40">
                    <a:moveTo>
                      <a:pt x="0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39"/>
                      <a:pt x="0" y="139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A0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29" name="îṩlîḓe"/>
              <p:cNvSpPr/>
              <p:nvPr/>
            </p:nvSpPr>
            <p:spPr bwMode="auto">
              <a:xfrm>
                <a:off x="4480" y="3728"/>
                <a:ext cx="4" cy="40"/>
              </a:xfrm>
              <a:custGeom>
                <a:avLst/>
                <a:gdLst>
                  <a:gd name="T0" fmla="*/ 17 w 17"/>
                  <a:gd name="T1" fmla="*/ 0 h 149"/>
                  <a:gd name="T2" fmla="*/ 17 w 17"/>
                  <a:gd name="T3" fmla="*/ 139 h 149"/>
                  <a:gd name="T4" fmla="*/ 0 w 17"/>
                  <a:gd name="T5" fmla="*/ 149 h 149"/>
                  <a:gd name="T6" fmla="*/ 0 w 17"/>
                  <a:gd name="T7" fmla="*/ 11 h 149"/>
                  <a:gd name="T8" fmla="*/ 17 w 17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9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2" y="143"/>
                      <a:pt x="7" y="146"/>
                      <a:pt x="0" y="14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7"/>
                      <a:pt x="12" y="4"/>
                      <a:pt x="17" y="0"/>
                    </a:cubicBezTo>
                  </a:path>
                </a:pathLst>
              </a:custGeom>
              <a:solidFill>
                <a:srgbClr val="9C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0" name="i$1îḓe"/>
              <p:cNvSpPr/>
              <p:nvPr/>
            </p:nvSpPr>
            <p:spPr bwMode="auto">
              <a:xfrm>
                <a:off x="4474" y="3731"/>
                <a:ext cx="6" cy="40"/>
              </a:xfrm>
              <a:custGeom>
                <a:avLst/>
                <a:gdLst>
                  <a:gd name="T0" fmla="*/ 21 w 21"/>
                  <a:gd name="T1" fmla="*/ 0 h 147"/>
                  <a:gd name="T2" fmla="*/ 21 w 21"/>
                  <a:gd name="T3" fmla="*/ 138 h 147"/>
                  <a:gd name="T4" fmla="*/ 0 w 21"/>
                  <a:gd name="T5" fmla="*/ 147 h 147"/>
                  <a:gd name="T6" fmla="*/ 0 w 21"/>
                  <a:gd name="T7" fmla="*/ 8 h 147"/>
                  <a:gd name="T8" fmla="*/ 21 w 21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7">
                    <a:moveTo>
                      <a:pt x="21" y="0"/>
                    </a:moveTo>
                    <a:cubicBezTo>
                      <a:pt x="21" y="138"/>
                      <a:pt x="21" y="138"/>
                      <a:pt x="21" y="138"/>
                    </a:cubicBezTo>
                    <a:cubicBezTo>
                      <a:pt x="15" y="142"/>
                      <a:pt x="7" y="145"/>
                      <a:pt x="0" y="1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6"/>
                      <a:pt x="15" y="3"/>
                      <a:pt x="21" y="0"/>
                    </a:cubicBezTo>
                  </a:path>
                </a:pathLst>
              </a:custGeom>
              <a:solidFill>
                <a:srgbClr val="99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1" name="iṩḻiďê"/>
              <p:cNvSpPr/>
              <p:nvPr/>
            </p:nvSpPr>
            <p:spPr bwMode="auto">
              <a:xfrm>
                <a:off x="4469" y="3733"/>
                <a:ext cx="5" cy="38"/>
              </a:xfrm>
              <a:custGeom>
                <a:avLst/>
                <a:gdLst>
                  <a:gd name="T0" fmla="*/ 17 w 17"/>
                  <a:gd name="T1" fmla="*/ 0 h 142"/>
                  <a:gd name="T2" fmla="*/ 17 w 17"/>
                  <a:gd name="T3" fmla="*/ 139 h 142"/>
                  <a:gd name="T4" fmla="*/ 0 w 17"/>
                  <a:gd name="T5" fmla="*/ 142 h 142"/>
                  <a:gd name="T6" fmla="*/ 0 w 17"/>
                  <a:gd name="T7" fmla="*/ 4 h 142"/>
                  <a:gd name="T8" fmla="*/ 17 w 17"/>
                  <a:gd name="T9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2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1" y="140"/>
                      <a:pt x="5" y="142"/>
                      <a:pt x="0" y="14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3"/>
                      <a:pt x="11" y="1"/>
                      <a:pt x="17" y="0"/>
                    </a:cubicBezTo>
                  </a:path>
                </a:pathLst>
              </a:custGeom>
              <a:solidFill>
                <a:srgbClr val="95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2" name="íṣliḍè"/>
              <p:cNvSpPr/>
              <p:nvPr/>
            </p:nvSpPr>
            <p:spPr bwMode="auto">
              <a:xfrm>
                <a:off x="4465" y="3734"/>
                <a:ext cx="4" cy="38"/>
              </a:xfrm>
              <a:custGeom>
                <a:avLst/>
                <a:gdLst>
                  <a:gd name="T0" fmla="*/ 17 w 17"/>
                  <a:gd name="T1" fmla="*/ 0 h 140"/>
                  <a:gd name="T2" fmla="*/ 17 w 17"/>
                  <a:gd name="T3" fmla="*/ 138 h 140"/>
                  <a:gd name="T4" fmla="*/ 0 w 17"/>
                  <a:gd name="T5" fmla="*/ 140 h 140"/>
                  <a:gd name="T6" fmla="*/ 0 w 17"/>
                  <a:gd name="T7" fmla="*/ 1 h 140"/>
                  <a:gd name="T8" fmla="*/ 17 w 17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0">
                    <a:moveTo>
                      <a:pt x="17" y="0"/>
                    </a:moveTo>
                    <a:cubicBezTo>
                      <a:pt x="17" y="138"/>
                      <a:pt x="17" y="138"/>
                      <a:pt x="17" y="138"/>
                    </a:cubicBezTo>
                    <a:cubicBezTo>
                      <a:pt x="11" y="139"/>
                      <a:pt x="6" y="140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11" y="0"/>
                      <a:pt x="17" y="0"/>
                    </a:cubicBezTo>
                  </a:path>
                </a:pathLst>
              </a:custGeom>
              <a:solidFill>
                <a:srgbClr val="92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3" name="iṩ1iḑè"/>
              <p:cNvSpPr/>
              <p:nvPr/>
            </p:nvSpPr>
            <p:spPr bwMode="auto">
              <a:xfrm>
                <a:off x="4460" y="3735"/>
                <a:ext cx="5" cy="37"/>
              </a:xfrm>
              <a:custGeom>
                <a:avLst/>
                <a:gdLst>
                  <a:gd name="T0" fmla="*/ 16 w 16"/>
                  <a:gd name="T1" fmla="*/ 0 h 139"/>
                  <a:gd name="T2" fmla="*/ 16 w 16"/>
                  <a:gd name="T3" fmla="*/ 139 h 139"/>
                  <a:gd name="T4" fmla="*/ 7 w 16"/>
                  <a:gd name="T5" fmla="*/ 139 h 139"/>
                  <a:gd name="T6" fmla="*/ 0 w 16"/>
                  <a:gd name="T7" fmla="*/ 139 h 139"/>
                  <a:gd name="T8" fmla="*/ 0 w 16"/>
                  <a:gd name="T9" fmla="*/ 0 h 139"/>
                  <a:gd name="T10" fmla="*/ 7 w 16"/>
                  <a:gd name="T11" fmla="*/ 1 h 139"/>
                  <a:gd name="T12" fmla="*/ 16 w 16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39">
                    <a:moveTo>
                      <a:pt x="16" y="0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3" y="139"/>
                      <a:pt x="10" y="139"/>
                      <a:pt x="7" y="139"/>
                    </a:cubicBezTo>
                    <a:cubicBezTo>
                      <a:pt x="4" y="139"/>
                      <a:pt x="2" y="139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7" y="1"/>
                    </a:cubicBezTo>
                    <a:cubicBezTo>
                      <a:pt x="10" y="1"/>
                      <a:pt x="13" y="1"/>
                      <a:pt x="16" y="0"/>
                    </a:cubicBezTo>
                  </a:path>
                </a:pathLst>
              </a:custGeom>
              <a:solidFill>
                <a:srgbClr val="8F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4" name="íṧļide"/>
              <p:cNvSpPr/>
              <p:nvPr/>
            </p:nvSpPr>
            <p:spPr bwMode="auto">
              <a:xfrm>
                <a:off x="4455" y="3734"/>
                <a:ext cx="5" cy="38"/>
              </a:xfrm>
              <a:custGeom>
                <a:avLst/>
                <a:gdLst>
                  <a:gd name="T0" fmla="*/ 19 w 19"/>
                  <a:gd name="T1" fmla="*/ 1 h 140"/>
                  <a:gd name="T2" fmla="*/ 19 w 19"/>
                  <a:gd name="T3" fmla="*/ 140 h 140"/>
                  <a:gd name="T4" fmla="*/ 0 w 19"/>
                  <a:gd name="T5" fmla="*/ 138 h 140"/>
                  <a:gd name="T6" fmla="*/ 0 w 19"/>
                  <a:gd name="T7" fmla="*/ 0 h 140"/>
                  <a:gd name="T8" fmla="*/ 19 w 19"/>
                  <a:gd name="T9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0">
                    <a:moveTo>
                      <a:pt x="19" y="1"/>
                    </a:moveTo>
                    <a:cubicBezTo>
                      <a:pt x="19" y="140"/>
                      <a:pt x="19" y="140"/>
                      <a:pt x="19" y="140"/>
                    </a:cubicBezTo>
                    <a:cubicBezTo>
                      <a:pt x="12" y="140"/>
                      <a:pt x="6" y="139"/>
                      <a:pt x="0" y="1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12" y="1"/>
                      <a:pt x="19" y="1"/>
                    </a:cubicBezTo>
                  </a:path>
                </a:pathLst>
              </a:custGeom>
              <a:solidFill>
                <a:srgbClr val="8B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5" name="ïşlîḓe"/>
              <p:cNvSpPr/>
              <p:nvPr/>
            </p:nvSpPr>
            <p:spPr bwMode="auto">
              <a:xfrm>
                <a:off x="4435" y="3718"/>
                <a:ext cx="20" cy="53"/>
              </a:xfrm>
              <a:custGeom>
                <a:avLst/>
                <a:gdLst>
                  <a:gd name="T0" fmla="*/ 76 w 76"/>
                  <a:gd name="T1" fmla="*/ 61 h 199"/>
                  <a:gd name="T2" fmla="*/ 76 w 76"/>
                  <a:gd name="T3" fmla="*/ 199 h 199"/>
                  <a:gd name="T4" fmla="*/ 41 w 76"/>
                  <a:gd name="T5" fmla="*/ 189 h 199"/>
                  <a:gd name="T6" fmla="*/ 10 w 76"/>
                  <a:gd name="T7" fmla="*/ 166 h 199"/>
                  <a:gd name="T8" fmla="*/ 0 w 76"/>
                  <a:gd name="T9" fmla="*/ 139 h 199"/>
                  <a:gd name="T10" fmla="*/ 0 w 76"/>
                  <a:gd name="T11" fmla="*/ 0 h 199"/>
                  <a:gd name="T12" fmla="*/ 10 w 76"/>
                  <a:gd name="T13" fmla="*/ 27 h 199"/>
                  <a:gd name="T14" fmla="*/ 41 w 76"/>
                  <a:gd name="T15" fmla="*/ 50 h 199"/>
                  <a:gd name="T16" fmla="*/ 76 w 76"/>
                  <a:gd name="T17" fmla="*/ 6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99">
                    <a:moveTo>
                      <a:pt x="76" y="61"/>
                    </a:moveTo>
                    <a:cubicBezTo>
                      <a:pt x="76" y="199"/>
                      <a:pt x="76" y="199"/>
                      <a:pt x="76" y="199"/>
                    </a:cubicBezTo>
                    <a:cubicBezTo>
                      <a:pt x="63" y="197"/>
                      <a:pt x="52" y="194"/>
                      <a:pt x="41" y="189"/>
                    </a:cubicBezTo>
                    <a:cubicBezTo>
                      <a:pt x="27" y="183"/>
                      <a:pt x="17" y="175"/>
                      <a:pt x="10" y="166"/>
                    </a:cubicBezTo>
                    <a:cubicBezTo>
                      <a:pt x="3" y="157"/>
                      <a:pt x="0" y="148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3" y="19"/>
                      <a:pt x="10" y="27"/>
                    </a:cubicBezTo>
                    <a:cubicBezTo>
                      <a:pt x="17" y="36"/>
                      <a:pt x="27" y="44"/>
                      <a:pt x="41" y="50"/>
                    </a:cubicBezTo>
                    <a:cubicBezTo>
                      <a:pt x="52" y="55"/>
                      <a:pt x="63" y="59"/>
                      <a:pt x="76" y="61"/>
                    </a:cubicBezTo>
                  </a:path>
                </a:pathLst>
              </a:custGeom>
              <a:solidFill>
                <a:srgbClr val="88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6" name="îś1íďè"/>
              <p:cNvSpPr/>
              <p:nvPr/>
            </p:nvSpPr>
            <p:spPr bwMode="auto">
              <a:xfrm>
                <a:off x="4438" y="3725"/>
                <a:ext cx="20" cy="52"/>
              </a:xfrm>
              <a:custGeom>
                <a:avLst/>
                <a:gdLst>
                  <a:gd name="T0" fmla="*/ 75 w 75"/>
                  <a:gd name="T1" fmla="*/ 55 h 194"/>
                  <a:gd name="T2" fmla="*/ 75 w 75"/>
                  <a:gd name="T3" fmla="*/ 194 h 194"/>
                  <a:gd name="T4" fmla="*/ 40 w 75"/>
                  <a:gd name="T5" fmla="*/ 183 h 194"/>
                  <a:gd name="T6" fmla="*/ 0 w 75"/>
                  <a:gd name="T7" fmla="*/ 139 h 194"/>
                  <a:gd name="T8" fmla="*/ 0 w 75"/>
                  <a:gd name="T9" fmla="*/ 0 h 194"/>
                  <a:gd name="T10" fmla="*/ 40 w 75"/>
                  <a:gd name="T11" fmla="*/ 44 h 194"/>
                  <a:gd name="T12" fmla="*/ 75 w 75"/>
                  <a:gd name="T13" fmla="*/ 5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94">
                    <a:moveTo>
                      <a:pt x="75" y="55"/>
                    </a:moveTo>
                    <a:cubicBezTo>
                      <a:pt x="75" y="194"/>
                      <a:pt x="75" y="194"/>
                      <a:pt x="75" y="194"/>
                    </a:cubicBezTo>
                    <a:cubicBezTo>
                      <a:pt x="63" y="192"/>
                      <a:pt x="51" y="188"/>
                      <a:pt x="40" y="183"/>
                    </a:cubicBezTo>
                    <a:cubicBezTo>
                      <a:pt x="16" y="172"/>
                      <a:pt x="2" y="156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7"/>
                      <a:pt x="16" y="33"/>
                      <a:pt x="40" y="44"/>
                    </a:cubicBezTo>
                    <a:cubicBezTo>
                      <a:pt x="51" y="49"/>
                      <a:pt x="63" y="53"/>
                      <a:pt x="75" y="55"/>
                    </a:cubicBezTo>
                  </a:path>
                </a:pathLst>
              </a:custGeom>
              <a:solidFill>
                <a:srgbClr val="A18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7" name="iṡḻíḓê"/>
              <p:cNvSpPr/>
              <p:nvPr/>
            </p:nvSpPr>
            <p:spPr bwMode="auto">
              <a:xfrm>
                <a:off x="4484" y="3612"/>
                <a:ext cx="142" cy="153"/>
              </a:xfrm>
              <a:custGeom>
                <a:avLst/>
                <a:gdLst>
                  <a:gd name="T0" fmla="*/ 142 w 142"/>
                  <a:gd name="T1" fmla="*/ 0 h 153"/>
                  <a:gd name="T2" fmla="*/ 142 w 142"/>
                  <a:gd name="T3" fmla="*/ 37 h 153"/>
                  <a:gd name="T4" fmla="*/ 0 w 142"/>
                  <a:gd name="T5" fmla="*/ 153 h 153"/>
                  <a:gd name="T6" fmla="*/ 0 w 142"/>
                  <a:gd name="T7" fmla="*/ 116 h 153"/>
                  <a:gd name="T8" fmla="*/ 142 w 14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53">
                    <a:moveTo>
                      <a:pt x="142" y="0"/>
                    </a:moveTo>
                    <a:lnTo>
                      <a:pt x="142" y="37"/>
                    </a:lnTo>
                    <a:lnTo>
                      <a:pt x="0" y="153"/>
                    </a:lnTo>
                    <a:lnTo>
                      <a:pt x="0" y="11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A3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8" name="îṥ1ïḍè"/>
              <p:cNvSpPr/>
              <p:nvPr/>
            </p:nvSpPr>
            <p:spPr bwMode="auto">
              <a:xfrm>
                <a:off x="4487" y="3618"/>
                <a:ext cx="142" cy="153"/>
              </a:xfrm>
              <a:custGeom>
                <a:avLst/>
                <a:gdLst>
                  <a:gd name="T0" fmla="*/ 142 w 142"/>
                  <a:gd name="T1" fmla="*/ 0 h 153"/>
                  <a:gd name="T2" fmla="*/ 142 w 142"/>
                  <a:gd name="T3" fmla="*/ 37 h 153"/>
                  <a:gd name="T4" fmla="*/ 0 w 142"/>
                  <a:gd name="T5" fmla="*/ 153 h 153"/>
                  <a:gd name="T6" fmla="*/ 0 w 142"/>
                  <a:gd name="T7" fmla="*/ 116 h 153"/>
                  <a:gd name="T8" fmla="*/ 142 w 14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153">
                    <a:moveTo>
                      <a:pt x="142" y="0"/>
                    </a:moveTo>
                    <a:lnTo>
                      <a:pt x="142" y="37"/>
                    </a:lnTo>
                    <a:lnTo>
                      <a:pt x="0" y="153"/>
                    </a:lnTo>
                    <a:lnTo>
                      <a:pt x="0" y="116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C3A0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39" name="isļîdê"/>
              <p:cNvSpPr/>
              <p:nvPr/>
            </p:nvSpPr>
            <p:spPr bwMode="auto">
              <a:xfrm>
                <a:off x="4433" y="3585"/>
                <a:ext cx="199" cy="150"/>
              </a:xfrm>
              <a:custGeom>
                <a:avLst/>
                <a:gdLst>
                  <a:gd name="T0" fmla="*/ 639 w 742"/>
                  <a:gd name="T1" fmla="*/ 0 h 559"/>
                  <a:gd name="T2" fmla="*/ 700 w 742"/>
                  <a:gd name="T3" fmla="*/ 13 h 559"/>
                  <a:gd name="T4" fmla="*/ 740 w 742"/>
                  <a:gd name="T5" fmla="*/ 57 h 559"/>
                  <a:gd name="T6" fmla="*/ 720 w 742"/>
                  <a:gd name="T7" fmla="*/ 101 h 559"/>
                  <a:gd name="T8" fmla="*/ 189 w 742"/>
                  <a:gd name="T9" fmla="*/ 534 h 559"/>
                  <a:gd name="T10" fmla="*/ 108 w 742"/>
                  <a:gd name="T11" fmla="*/ 559 h 559"/>
                  <a:gd name="T12" fmla="*/ 47 w 742"/>
                  <a:gd name="T13" fmla="*/ 546 h 559"/>
                  <a:gd name="T14" fmla="*/ 16 w 742"/>
                  <a:gd name="T15" fmla="*/ 523 h 559"/>
                  <a:gd name="T16" fmla="*/ 26 w 742"/>
                  <a:gd name="T17" fmla="*/ 459 h 559"/>
                  <a:gd name="T18" fmla="*/ 557 w 742"/>
                  <a:gd name="T19" fmla="*/ 25 h 559"/>
                  <a:gd name="T20" fmla="*/ 639 w 742"/>
                  <a:gd name="T21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2" h="559">
                    <a:moveTo>
                      <a:pt x="639" y="0"/>
                    </a:moveTo>
                    <a:cubicBezTo>
                      <a:pt x="660" y="0"/>
                      <a:pt x="682" y="5"/>
                      <a:pt x="700" y="13"/>
                    </a:cubicBezTo>
                    <a:cubicBezTo>
                      <a:pt x="724" y="24"/>
                      <a:pt x="738" y="40"/>
                      <a:pt x="740" y="57"/>
                    </a:cubicBezTo>
                    <a:cubicBezTo>
                      <a:pt x="742" y="72"/>
                      <a:pt x="736" y="88"/>
                      <a:pt x="720" y="101"/>
                    </a:cubicBezTo>
                    <a:cubicBezTo>
                      <a:pt x="189" y="534"/>
                      <a:pt x="189" y="534"/>
                      <a:pt x="189" y="534"/>
                    </a:cubicBezTo>
                    <a:cubicBezTo>
                      <a:pt x="169" y="550"/>
                      <a:pt x="139" y="559"/>
                      <a:pt x="108" y="559"/>
                    </a:cubicBezTo>
                    <a:cubicBezTo>
                      <a:pt x="87" y="559"/>
                      <a:pt x="65" y="555"/>
                      <a:pt x="47" y="546"/>
                    </a:cubicBezTo>
                    <a:cubicBezTo>
                      <a:pt x="33" y="540"/>
                      <a:pt x="23" y="532"/>
                      <a:pt x="16" y="523"/>
                    </a:cubicBezTo>
                    <a:cubicBezTo>
                      <a:pt x="0" y="503"/>
                      <a:pt x="3" y="478"/>
                      <a:pt x="26" y="459"/>
                    </a:cubicBezTo>
                    <a:cubicBezTo>
                      <a:pt x="557" y="25"/>
                      <a:pt x="557" y="25"/>
                      <a:pt x="557" y="25"/>
                    </a:cubicBezTo>
                    <a:cubicBezTo>
                      <a:pt x="577" y="9"/>
                      <a:pt x="608" y="0"/>
                      <a:pt x="639" y="0"/>
                    </a:cubicBezTo>
                    <a:close/>
                  </a:path>
                </a:pathLst>
              </a:custGeom>
              <a:solidFill>
                <a:srgbClr val="C69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0" name="îsľîḋe"/>
              <p:cNvSpPr/>
              <p:nvPr/>
            </p:nvSpPr>
            <p:spPr bwMode="auto">
              <a:xfrm>
                <a:off x="4482" y="3734"/>
                <a:ext cx="5" cy="40"/>
              </a:xfrm>
              <a:custGeom>
                <a:avLst/>
                <a:gdLst>
                  <a:gd name="T0" fmla="*/ 17 w 17"/>
                  <a:gd name="T1" fmla="*/ 0 h 150"/>
                  <a:gd name="T2" fmla="*/ 17 w 17"/>
                  <a:gd name="T3" fmla="*/ 139 h 150"/>
                  <a:gd name="T4" fmla="*/ 0 w 17"/>
                  <a:gd name="T5" fmla="*/ 150 h 150"/>
                  <a:gd name="T6" fmla="*/ 0 w 17"/>
                  <a:gd name="T7" fmla="*/ 11 h 150"/>
                  <a:gd name="T8" fmla="*/ 17 w 17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2" y="143"/>
                      <a:pt x="6" y="147"/>
                      <a:pt x="0" y="15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8"/>
                      <a:pt x="12" y="4"/>
                      <a:pt x="17" y="0"/>
                    </a:cubicBezTo>
                  </a:path>
                </a:pathLst>
              </a:custGeom>
              <a:solidFill>
                <a:srgbClr val="BA99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1" name="îŝḻiḑe"/>
              <p:cNvSpPr/>
              <p:nvPr/>
            </p:nvSpPr>
            <p:spPr bwMode="auto">
              <a:xfrm>
                <a:off x="4476" y="3737"/>
                <a:ext cx="6" cy="39"/>
              </a:xfrm>
              <a:custGeom>
                <a:avLst/>
                <a:gdLst>
                  <a:gd name="T0" fmla="*/ 22 w 22"/>
                  <a:gd name="T1" fmla="*/ 0 h 147"/>
                  <a:gd name="T2" fmla="*/ 22 w 22"/>
                  <a:gd name="T3" fmla="*/ 139 h 147"/>
                  <a:gd name="T4" fmla="*/ 0 w 22"/>
                  <a:gd name="T5" fmla="*/ 147 h 147"/>
                  <a:gd name="T6" fmla="*/ 0 w 22"/>
                  <a:gd name="T7" fmla="*/ 8 h 147"/>
                  <a:gd name="T8" fmla="*/ 22 w 22"/>
                  <a:gd name="T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7">
                    <a:moveTo>
                      <a:pt x="22" y="0"/>
                    </a:moveTo>
                    <a:cubicBezTo>
                      <a:pt x="22" y="139"/>
                      <a:pt x="22" y="139"/>
                      <a:pt x="22" y="139"/>
                    </a:cubicBezTo>
                    <a:cubicBezTo>
                      <a:pt x="15" y="142"/>
                      <a:pt x="8" y="145"/>
                      <a:pt x="0" y="1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8" y="6"/>
                      <a:pt x="15" y="3"/>
                      <a:pt x="22" y="0"/>
                    </a:cubicBezTo>
                  </a:path>
                </a:pathLst>
              </a:custGeom>
              <a:solidFill>
                <a:srgbClr val="B695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2" name="íṥļïḓe"/>
              <p:cNvSpPr/>
              <p:nvPr/>
            </p:nvSpPr>
            <p:spPr bwMode="auto">
              <a:xfrm>
                <a:off x="4472" y="3739"/>
                <a:ext cx="4" cy="38"/>
              </a:xfrm>
              <a:custGeom>
                <a:avLst/>
                <a:gdLst>
                  <a:gd name="T0" fmla="*/ 17 w 17"/>
                  <a:gd name="T1" fmla="*/ 0 h 143"/>
                  <a:gd name="T2" fmla="*/ 17 w 17"/>
                  <a:gd name="T3" fmla="*/ 139 h 143"/>
                  <a:gd name="T4" fmla="*/ 0 w 17"/>
                  <a:gd name="T5" fmla="*/ 143 h 143"/>
                  <a:gd name="T6" fmla="*/ 0 w 17"/>
                  <a:gd name="T7" fmla="*/ 4 h 143"/>
                  <a:gd name="T8" fmla="*/ 17 w 17"/>
                  <a:gd name="T9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3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2" y="141"/>
                      <a:pt x="6" y="142"/>
                      <a:pt x="0" y="14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3"/>
                      <a:pt x="12" y="2"/>
                      <a:pt x="17" y="0"/>
                    </a:cubicBezTo>
                  </a:path>
                </a:pathLst>
              </a:custGeom>
              <a:solidFill>
                <a:srgbClr val="B19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3" name="îs1ïḍé"/>
              <p:cNvSpPr/>
              <p:nvPr/>
            </p:nvSpPr>
            <p:spPr bwMode="auto">
              <a:xfrm>
                <a:off x="4467" y="3740"/>
                <a:ext cx="5" cy="38"/>
              </a:xfrm>
              <a:custGeom>
                <a:avLst/>
                <a:gdLst>
                  <a:gd name="T0" fmla="*/ 16 w 16"/>
                  <a:gd name="T1" fmla="*/ 0 h 141"/>
                  <a:gd name="T2" fmla="*/ 16 w 16"/>
                  <a:gd name="T3" fmla="*/ 139 h 141"/>
                  <a:gd name="T4" fmla="*/ 0 w 16"/>
                  <a:gd name="T5" fmla="*/ 141 h 141"/>
                  <a:gd name="T6" fmla="*/ 0 w 16"/>
                  <a:gd name="T7" fmla="*/ 2 h 141"/>
                  <a:gd name="T8" fmla="*/ 16 w 16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1">
                    <a:moveTo>
                      <a:pt x="16" y="0"/>
                    </a:moveTo>
                    <a:cubicBezTo>
                      <a:pt x="16" y="139"/>
                      <a:pt x="16" y="139"/>
                      <a:pt x="16" y="139"/>
                    </a:cubicBezTo>
                    <a:cubicBezTo>
                      <a:pt x="11" y="140"/>
                      <a:pt x="5" y="140"/>
                      <a:pt x="0" y="1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"/>
                      <a:pt x="11" y="1"/>
                      <a:pt x="16" y="0"/>
                    </a:cubicBezTo>
                  </a:path>
                </a:pathLst>
              </a:custGeom>
              <a:solidFill>
                <a:srgbClr val="AD8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4" name="işľïḍé"/>
              <p:cNvSpPr/>
              <p:nvPr/>
            </p:nvSpPr>
            <p:spPr bwMode="auto">
              <a:xfrm>
                <a:off x="4463" y="3741"/>
                <a:ext cx="4" cy="37"/>
              </a:xfrm>
              <a:custGeom>
                <a:avLst/>
                <a:gdLst>
                  <a:gd name="T0" fmla="*/ 17 w 17"/>
                  <a:gd name="T1" fmla="*/ 0 h 139"/>
                  <a:gd name="T2" fmla="*/ 17 w 17"/>
                  <a:gd name="T3" fmla="*/ 139 h 139"/>
                  <a:gd name="T4" fmla="*/ 7 w 17"/>
                  <a:gd name="T5" fmla="*/ 139 h 139"/>
                  <a:gd name="T6" fmla="*/ 0 w 17"/>
                  <a:gd name="T7" fmla="*/ 139 h 139"/>
                  <a:gd name="T8" fmla="*/ 0 w 17"/>
                  <a:gd name="T9" fmla="*/ 0 h 139"/>
                  <a:gd name="T10" fmla="*/ 7 w 17"/>
                  <a:gd name="T11" fmla="*/ 0 h 139"/>
                  <a:gd name="T12" fmla="*/ 17 w 17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39">
                    <a:moveTo>
                      <a:pt x="17" y="0"/>
                    </a:moveTo>
                    <a:cubicBezTo>
                      <a:pt x="17" y="139"/>
                      <a:pt x="17" y="139"/>
                      <a:pt x="17" y="139"/>
                    </a:cubicBezTo>
                    <a:cubicBezTo>
                      <a:pt x="14" y="139"/>
                      <a:pt x="10" y="139"/>
                      <a:pt x="7" y="139"/>
                    </a:cubicBezTo>
                    <a:cubicBezTo>
                      <a:pt x="5" y="139"/>
                      <a:pt x="2" y="139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  <a:cubicBezTo>
                      <a:pt x="10" y="0"/>
                      <a:pt x="14" y="0"/>
                      <a:pt x="17" y="0"/>
                    </a:cubicBezTo>
                  </a:path>
                </a:pathLst>
              </a:custGeom>
              <a:solidFill>
                <a:srgbClr val="A98B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5" name="íşliďê"/>
              <p:cNvSpPr/>
              <p:nvPr/>
            </p:nvSpPr>
            <p:spPr bwMode="auto">
              <a:xfrm>
                <a:off x="4458" y="3740"/>
                <a:ext cx="5" cy="38"/>
              </a:xfrm>
              <a:custGeom>
                <a:avLst/>
                <a:gdLst>
                  <a:gd name="T0" fmla="*/ 19 w 19"/>
                  <a:gd name="T1" fmla="*/ 2 h 141"/>
                  <a:gd name="T2" fmla="*/ 19 w 19"/>
                  <a:gd name="T3" fmla="*/ 141 h 141"/>
                  <a:gd name="T4" fmla="*/ 0 w 19"/>
                  <a:gd name="T5" fmla="*/ 139 h 141"/>
                  <a:gd name="T6" fmla="*/ 0 w 19"/>
                  <a:gd name="T7" fmla="*/ 0 h 141"/>
                  <a:gd name="T8" fmla="*/ 19 w 19"/>
                  <a:gd name="T9" fmla="*/ 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1">
                    <a:moveTo>
                      <a:pt x="19" y="2"/>
                    </a:moveTo>
                    <a:cubicBezTo>
                      <a:pt x="19" y="141"/>
                      <a:pt x="19" y="141"/>
                      <a:pt x="19" y="141"/>
                    </a:cubicBezTo>
                    <a:cubicBezTo>
                      <a:pt x="13" y="140"/>
                      <a:pt x="6" y="140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1"/>
                      <a:pt x="13" y="2"/>
                      <a:pt x="19" y="2"/>
                    </a:cubicBezTo>
                  </a:path>
                </a:pathLst>
              </a:custGeom>
              <a:solidFill>
                <a:srgbClr val="A587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6" name="ïṩ1ïḓe"/>
              <p:cNvSpPr/>
              <p:nvPr/>
            </p:nvSpPr>
            <p:spPr bwMode="auto">
              <a:xfrm>
                <a:off x="4438" y="3725"/>
                <a:ext cx="20" cy="52"/>
              </a:xfrm>
              <a:custGeom>
                <a:avLst/>
                <a:gdLst>
                  <a:gd name="T0" fmla="*/ 75 w 75"/>
                  <a:gd name="T1" fmla="*/ 55 h 194"/>
                  <a:gd name="T2" fmla="*/ 75 w 75"/>
                  <a:gd name="T3" fmla="*/ 194 h 194"/>
                  <a:gd name="T4" fmla="*/ 40 w 75"/>
                  <a:gd name="T5" fmla="*/ 183 h 194"/>
                  <a:gd name="T6" fmla="*/ 0 w 75"/>
                  <a:gd name="T7" fmla="*/ 139 h 194"/>
                  <a:gd name="T8" fmla="*/ 0 w 75"/>
                  <a:gd name="T9" fmla="*/ 0 h 194"/>
                  <a:gd name="T10" fmla="*/ 40 w 75"/>
                  <a:gd name="T11" fmla="*/ 44 h 194"/>
                  <a:gd name="T12" fmla="*/ 75 w 75"/>
                  <a:gd name="T13" fmla="*/ 5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94">
                    <a:moveTo>
                      <a:pt x="75" y="55"/>
                    </a:moveTo>
                    <a:cubicBezTo>
                      <a:pt x="75" y="194"/>
                      <a:pt x="75" y="194"/>
                      <a:pt x="75" y="194"/>
                    </a:cubicBezTo>
                    <a:cubicBezTo>
                      <a:pt x="63" y="192"/>
                      <a:pt x="51" y="188"/>
                      <a:pt x="40" y="183"/>
                    </a:cubicBezTo>
                    <a:cubicBezTo>
                      <a:pt x="16" y="172"/>
                      <a:pt x="2" y="156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7"/>
                      <a:pt x="16" y="33"/>
                      <a:pt x="40" y="44"/>
                    </a:cubicBezTo>
                    <a:cubicBezTo>
                      <a:pt x="51" y="49"/>
                      <a:pt x="63" y="53"/>
                      <a:pt x="75" y="55"/>
                    </a:cubicBezTo>
                  </a:path>
                </a:pathLst>
              </a:custGeom>
              <a:solidFill>
                <a:srgbClr val="A18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7" name="ïṥḻïḑê"/>
              <p:cNvSpPr/>
              <p:nvPr/>
            </p:nvSpPr>
            <p:spPr bwMode="auto">
              <a:xfrm>
                <a:off x="4734" y="3660"/>
                <a:ext cx="0" cy="40"/>
              </a:xfrm>
              <a:custGeom>
                <a:avLst/>
                <a:gdLst>
                  <a:gd name="T0" fmla="*/ 0 h 149"/>
                  <a:gd name="T1" fmla="*/ 139 h 149"/>
                  <a:gd name="T2" fmla="*/ 149 h 149"/>
                  <a:gd name="T3" fmla="*/ 11 h 149"/>
                  <a:gd name="T4" fmla="*/ 0 h 1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49">
                    <a:moveTo>
                      <a:pt x="0" y="0"/>
                    </a:move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3"/>
                      <a:pt x="0" y="146"/>
                      <a:pt x="0" y="14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7"/>
                      <a:pt x="0" y="4"/>
                      <a:pt x="0" y="0"/>
                    </a:cubicBezTo>
                  </a:path>
                </a:pathLst>
              </a:custGeom>
              <a:solidFill>
                <a:srgbClr val="A0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8" name="ï$líďê"/>
              <p:cNvSpPr/>
              <p:nvPr/>
            </p:nvSpPr>
            <p:spPr bwMode="auto">
              <a:xfrm>
                <a:off x="4730" y="3663"/>
                <a:ext cx="4" cy="59"/>
              </a:xfrm>
              <a:custGeom>
                <a:avLst/>
                <a:gdLst>
                  <a:gd name="T0" fmla="*/ 15 w 15"/>
                  <a:gd name="T1" fmla="*/ 0 h 220"/>
                  <a:gd name="T2" fmla="*/ 15 w 15"/>
                  <a:gd name="T3" fmla="*/ 138 h 220"/>
                  <a:gd name="T4" fmla="*/ 0 w 15"/>
                  <a:gd name="T5" fmla="*/ 220 h 220"/>
                  <a:gd name="T6" fmla="*/ 0 w 15"/>
                  <a:gd name="T7" fmla="*/ 81 h 220"/>
                  <a:gd name="T8" fmla="*/ 15 w 15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20">
                    <a:moveTo>
                      <a:pt x="15" y="0"/>
                    </a:moveTo>
                    <a:cubicBezTo>
                      <a:pt x="15" y="138"/>
                      <a:pt x="15" y="138"/>
                      <a:pt x="15" y="138"/>
                    </a:cubicBezTo>
                    <a:cubicBezTo>
                      <a:pt x="14" y="166"/>
                      <a:pt x="9" y="193"/>
                      <a:pt x="0" y="22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9" y="54"/>
                      <a:pt x="14" y="27"/>
                      <a:pt x="15" y="0"/>
                    </a:cubicBezTo>
                  </a:path>
                </a:pathLst>
              </a:custGeom>
              <a:solidFill>
                <a:srgbClr val="A4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49" name="ïṧļïḑè"/>
              <p:cNvSpPr/>
              <p:nvPr/>
            </p:nvSpPr>
            <p:spPr bwMode="auto">
              <a:xfrm>
                <a:off x="4713" y="3685"/>
                <a:ext cx="17" cy="66"/>
              </a:xfrm>
              <a:custGeom>
                <a:avLst/>
                <a:gdLst>
                  <a:gd name="T0" fmla="*/ 61 w 61"/>
                  <a:gd name="T1" fmla="*/ 0 h 248"/>
                  <a:gd name="T2" fmla="*/ 61 w 61"/>
                  <a:gd name="T3" fmla="*/ 139 h 248"/>
                  <a:gd name="T4" fmla="*/ 0 w 61"/>
                  <a:gd name="T5" fmla="*/ 248 h 248"/>
                  <a:gd name="T6" fmla="*/ 0 w 61"/>
                  <a:gd name="T7" fmla="*/ 110 h 248"/>
                  <a:gd name="T8" fmla="*/ 61 w 6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8">
                    <a:moveTo>
                      <a:pt x="61" y="0"/>
                    </a:moveTo>
                    <a:cubicBezTo>
                      <a:pt x="61" y="139"/>
                      <a:pt x="61" y="139"/>
                      <a:pt x="61" y="139"/>
                    </a:cubicBezTo>
                    <a:cubicBezTo>
                      <a:pt x="49" y="176"/>
                      <a:pt x="29" y="213"/>
                      <a:pt x="0" y="248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9" y="74"/>
                      <a:pt x="49" y="37"/>
                      <a:pt x="61" y="0"/>
                    </a:cubicBezTo>
                  </a:path>
                </a:pathLst>
              </a:custGeom>
              <a:solidFill>
                <a:srgbClr val="A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0" name="îŝlíḓé"/>
              <p:cNvSpPr/>
              <p:nvPr/>
            </p:nvSpPr>
            <p:spPr bwMode="auto">
              <a:xfrm>
                <a:off x="4660" y="3714"/>
                <a:ext cx="53" cy="78"/>
              </a:xfrm>
              <a:custGeom>
                <a:avLst/>
                <a:gdLst>
                  <a:gd name="T0" fmla="*/ 198 w 198"/>
                  <a:gd name="T1" fmla="*/ 0 h 292"/>
                  <a:gd name="T2" fmla="*/ 198 w 198"/>
                  <a:gd name="T3" fmla="*/ 138 h 292"/>
                  <a:gd name="T4" fmla="*/ 124 w 198"/>
                  <a:gd name="T5" fmla="*/ 213 h 292"/>
                  <a:gd name="T6" fmla="*/ 0 w 198"/>
                  <a:gd name="T7" fmla="*/ 292 h 292"/>
                  <a:gd name="T8" fmla="*/ 0 w 198"/>
                  <a:gd name="T9" fmla="*/ 154 h 292"/>
                  <a:gd name="T10" fmla="*/ 124 w 198"/>
                  <a:gd name="T11" fmla="*/ 74 h 292"/>
                  <a:gd name="T12" fmla="*/ 198 w 198"/>
                  <a:gd name="T13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92">
                    <a:moveTo>
                      <a:pt x="198" y="0"/>
                    </a:moveTo>
                    <a:cubicBezTo>
                      <a:pt x="198" y="138"/>
                      <a:pt x="198" y="138"/>
                      <a:pt x="198" y="138"/>
                    </a:cubicBezTo>
                    <a:cubicBezTo>
                      <a:pt x="178" y="164"/>
                      <a:pt x="153" y="189"/>
                      <a:pt x="124" y="213"/>
                    </a:cubicBezTo>
                    <a:cubicBezTo>
                      <a:pt x="87" y="243"/>
                      <a:pt x="45" y="269"/>
                      <a:pt x="0" y="29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5" y="131"/>
                      <a:pt x="87" y="104"/>
                      <a:pt x="124" y="74"/>
                    </a:cubicBezTo>
                    <a:cubicBezTo>
                      <a:pt x="153" y="50"/>
                      <a:pt x="178" y="25"/>
                      <a:pt x="198" y="0"/>
                    </a:cubicBezTo>
                  </a:path>
                </a:pathLst>
              </a:custGeom>
              <a:solidFill>
                <a:srgbClr val="AB84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1" name="ïśļïďè"/>
              <p:cNvSpPr/>
              <p:nvPr/>
            </p:nvSpPr>
            <p:spPr bwMode="auto">
              <a:xfrm>
                <a:off x="4618" y="3755"/>
                <a:ext cx="42" cy="54"/>
              </a:xfrm>
              <a:custGeom>
                <a:avLst/>
                <a:gdLst>
                  <a:gd name="T0" fmla="*/ 160 w 160"/>
                  <a:gd name="T1" fmla="*/ 0 h 200"/>
                  <a:gd name="T2" fmla="*/ 160 w 160"/>
                  <a:gd name="T3" fmla="*/ 138 h 200"/>
                  <a:gd name="T4" fmla="*/ 0 w 160"/>
                  <a:gd name="T5" fmla="*/ 200 h 200"/>
                  <a:gd name="T6" fmla="*/ 0 w 160"/>
                  <a:gd name="T7" fmla="*/ 61 h 200"/>
                  <a:gd name="T8" fmla="*/ 160 w 160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00">
                    <a:moveTo>
                      <a:pt x="160" y="0"/>
                    </a:moveTo>
                    <a:cubicBezTo>
                      <a:pt x="160" y="138"/>
                      <a:pt x="160" y="138"/>
                      <a:pt x="160" y="138"/>
                    </a:cubicBezTo>
                    <a:cubicBezTo>
                      <a:pt x="110" y="163"/>
                      <a:pt x="57" y="184"/>
                      <a:pt x="0" y="20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7" y="45"/>
                      <a:pt x="110" y="24"/>
                      <a:pt x="160" y="0"/>
                    </a:cubicBezTo>
                  </a:path>
                </a:pathLst>
              </a:custGeom>
              <a:solidFill>
                <a:srgbClr val="A78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2" name="iṧľiďê"/>
              <p:cNvSpPr/>
              <p:nvPr/>
            </p:nvSpPr>
            <p:spPr bwMode="auto">
              <a:xfrm>
                <a:off x="4584" y="3772"/>
                <a:ext cx="34" cy="44"/>
              </a:xfrm>
              <a:custGeom>
                <a:avLst/>
                <a:gdLst>
                  <a:gd name="T0" fmla="*/ 125 w 125"/>
                  <a:gd name="T1" fmla="*/ 0 h 166"/>
                  <a:gd name="T2" fmla="*/ 125 w 125"/>
                  <a:gd name="T3" fmla="*/ 139 h 166"/>
                  <a:gd name="T4" fmla="*/ 0 w 125"/>
                  <a:gd name="T5" fmla="*/ 166 h 166"/>
                  <a:gd name="T6" fmla="*/ 0 w 125"/>
                  <a:gd name="T7" fmla="*/ 27 h 166"/>
                  <a:gd name="T8" fmla="*/ 125 w 125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6">
                    <a:moveTo>
                      <a:pt x="125" y="0"/>
                    </a:moveTo>
                    <a:cubicBezTo>
                      <a:pt x="125" y="139"/>
                      <a:pt x="125" y="139"/>
                      <a:pt x="125" y="139"/>
                    </a:cubicBezTo>
                    <a:cubicBezTo>
                      <a:pt x="85" y="150"/>
                      <a:pt x="43" y="159"/>
                      <a:pt x="0" y="16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43" y="20"/>
                      <a:pt x="85" y="11"/>
                      <a:pt x="125" y="0"/>
                    </a:cubicBezTo>
                  </a:path>
                </a:pathLst>
              </a:custGeom>
              <a:solidFill>
                <a:srgbClr val="A47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3" name="î$ľîḋe"/>
              <p:cNvSpPr/>
              <p:nvPr/>
            </p:nvSpPr>
            <p:spPr bwMode="auto">
              <a:xfrm>
                <a:off x="4552" y="3779"/>
                <a:ext cx="32" cy="41"/>
              </a:xfrm>
              <a:custGeom>
                <a:avLst/>
                <a:gdLst>
                  <a:gd name="T0" fmla="*/ 120 w 120"/>
                  <a:gd name="T1" fmla="*/ 0 h 152"/>
                  <a:gd name="T2" fmla="*/ 120 w 120"/>
                  <a:gd name="T3" fmla="*/ 139 h 152"/>
                  <a:gd name="T4" fmla="*/ 0 w 120"/>
                  <a:gd name="T5" fmla="*/ 152 h 152"/>
                  <a:gd name="T6" fmla="*/ 0 w 120"/>
                  <a:gd name="T7" fmla="*/ 13 h 152"/>
                  <a:gd name="T8" fmla="*/ 120 w 120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52">
                    <a:moveTo>
                      <a:pt x="120" y="0"/>
                    </a:moveTo>
                    <a:cubicBezTo>
                      <a:pt x="120" y="139"/>
                      <a:pt x="120" y="139"/>
                      <a:pt x="120" y="139"/>
                    </a:cubicBezTo>
                    <a:cubicBezTo>
                      <a:pt x="80" y="145"/>
                      <a:pt x="41" y="150"/>
                      <a:pt x="0" y="15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1" y="11"/>
                      <a:pt x="80" y="7"/>
                      <a:pt x="120" y="0"/>
                    </a:cubicBezTo>
                  </a:path>
                </a:pathLst>
              </a:custGeom>
              <a:solidFill>
                <a:srgbClr val="A07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4" name="íşḻide"/>
              <p:cNvSpPr/>
              <p:nvPr/>
            </p:nvSpPr>
            <p:spPr bwMode="auto">
              <a:xfrm>
                <a:off x="4519" y="3782"/>
                <a:ext cx="33" cy="38"/>
              </a:xfrm>
              <a:custGeom>
                <a:avLst/>
                <a:gdLst>
                  <a:gd name="T0" fmla="*/ 122 w 122"/>
                  <a:gd name="T1" fmla="*/ 0 h 141"/>
                  <a:gd name="T2" fmla="*/ 122 w 122"/>
                  <a:gd name="T3" fmla="*/ 139 h 141"/>
                  <a:gd name="T4" fmla="*/ 52 w 122"/>
                  <a:gd name="T5" fmla="*/ 141 h 141"/>
                  <a:gd name="T6" fmla="*/ 0 w 122"/>
                  <a:gd name="T7" fmla="*/ 140 h 141"/>
                  <a:gd name="T8" fmla="*/ 0 w 122"/>
                  <a:gd name="T9" fmla="*/ 1 h 141"/>
                  <a:gd name="T10" fmla="*/ 52 w 122"/>
                  <a:gd name="T11" fmla="*/ 2 h 141"/>
                  <a:gd name="T12" fmla="*/ 122 w 122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2" h="141">
                    <a:moveTo>
                      <a:pt x="122" y="0"/>
                    </a:moveTo>
                    <a:cubicBezTo>
                      <a:pt x="122" y="139"/>
                      <a:pt x="122" y="139"/>
                      <a:pt x="122" y="139"/>
                    </a:cubicBezTo>
                    <a:cubicBezTo>
                      <a:pt x="99" y="140"/>
                      <a:pt x="76" y="141"/>
                      <a:pt x="52" y="141"/>
                    </a:cubicBezTo>
                    <a:cubicBezTo>
                      <a:pt x="35" y="141"/>
                      <a:pt x="17" y="141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7" y="2"/>
                      <a:pt x="35" y="2"/>
                      <a:pt x="52" y="2"/>
                    </a:cubicBezTo>
                    <a:cubicBezTo>
                      <a:pt x="76" y="2"/>
                      <a:pt x="99" y="1"/>
                      <a:pt x="122" y="0"/>
                    </a:cubicBezTo>
                  </a:path>
                </a:pathLst>
              </a:custGeom>
              <a:solidFill>
                <a:srgbClr val="9C7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5" name="i$ḷïḋê"/>
              <p:cNvSpPr/>
              <p:nvPr/>
            </p:nvSpPr>
            <p:spPr bwMode="auto">
              <a:xfrm>
                <a:off x="4482" y="3779"/>
                <a:ext cx="37" cy="41"/>
              </a:xfrm>
              <a:custGeom>
                <a:avLst/>
                <a:gdLst>
                  <a:gd name="T0" fmla="*/ 139 w 139"/>
                  <a:gd name="T1" fmla="*/ 14 h 153"/>
                  <a:gd name="T2" fmla="*/ 139 w 139"/>
                  <a:gd name="T3" fmla="*/ 153 h 153"/>
                  <a:gd name="T4" fmla="*/ 0 w 139"/>
                  <a:gd name="T5" fmla="*/ 139 h 153"/>
                  <a:gd name="T6" fmla="*/ 0 w 139"/>
                  <a:gd name="T7" fmla="*/ 0 h 153"/>
                  <a:gd name="T8" fmla="*/ 139 w 139"/>
                  <a:gd name="T9" fmla="*/ 1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53">
                    <a:moveTo>
                      <a:pt x="139" y="14"/>
                    </a:moveTo>
                    <a:cubicBezTo>
                      <a:pt x="139" y="153"/>
                      <a:pt x="139" y="153"/>
                      <a:pt x="139" y="153"/>
                    </a:cubicBezTo>
                    <a:cubicBezTo>
                      <a:pt x="92" y="151"/>
                      <a:pt x="46" y="146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7"/>
                      <a:pt x="92" y="12"/>
                      <a:pt x="139" y="14"/>
                    </a:cubicBezTo>
                  </a:path>
                </a:pathLst>
              </a:custGeom>
              <a:solidFill>
                <a:srgbClr val="987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6" name="ïṣḷíďe"/>
              <p:cNvSpPr/>
              <p:nvPr/>
            </p:nvSpPr>
            <p:spPr bwMode="auto">
              <a:xfrm>
                <a:off x="4333" y="3660"/>
                <a:ext cx="149" cy="156"/>
              </a:xfrm>
              <a:custGeom>
                <a:avLst/>
                <a:gdLst>
                  <a:gd name="T0" fmla="*/ 556 w 556"/>
                  <a:gd name="T1" fmla="*/ 444 h 583"/>
                  <a:gd name="T2" fmla="*/ 556 w 556"/>
                  <a:gd name="T3" fmla="*/ 583 h 583"/>
                  <a:gd name="T4" fmla="*/ 298 w 556"/>
                  <a:gd name="T5" fmla="*/ 506 h 583"/>
                  <a:gd name="T6" fmla="*/ 88 w 556"/>
                  <a:gd name="T7" fmla="*/ 356 h 583"/>
                  <a:gd name="T8" fmla="*/ 0 w 556"/>
                  <a:gd name="T9" fmla="*/ 139 h 583"/>
                  <a:gd name="T10" fmla="*/ 0 w 556"/>
                  <a:gd name="T11" fmla="*/ 0 h 583"/>
                  <a:gd name="T12" fmla="*/ 88 w 556"/>
                  <a:gd name="T13" fmla="*/ 217 h 583"/>
                  <a:gd name="T14" fmla="*/ 298 w 556"/>
                  <a:gd name="T15" fmla="*/ 367 h 583"/>
                  <a:gd name="T16" fmla="*/ 556 w 556"/>
                  <a:gd name="T17" fmla="*/ 444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6" h="583">
                    <a:moveTo>
                      <a:pt x="556" y="444"/>
                    </a:moveTo>
                    <a:cubicBezTo>
                      <a:pt x="556" y="583"/>
                      <a:pt x="556" y="583"/>
                      <a:pt x="556" y="583"/>
                    </a:cubicBezTo>
                    <a:cubicBezTo>
                      <a:pt x="465" y="568"/>
                      <a:pt x="378" y="542"/>
                      <a:pt x="298" y="506"/>
                    </a:cubicBezTo>
                    <a:cubicBezTo>
                      <a:pt x="209" y="464"/>
                      <a:pt x="138" y="413"/>
                      <a:pt x="88" y="356"/>
                    </a:cubicBezTo>
                    <a:cubicBezTo>
                      <a:pt x="30" y="289"/>
                      <a:pt x="0" y="214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30" y="150"/>
                      <a:pt x="88" y="217"/>
                    </a:cubicBezTo>
                    <a:cubicBezTo>
                      <a:pt x="138" y="274"/>
                      <a:pt x="209" y="326"/>
                      <a:pt x="298" y="367"/>
                    </a:cubicBezTo>
                    <a:cubicBezTo>
                      <a:pt x="378" y="404"/>
                      <a:pt x="465" y="429"/>
                      <a:pt x="556" y="444"/>
                    </a:cubicBezTo>
                  </a:path>
                </a:pathLst>
              </a:custGeom>
              <a:solidFill>
                <a:srgbClr val="947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7" name="íşľiḋe"/>
              <p:cNvSpPr/>
              <p:nvPr/>
            </p:nvSpPr>
            <p:spPr bwMode="auto">
              <a:xfrm>
                <a:off x="4321" y="3537"/>
                <a:ext cx="424" cy="246"/>
              </a:xfrm>
              <a:custGeom>
                <a:avLst/>
                <a:gdLst>
                  <a:gd name="T0" fmla="*/ 1484 w 1582"/>
                  <a:gd name="T1" fmla="*/ 282 h 918"/>
                  <a:gd name="T2" fmla="*/ 1391 w 1582"/>
                  <a:gd name="T3" fmla="*/ 735 h 918"/>
                  <a:gd name="T4" fmla="*/ 792 w 1582"/>
                  <a:gd name="T5" fmla="*/ 918 h 918"/>
                  <a:gd name="T6" fmla="*/ 343 w 1582"/>
                  <a:gd name="T7" fmla="*/ 826 h 918"/>
                  <a:gd name="T8" fmla="*/ 133 w 1582"/>
                  <a:gd name="T9" fmla="*/ 676 h 918"/>
                  <a:gd name="T10" fmla="*/ 195 w 1582"/>
                  <a:gd name="T11" fmla="*/ 183 h 918"/>
                  <a:gd name="T12" fmla="*/ 794 w 1582"/>
                  <a:gd name="T13" fmla="*/ 0 h 918"/>
                  <a:gd name="T14" fmla="*/ 1243 w 1582"/>
                  <a:gd name="T15" fmla="*/ 92 h 918"/>
                  <a:gd name="T16" fmla="*/ 1484 w 1582"/>
                  <a:gd name="T17" fmla="*/ 282 h 918"/>
                  <a:gd name="T18" fmla="*/ 1150 w 1582"/>
                  <a:gd name="T19" fmla="*/ 302 h 918"/>
                  <a:gd name="T20" fmla="*/ 1160 w 1582"/>
                  <a:gd name="T21" fmla="*/ 237 h 918"/>
                  <a:gd name="T22" fmla="*/ 1120 w 1582"/>
                  <a:gd name="T23" fmla="*/ 193 h 918"/>
                  <a:gd name="T24" fmla="*/ 1059 w 1582"/>
                  <a:gd name="T25" fmla="*/ 180 h 918"/>
                  <a:gd name="T26" fmla="*/ 977 w 1582"/>
                  <a:gd name="T27" fmla="*/ 205 h 918"/>
                  <a:gd name="T28" fmla="*/ 446 w 1582"/>
                  <a:gd name="T29" fmla="*/ 639 h 918"/>
                  <a:gd name="T30" fmla="*/ 436 w 1582"/>
                  <a:gd name="T31" fmla="*/ 703 h 918"/>
                  <a:gd name="T32" fmla="*/ 476 w 1582"/>
                  <a:gd name="T33" fmla="*/ 747 h 918"/>
                  <a:gd name="T34" fmla="*/ 537 w 1582"/>
                  <a:gd name="T35" fmla="*/ 760 h 918"/>
                  <a:gd name="T36" fmla="*/ 619 w 1582"/>
                  <a:gd name="T37" fmla="*/ 735 h 918"/>
                  <a:gd name="T38" fmla="*/ 1150 w 1582"/>
                  <a:gd name="T39" fmla="*/ 302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82" h="918">
                    <a:moveTo>
                      <a:pt x="1484" y="282"/>
                    </a:moveTo>
                    <a:cubicBezTo>
                      <a:pt x="1582" y="428"/>
                      <a:pt x="1556" y="600"/>
                      <a:pt x="1391" y="735"/>
                    </a:cubicBezTo>
                    <a:cubicBezTo>
                      <a:pt x="1244" y="855"/>
                      <a:pt x="1020" y="918"/>
                      <a:pt x="792" y="918"/>
                    </a:cubicBezTo>
                    <a:cubicBezTo>
                      <a:pt x="636" y="918"/>
                      <a:pt x="478" y="888"/>
                      <a:pt x="343" y="826"/>
                    </a:cubicBezTo>
                    <a:cubicBezTo>
                      <a:pt x="254" y="785"/>
                      <a:pt x="183" y="733"/>
                      <a:pt x="133" y="676"/>
                    </a:cubicBezTo>
                    <a:cubicBezTo>
                      <a:pt x="0" y="523"/>
                      <a:pt x="14" y="331"/>
                      <a:pt x="195" y="183"/>
                    </a:cubicBezTo>
                    <a:cubicBezTo>
                      <a:pt x="342" y="63"/>
                      <a:pt x="566" y="0"/>
                      <a:pt x="794" y="0"/>
                    </a:cubicBezTo>
                    <a:cubicBezTo>
                      <a:pt x="950" y="0"/>
                      <a:pt x="1108" y="30"/>
                      <a:pt x="1243" y="92"/>
                    </a:cubicBezTo>
                    <a:cubicBezTo>
                      <a:pt x="1353" y="143"/>
                      <a:pt x="1434" y="209"/>
                      <a:pt x="1484" y="282"/>
                    </a:cubicBezTo>
                    <a:close/>
                    <a:moveTo>
                      <a:pt x="1150" y="302"/>
                    </a:moveTo>
                    <a:cubicBezTo>
                      <a:pt x="1173" y="283"/>
                      <a:pt x="1176" y="258"/>
                      <a:pt x="1160" y="237"/>
                    </a:cubicBezTo>
                    <a:cubicBezTo>
                      <a:pt x="1158" y="220"/>
                      <a:pt x="1144" y="204"/>
                      <a:pt x="1120" y="193"/>
                    </a:cubicBezTo>
                    <a:cubicBezTo>
                      <a:pt x="1102" y="185"/>
                      <a:pt x="1080" y="180"/>
                      <a:pt x="1059" y="180"/>
                    </a:cubicBezTo>
                    <a:cubicBezTo>
                      <a:pt x="1028" y="180"/>
                      <a:pt x="997" y="189"/>
                      <a:pt x="977" y="205"/>
                    </a:cubicBezTo>
                    <a:cubicBezTo>
                      <a:pt x="446" y="639"/>
                      <a:pt x="446" y="639"/>
                      <a:pt x="446" y="639"/>
                    </a:cubicBezTo>
                    <a:cubicBezTo>
                      <a:pt x="423" y="658"/>
                      <a:pt x="420" y="683"/>
                      <a:pt x="436" y="703"/>
                    </a:cubicBezTo>
                    <a:cubicBezTo>
                      <a:pt x="438" y="720"/>
                      <a:pt x="452" y="736"/>
                      <a:pt x="476" y="747"/>
                    </a:cubicBezTo>
                    <a:cubicBezTo>
                      <a:pt x="494" y="756"/>
                      <a:pt x="516" y="760"/>
                      <a:pt x="537" y="760"/>
                    </a:cubicBezTo>
                    <a:cubicBezTo>
                      <a:pt x="568" y="760"/>
                      <a:pt x="599" y="751"/>
                      <a:pt x="619" y="735"/>
                    </a:cubicBezTo>
                    <a:cubicBezTo>
                      <a:pt x="1150" y="302"/>
                      <a:pt x="1150" y="302"/>
                      <a:pt x="1150" y="302"/>
                    </a:cubicBezTo>
                  </a:path>
                </a:pathLst>
              </a:custGeom>
              <a:solidFill>
                <a:srgbClr val="DAA8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8" name="îšḻîḋè"/>
              <p:cNvSpPr/>
              <p:nvPr/>
            </p:nvSpPr>
            <p:spPr bwMode="auto">
              <a:xfrm>
                <a:off x="4438" y="3600"/>
                <a:ext cx="198" cy="141"/>
              </a:xfrm>
              <a:custGeom>
                <a:avLst/>
                <a:gdLst>
                  <a:gd name="T0" fmla="*/ 724 w 740"/>
                  <a:gd name="T1" fmla="*/ 0 h 523"/>
                  <a:gd name="T2" fmla="*/ 714 w 740"/>
                  <a:gd name="T3" fmla="*/ 65 h 523"/>
                  <a:gd name="T4" fmla="*/ 183 w 740"/>
                  <a:gd name="T5" fmla="*/ 498 h 523"/>
                  <a:gd name="T6" fmla="*/ 101 w 740"/>
                  <a:gd name="T7" fmla="*/ 523 h 523"/>
                  <a:gd name="T8" fmla="*/ 40 w 740"/>
                  <a:gd name="T9" fmla="*/ 510 h 523"/>
                  <a:gd name="T10" fmla="*/ 0 w 740"/>
                  <a:gd name="T11" fmla="*/ 466 h 523"/>
                  <a:gd name="T12" fmla="*/ 31 w 740"/>
                  <a:gd name="T13" fmla="*/ 489 h 523"/>
                  <a:gd name="T14" fmla="*/ 92 w 740"/>
                  <a:gd name="T15" fmla="*/ 502 h 523"/>
                  <a:gd name="T16" fmla="*/ 173 w 740"/>
                  <a:gd name="T17" fmla="*/ 477 h 523"/>
                  <a:gd name="T18" fmla="*/ 704 w 740"/>
                  <a:gd name="T19" fmla="*/ 44 h 523"/>
                  <a:gd name="T20" fmla="*/ 724 w 740"/>
                  <a:gd name="T21" fmla="*/ 0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0" h="523">
                    <a:moveTo>
                      <a:pt x="724" y="0"/>
                    </a:moveTo>
                    <a:cubicBezTo>
                      <a:pt x="740" y="21"/>
                      <a:pt x="737" y="46"/>
                      <a:pt x="714" y="65"/>
                    </a:cubicBezTo>
                    <a:cubicBezTo>
                      <a:pt x="183" y="498"/>
                      <a:pt x="183" y="498"/>
                      <a:pt x="183" y="498"/>
                    </a:cubicBezTo>
                    <a:cubicBezTo>
                      <a:pt x="163" y="514"/>
                      <a:pt x="132" y="523"/>
                      <a:pt x="101" y="523"/>
                    </a:cubicBezTo>
                    <a:cubicBezTo>
                      <a:pt x="80" y="523"/>
                      <a:pt x="58" y="519"/>
                      <a:pt x="40" y="510"/>
                    </a:cubicBezTo>
                    <a:cubicBezTo>
                      <a:pt x="16" y="499"/>
                      <a:pt x="2" y="483"/>
                      <a:pt x="0" y="466"/>
                    </a:cubicBezTo>
                    <a:cubicBezTo>
                      <a:pt x="7" y="475"/>
                      <a:pt x="17" y="483"/>
                      <a:pt x="31" y="489"/>
                    </a:cubicBezTo>
                    <a:cubicBezTo>
                      <a:pt x="49" y="498"/>
                      <a:pt x="71" y="502"/>
                      <a:pt x="92" y="502"/>
                    </a:cubicBezTo>
                    <a:cubicBezTo>
                      <a:pt x="123" y="502"/>
                      <a:pt x="153" y="493"/>
                      <a:pt x="173" y="477"/>
                    </a:cubicBezTo>
                    <a:cubicBezTo>
                      <a:pt x="704" y="44"/>
                      <a:pt x="704" y="44"/>
                      <a:pt x="704" y="44"/>
                    </a:cubicBezTo>
                    <a:cubicBezTo>
                      <a:pt x="720" y="31"/>
                      <a:pt x="726" y="15"/>
                      <a:pt x="724" y="0"/>
                    </a:cubicBezTo>
                    <a:close/>
                  </a:path>
                </a:pathLst>
              </a:custGeom>
              <a:solidFill>
                <a:srgbClr val="EDC3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59" name="ïşļidê"/>
              <p:cNvSpPr/>
              <p:nvPr/>
            </p:nvSpPr>
            <p:spPr bwMode="auto">
              <a:xfrm>
                <a:off x="4357" y="3718"/>
                <a:ext cx="133" cy="109"/>
              </a:xfrm>
              <a:custGeom>
                <a:avLst/>
                <a:gdLst>
                  <a:gd name="T0" fmla="*/ 499 w 499"/>
                  <a:gd name="T1" fmla="*/ 267 h 406"/>
                  <a:gd name="T2" fmla="*/ 499 w 499"/>
                  <a:gd name="T3" fmla="*/ 406 h 406"/>
                  <a:gd name="T4" fmla="*/ 242 w 499"/>
                  <a:gd name="T5" fmla="*/ 329 h 406"/>
                  <a:gd name="T6" fmla="*/ 0 w 499"/>
                  <a:gd name="T7" fmla="*/ 139 h 406"/>
                  <a:gd name="T8" fmla="*/ 0 w 499"/>
                  <a:gd name="T9" fmla="*/ 0 h 406"/>
                  <a:gd name="T10" fmla="*/ 242 w 499"/>
                  <a:gd name="T11" fmla="*/ 190 h 406"/>
                  <a:gd name="T12" fmla="*/ 499 w 499"/>
                  <a:gd name="T13" fmla="*/ 26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406">
                    <a:moveTo>
                      <a:pt x="499" y="267"/>
                    </a:moveTo>
                    <a:cubicBezTo>
                      <a:pt x="499" y="406"/>
                      <a:pt x="499" y="406"/>
                      <a:pt x="499" y="406"/>
                    </a:cubicBezTo>
                    <a:cubicBezTo>
                      <a:pt x="409" y="391"/>
                      <a:pt x="321" y="366"/>
                      <a:pt x="242" y="329"/>
                    </a:cubicBezTo>
                    <a:cubicBezTo>
                      <a:pt x="131" y="278"/>
                      <a:pt x="50" y="212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0" y="73"/>
                      <a:pt x="131" y="139"/>
                      <a:pt x="242" y="190"/>
                    </a:cubicBezTo>
                    <a:cubicBezTo>
                      <a:pt x="321" y="227"/>
                      <a:pt x="409" y="252"/>
                      <a:pt x="499" y="267"/>
                    </a:cubicBezTo>
                  </a:path>
                </a:pathLst>
              </a:custGeom>
              <a:solidFill>
                <a:srgbClr val="88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0" name="îŝ1îḑé"/>
              <p:cNvSpPr/>
              <p:nvPr/>
            </p:nvSpPr>
            <p:spPr bwMode="auto">
              <a:xfrm>
                <a:off x="4742" y="3671"/>
                <a:ext cx="0" cy="40"/>
              </a:xfrm>
              <a:custGeom>
                <a:avLst/>
                <a:gdLst>
                  <a:gd name="T0" fmla="*/ 1 w 1"/>
                  <a:gd name="T1" fmla="*/ 0 h 149"/>
                  <a:gd name="T2" fmla="*/ 1 w 1"/>
                  <a:gd name="T3" fmla="*/ 139 h 149"/>
                  <a:gd name="T4" fmla="*/ 0 w 1"/>
                  <a:gd name="T5" fmla="*/ 149 h 149"/>
                  <a:gd name="T6" fmla="*/ 0 w 1"/>
                  <a:gd name="T7" fmla="*/ 10 h 149"/>
                  <a:gd name="T8" fmla="*/ 1 w 1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49">
                    <a:moveTo>
                      <a:pt x="1" y="0"/>
                    </a:moveTo>
                    <a:cubicBezTo>
                      <a:pt x="1" y="139"/>
                      <a:pt x="1" y="139"/>
                      <a:pt x="1" y="139"/>
                    </a:cubicBezTo>
                    <a:cubicBezTo>
                      <a:pt x="1" y="142"/>
                      <a:pt x="0" y="145"/>
                      <a:pt x="0" y="14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7"/>
                      <a:pt x="1" y="3"/>
                      <a:pt x="1" y="0"/>
                    </a:cubicBezTo>
                  </a:path>
                </a:pathLst>
              </a:custGeom>
              <a:solidFill>
                <a:srgbClr val="92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1" name="íṡľîḋè"/>
              <p:cNvSpPr/>
              <p:nvPr/>
            </p:nvSpPr>
            <p:spPr bwMode="auto">
              <a:xfrm>
                <a:off x="4738" y="3674"/>
                <a:ext cx="4" cy="59"/>
              </a:xfrm>
              <a:custGeom>
                <a:avLst/>
                <a:gdLst>
                  <a:gd name="T0" fmla="*/ 14 w 14"/>
                  <a:gd name="T1" fmla="*/ 0 h 220"/>
                  <a:gd name="T2" fmla="*/ 14 w 14"/>
                  <a:gd name="T3" fmla="*/ 139 h 220"/>
                  <a:gd name="T4" fmla="*/ 0 w 14"/>
                  <a:gd name="T5" fmla="*/ 220 h 220"/>
                  <a:gd name="T6" fmla="*/ 0 w 14"/>
                  <a:gd name="T7" fmla="*/ 81 h 220"/>
                  <a:gd name="T8" fmla="*/ 14 w 14"/>
                  <a:gd name="T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0">
                    <a:moveTo>
                      <a:pt x="14" y="0"/>
                    </a:moveTo>
                    <a:cubicBezTo>
                      <a:pt x="14" y="139"/>
                      <a:pt x="14" y="139"/>
                      <a:pt x="14" y="139"/>
                    </a:cubicBezTo>
                    <a:cubicBezTo>
                      <a:pt x="13" y="166"/>
                      <a:pt x="8" y="193"/>
                      <a:pt x="0" y="220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8" y="54"/>
                      <a:pt x="13" y="27"/>
                      <a:pt x="14" y="0"/>
                    </a:cubicBezTo>
                  </a:path>
                </a:pathLst>
              </a:custGeom>
              <a:solidFill>
                <a:srgbClr val="95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2" name="i$liḋe"/>
              <p:cNvSpPr/>
              <p:nvPr/>
            </p:nvSpPr>
            <p:spPr bwMode="auto">
              <a:xfrm>
                <a:off x="4722" y="3695"/>
                <a:ext cx="16" cy="67"/>
              </a:xfrm>
              <a:custGeom>
                <a:avLst/>
                <a:gdLst>
                  <a:gd name="T0" fmla="*/ 61 w 61"/>
                  <a:gd name="T1" fmla="*/ 0 h 249"/>
                  <a:gd name="T2" fmla="*/ 61 w 61"/>
                  <a:gd name="T3" fmla="*/ 139 h 249"/>
                  <a:gd name="T4" fmla="*/ 0 w 61"/>
                  <a:gd name="T5" fmla="*/ 249 h 249"/>
                  <a:gd name="T6" fmla="*/ 0 w 61"/>
                  <a:gd name="T7" fmla="*/ 110 h 249"/>
                  <a:gd name="T8" fmla="*/ 61 w 6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49">
                    <a:moveTo>
                      <a:pt x="61" y="0"/>
                    </a:moveTo>
                    <a:cubicBezTo>
                      <a:pt x="61" y="139"/>
                      <a:pt x="61" y="139"/>
                      <a:pt x="61" y="139"/>
                    </a:cubicBezTo>
                    <a:cubicBezTo>
                      <a:pt x="48" y="177"/>
                      <a:pt x="28" y="213"/>
                      <a:pt x="0" y="24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28" y="75"/>
                      <a:pt x="48" y="38"/>
                      <a:pt x="61" y="0"/>
                    </a:cubicBezTo>
                  </a:path>
                </a:pathLst>
              </a:custGeom>
              <a:solidFill>
                <a:srgbClr val="99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3" name="ïśḷîḓe"/>
              <p:cNvSpPr/>
              <p:nvPr/>
            </p:nvSpPr>
            <p:spPr bwMode="auto">
              <a:xfrm>
                <a:off x="4669" y="3725"/>
                <a:ext cx="53" cy="78"/>
              </a:xfrm>
              <a:custGeom>
                <a:avLst/>
                <a:gdLst>
                  <a:gd name="T0" fmla="*/ 199 w 199"/>
                  <a:gd name="T1" fmla="*/ 0 h 293"/>
                  <a:gd name="T2" fmla="*/ 199 w 199"/>
                  <a:gd name="T3" fmla="*/ 139 h 293"/>
                  <a:gd name="T4" fmla="*/ 124 w 199"/>
                  <a:gd name="T5" fmla="*/ 213 h 293"/>
                  <a:gd name="T6" fmla="*/ 0 w 199"/>
                  <a:gd name="T7" fmla="*/ 293 h 293"/>
                  <a:gd name="T8" fmla="*/ 0 w 199"/>
                  <a:gd name="T9" fmla="*/ 154 h 293"/>
                  <a:gd name="T10" fmla="*/ 124 w 199"/>
                  <a:gd name="T11" fmla="*/ 74 h 293"/>
                  <a:gd name="T12" fmla="*/ 199 w 199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93">
                    <a:moveTo>
                      <a:pt x="199" y="0"/>
                    </a:moveTo>
                    <a:cubicBezTo>
                      <a:pt x="199" y="139"/>
                      <a:pt x="199" y="139"/>
                      <a:pt x="199" y="139"/>
                    </a:cubicBezTo>
                    <a:cubicBezTo>
                      <a:pt x="178" y="164"/>
                      <a:pt x="153" y="189"/>
                      <a:pt x="124" y="213"/>
                    </a:cubicBezTo>
                    <a:cubicBezTo>
                      <a:pt x="87" y="243"/>
                      <a:pt x="46" y="270"/>
                      <a:pt x="0" y="29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46" y="131"/>
                      <a:pt x="87" y="104"/>
                      <a:pt x="124" y="74"/>
                    </a:cubicBezTo>
                    <a:cubicBezTo>
                      <a:pt x="153" y="51"/>
                      <a:pt x="178" y="26"/>
                      <a:pt x="199" y="0"/>
                    </a:cubicBezTo>
                  </a:path>
                </a:pathLst>
              </a:custGeom>
              <a:solidFill>
                <a:srgbClr val="9C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4" name="iṩḻíďè"/>
              <p:cNvSpPr/>
              <p:nvPr/>
            </p:nvSpPr>
            <p:spPr bwMode="auto">
              <a:xfrm>
                <a:off x="4626" y="3766"/>
                <a:ext cx="43" cy="54"/>
              </a:xfrm>
              <a:custGeom>
                <a:avLst/>
                <a:gdLst>
                  <a:gd name="T0" fmla="*/ 160 w 160"/>
                  <a:gd name="T1" fmla="*/ 0 h 200"/>
                  <a:gd name="T2" fmla="*/ 160 w 160"/>
                  <a:gd name="T3" fmla="*/ 139 h 200"/>
                  <a:gd name="T4" fmla="*/ 0 w 160"/>
                  <a:gd name="T5" fmla="*/ 200 h 200"/>
                  <a:gd name="T6" fmla="*/ 0 w 160"/>
                  <a:gd name="T7" fmla="*/ 61 h 200"/>
                  <a:gd name="T8" fmla="*/ 160 w 160"/>
                  <a:gd name="T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200">
                    <a:moveTo>
                      <a:pt x="160" y="0"/>
                    </a:moveTo>
                    <a:cubicBezTo>
                      <a:pt x="160" y="139"/>
                      <a:pt x="160" y="139"/>
                      <a:pt x="160" y="139"/>
                    </a:cubicBezTo>
                    <a:cubicBezTo>
                      <a:pt x="111" y="164"/>
                      <a:pt x="57" y="184"/>
                      <a:pt x="0" y="20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57" y="45"/>
                      <a:pt x="111" y="25"/>
                      <a:pt x="160" y="0"/>
                    </a:cubicBezTo>
                  </a:path>
                </a:pathLst>
              </a:custGeom>
              <a:solidFill>
                <a:srgbClr val="997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5" name="íŝļiḑè"/>
              <p:cNvSpPr/>
              <p:nvPr/>
            </p:nvSpPr>
            <p:spPr bwMode="auto">
              <a:xfrm>
                <a:off x="4592" y="3782"/>
                <a:ext cx="34" cy="45"/>
              </a:xfrm>
              <a:custGeom>
                <a:avLst/>
                <a:gdLst>
                  <a:gd name="T0" fmla="*/ 125 w 125"/>
                  <a:gd name="T1" fmla="*/ 0 h 167"/>
                  <a:gd name="T2" fmla="*/ 125 w 125"/>
                  <a:gd name="T3" fmla="*/ 139 h 167"/>
                  <a:gd name="T4" fmla="*/ 0 w 125"/>
                  <a:gd name="T5" fmla="*/ 167 h 167"/>
                  <a:gd name="T6" fmla="*/ 0 w 125"/>
                  <a:gd name="T7" fmla="*/ 28 h 167"/>
                  <a:gd name="T8" fmla="*/ 125 w 125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67">
                    <a:moveTo>
                      <a:pt x="125" y="0"/>
                    </a:moveTo>
                    <a:cubicBezTo>
                      <a:pt x="125" y="139"/>
                      <a:pt x="125" y="139"/>
                      <a:pt x="125" y="139"/>
                    </a:cubicBezTo>
                    <a:cubicBezTo>
                      <a:pt x="85" y="150"/>
                      <a:pt x="43" y="160"/>
                      <a:pt x="0" y="16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43" y="21"/>
                      <a:pt x="85" y="12"/>
                      <a:pt x="125" y="0"/>
                    </a:cubicBezTo>
                  </a:path>
                </a:pathLst>
              </a:custGeom>
              <a:solidFill>
                <a:srgbClr val="95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6" name="iṧľîḑê"/>
              <p:cNvSpPr/>
              <p:nvPr/>
            </p:nvSpPr>
            <p:spPr bwMode="auto">
              <a:xfrm>
                <a:off x="4560" y="3790"/>
                <a:ext cx="32" cy="40"/>
              </a:xfrm>
              <a:custGeom>
                <a:avLst/>
                <a:gdLst>
                  <a:gd name="T0" fmla="*/ 119 w 119"/>
                  <a:gd name="T1" fmla="*/ 0 h 151"/>
                  <a:gd name="T2" fmla="*/ 119 w 119"/>
                  <a:gd name="T3" fmla="*/ 139 h 151"/>
                  <a:gd name="T4" fmla="*/ 0 w 119"/>
                  <a:gd name="T5" fmla="*/ 151 h 151"/>
                  <a:gd name="T6" fmla="*/ 0 w 119"/>
                  <a:gd name="T7" fmla="*/ 12 h 151"/>
                  <a:gd name="T8" fmla="*/ 119 w 119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51">
                    <a:moveTo>
                      <a:pt x="119" y="0"/>
                    </a:moveTo>
                    <a:cubicBezTo>
                      <a:pt x="119" y="139"/>
                      <a:pt x="119" y="139"/>
                      <a:pt x="119" y="139"/>
                    </a:cubicBezTo>
                    <a:cubicBezTo>
                      <a:pt x="80" y="145"/>
                      <a:pt x="40" y="149"/>
                      <a:pt x="0" y="15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0" y="10"/>
                      <a:pt x="80" y="6"/>
                      <a:pt x="119" y="0"/>
                    </a:cubicBezTo>
                  </a:path>
                </a:pathLst>
              </a:custGeom>
              <a:solidFill>
                <a:srgbClr val="926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7" name="îSļîḑê"/>
              <p:cNvSpPr/>
              <p:nvPr/>
            </p:nvSpPr>
            <p:spPr bwMode="auto">
              <a:xfrm>
                <a:off x="4527" y="3793"/>
                <a:ext cx="33" cy="38"/>
              </a:xfrm>
              <a:custGeom>
                <a:avLst/>
                <a:gdLst>
                  <a:gd name="T0" fmla="*/ 123 w 123"/>
                  <a:gd name="T1" fmla="*/ 0 h 141"/>
                  <a:gd name="T2" fmla="*/ 123 w 123"/>
                  <a:gd name="T3" fmla="*/ 139 h 141"/>
                  <a:gd name="T4" fmla="*/ 53 w 123"/>
                  <a:gd name="T5" fmla="*/ 141 h 141"/>
                  <a:gd name="T6" fmla="*/ 0 w 123"/>
                  <a:gd name="T7" fmla="*/ 140 h 141"/>
                  <a:gd name="T8" fmla="*/ 0 w 123"/>
                  <a:gd name="T9" fmla="*/ 1 h 141"/>
                  <a:gd name="T10" fmla="*/ 53 w 123"/>
                  <a:gd name="T11" fmla="*/ 3 h 141"/>
                  <a:gd name="T12" fmla="*/ 123 w 123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1">
                    <a:moveTo>
                      <a:pt x="123" y="0"/>
                    </a:moveTo>
                    <a:cubicBezTo>
                      <a:pt x="123" y="139"/>
                      <a:pt x="123" y="139"/>
                      <a:pt x="123" y="139"/>
                    </a:cubicBezTo>
                    <a:cubicBezTo>
                      <a:pt x="99" y="141"/>
                      <a:pt x="76" y="141"/>
                      <a:pt x="53" y="141"/>
                    </a:cubicBezTo>
                    <a:cubicBezTo>
                      <a:pt x="35" y="141"/>
                      <a:pt x="18" y="141"/>
                      <a:pt x="0" y="14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8" y="2"/>
                      <a:pt x="35" y="3"/>
                      <a:pt x="53" y="3"/>
                    </a:cubicBezTo>
                    <a:cubicBezTo>
                      <a:pt x="76" y="3"/>
                      <a:pt x="99" y="2"/>
                      <a:pt x="123" y="0"/>
                    </a:cubicBezTo>
                  </a:path>
                </a:pathLst>
              </a:custGeom>
              <a:solidFill>
                <a:srgbClr val="8F6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8" name="iṣḷídê"/>
              <p:cNvSpPr/>
              <p:nvPr/>
            </p:nvSpPr>
            <p:spPr bwMode="auto">
              <a:xfrm>
                <a:off x="4490" y="3790"/>
                <a:ext cx="37" cy="41"/>
              </a:xfrm>
              <a:custGeom>
                <a:avLst/>
                <a:gdLst>
                  <a:gd name="T0" fmla="*/ 139 w 139"/>
                  <a:gd name="T1" fmla="*/ 14 h 153"/>
                  <a:gd name="T2" fmla="*/ 139 w 139"/>
                  <a:gd name="T3" fmla="*/ 153 h 153"/>
                  <a:gd name="T4" fmla="*/ 0 w 139"/>
                  <a:gd name="T5" fmla="*/ 139 h 153"/>
                  <a:gd name="T6" fmla="*/ 0 w 139"/>
                  <a:gd name="T7" fmla="*/ 0 h 153"/>
                  <a:gd name="T8" fmla="*/ 139 w 139"/>
                  <a:gd name="T9" fmla="*/ 1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53">
                    <a:moveTo>
                      <a:pt x="139" y="14"/>
                    </a:moveTo>
                    <a:cubicBezTo>
                      <a:pt x="139" y="153"/>
                      <a:pt x="139" y="153"/>
                      <a:pt x="139" y="153"/>
                    </a:cubicBezTo>
                    <a:cubicBezTo>
                      <a:pt x="92" y="151"/>
                      <a:pt x="46" y="146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8"/>
                      <a:pt x="92" y="12"/>
                      <a:pt x="139" y="14"/>
                    </a:cubicBezTo>
                  </a:path>
                </a:pathLst>
              </a:custGeom>
              <a:solidFill>
                <a:srgbClr val="8B6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69" name="işḻïḋe"/>
              <p:cNvSpPr/>
              <p:nvPr/>
            </p:nvSpPr>
            <p:spPr bwMode="auto">
              <a:xfrm>
                <a:off x="4357" y="3718"/>
                <a:ext cx="133" cy="109"/>
              </a:xfrm>
              <a:custGeom>
                <a:avLst/>
                <a:gdLst>
                  <a:gd name="T0" fmla="*/ 499 w 499"/>
                  <a:gd name="T1" fmla="*/ 267 h 406"/>
                  <a:gd name="T2" fmla="*/ 499 w 499"/>
                  <a:gd name="T3" fmla="*/ 406 h 406"/>
                  <a:gd name="T4" fmla="*/ 242 w 499"/>
                  <a:gd name="T5" fmla="*/ 329 h 406"/>
                  <a:gd name="T6" fmla="*/ 0 w 499"/>
                  <a:gd name="T7" fmla="*/ 139 h 406"/>
                  <a:gd name="T8" fmla="*/ 0 w 499"/>
                  <a:gd name="T9" fmla="*/ 0 h 406"/>
                  <a:gd name="T10" fmla="*/ 242 w 499"/>
                  <a:gd name="T11" fmla="*/ 190 h 406"/>
                  <a:gd name="T12" fmla="*/ 499 w 499"/>
                  <a:gd name="T13" fmla="*/ 26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9" h="406">
                    <a:moveTo>
                      <a:pt x="499" y="267"/>
                    </a:moveTo>
                    <a:cubicBezTo>
                      <a:pt x="499" y="406"/>
                      <a:pt x="499" y="406"/>
                      <a:pt x="499" y="406"/>
                    </a:cubicBezTo>
                    <a:cubicBezTo>
                      <a:pt x="409" y="391"/>
                      <a:pt x="321" y="366"/>
                      <a:pt x="242" y="329"/>
                    </a:cubicBezTo>
                    <a:cubicBezTo>
                      <a:pt x="131" y="278"/>
                      <a:pt x="50" y="212"/>
                      <a:pt x="0" y="1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0" y="73"/>
                      <a:pt x="131" y="139"/>
                      <a:pt x="242" y="190"/>
                    </a:cubicBezTo>
                    <a:cubicBezTo>
                      <a:pt x="321" y="227"/>
                      <a:pt x="409" y="252"/>
                      <a:pt x="499" y="267"/>
                    </a:cubicBezTo>
                  </a:path>
                </a:pathLst>
              </a:custGeom>
              <a:solidFill>
                <a:srgbClr val="88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0" name="îsľidé"/>
              <p:cNvSpPr/>
              <p:nvPr/>
            </p:nvSpPr>
            <p:spPr bwMode="auto">
              <a:xfrm>
                <a:off x="4357" y="3612"/>
                <a:ext cx="397" cy="182"/>
              </a:xfrm>
              <a:custGeom>
                <a:avLst/>
                <a:gdLst>
                  <a:gd name="T0" fmla="*/ 1351 w 1484"/>
                  <a:gd name="T1" fmla="*/ 0 h 677"/>
                  <a:gd name="T2" fmla="*/ 1289 w 1484"/>
                  <a:gd name="T3" fmla="*/ 493 h 677"/>
                  <a:gd name="T4" fmla="*/ 691 w 1484"/>
                  <a:gd name="T5" fmla="*/ 677 h 677"/>
                  <a:gd name="T6" fmla="*/ 242 w 1484"/>
                  <a:gd name="T7" fmla="*/ 584 h 677"/>
                  <a:gd name="T8" fmla="*/ 0 w 1484"/>
                  <a:gd name="T9" fmla="*/ 394 h 677"/>
                  <a:gd name="T10" fmla="*/ 210 w 1484"/>
                  <a:gd name="T11" fmla="*/ 544 h 677"/>
                  <a:gd name="T12" fmla="*/ 659 w 1484"/>
                  <a:gd name="T13" fmla="*/ 636 h 677"/>
                  <a:gd name="T14" fmla="*/ 1258 w 1484"/>
                  <a:gd name="T15" fmla="*/ 453 h 677"/>
                  <a:gd name="T16" fmla="*/ 1351 w 1484"/>
                  <a:gd name="T17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84" h="677">
                    <a:moveTo>
                      <a:pt x="1351" y="0"/>
                    </a:moveTo>
                    <a:cubicBezTo>
                      <a:pt x="1484" y="153"/>
                      <a:pt x="1470" y="346"/>
                      <a:pt x="1289" y="493"/>
                    </a:cubicBezTo>
                    <a:cubicBezTo>
                      <a:pt x="1142" y="613"/>
                      <a:pt x="918" y="677"/>
                      <a:pt x="691" y="677"/>
                    </a:cubicBezTo>
                    <a:cubicBezTo>
                      <a:pt x="534" y="677"/>
                      <a:pt x="376" y="646"/>
                      <a:pt x="242" y="584"/>
                    </a:cubicBezTo>
                    <a:cubicBezTo>
                      <a:pt x="131" y="533"/>
                      <a:pt x="50" y="467"/>
                      <a:pt x="0" y="394"/>
                    </a:cubicBezTo>
                    <a:cubicBezTo>
                      <a:pt x="50" y="451"/>
                      <a:pt x="121" y="503"/>
                      <a:pt x="210" y="544"/>
                    </a:cubicBezTo>
                    <a:cubicBezTo>
                      <a:pt x="345" y="606"/>
                      <a:pt x="503" y="636"/>
                      <a:pt x="659" y="636"/>
                    </a:cubicBezTo>
                    <a:cubicBezTo>
                      <a:pt x="887" y="636"/>
                      <a:pt x="1111" y="573"/>
                      <a:pt x="1258" y="453"/>
                    </a:cubicBezTo>
                    <a:cubicBezTo>
                      <a:pt x="1423" y="318"/>
                      <a:pt x="1449" y="146"/>
                      <a:pt x="1351" y="0"/>
                    </a:cubicBezTo>
                    <a:close/>
                  </a:path>
                </a:pathLst>
              </a:custGeom>
              <a:solidFill>
                <a:srgbClr val="C691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1" name="îsļïdé"/>
              <p:cNvSpPr/>
              <p:nvPr/>
            </p:nvSpPr>
            <p:spPr bwMode="auto">
              <a:xfrm>
                <a:off x="2498" y="3543"/>
                <a:ext cx="643" cy="265"/>
              </a:xfrm>
              <a:custGeom>
                <a:avLst/>
                <a:gdLst>
                  <a:gd name="T0" fmla="*/ 2335 w 2400"/>
                  <a:gd name="T1" fmla="*/ 742 h 991"/>
                  <a:gd name="T2" fmla="*/ 2335 w 2400"/>
                  <a:gd name="T3" fmla="*/ 742 h 991"/>
                  <a:gd name="T4" fmla="*/ 2400 w 2400"/>
                  <a:gd name="T5" fmla="*/ 496 h 991"/>
                  <a:gd name="T6" fmla="*/ 2400 w 2400"/>
                  <a:gd name="T7" fmla="*/ 496 h 991"/>
                  <a:gd name="T8" fmla="*/ 1906 w 2400"/>
                  <a:gd name="T9" fmla="*/ 0 h 991"/>
                  <a:gd name="T10" fmla="*/ 1201 w 2400"/>
                  <a:gd name="T11" fmla="*/ 0 h 991"/>
                  <a:gd name="T12" fmla="*/ 497 w 2400"/>
                  <a:gd name="T13" fmla="*/ 0 h 991"/>
                  <a:gd name="T14" fmla="*/ 0 w 2400"/>
                  <a:gd name="T15" fmla="*/ 496 h 991"/>
                  <a:gd name="T16" fmla="*/ 0 w 2400"/>
                  <a:gd name="T17" fmla="*/ 496 h 991"/>
                  <a:gd name="T18" fmla="*/ 66 w 2400"/>
                  <a:gd name="T19" fmla="*/ 742 h 991"/>
                  <a:gd name="T20" fmla="*/ 66 w 2400"/>
                  <a:gd name="T21" fmla="*/ 742 h 991"/>
                  <a:gd name="T22" fmla="*/ 497 w 2400"/>
                  <a:gd name="T23" fmla="*/ 991 h 991"/>
                  <a:gd name="T24" fmla="*/ 1201 w 2400"/>
                  <a:gd name="T25" fmla="*/ 991 h 991"/>
                  <a:gd name="T26" fmla="*/ 1906 w 2400"/>
                  <a:gd name="T27" fmla="*/ 991 h 991"/>
                  <a:gd name="T28" fmla="*/ 2335 w 2400"/>
                  <a:gd name="T29" fmla="*/ 742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0" h="991">
                    <a:moveTo>
                      <a:pt x="2335" y="742"/>
                    </a:moveTo>
                    <a:cubicBezTo>
                      <a:pt x="2335" y="742"/>
                      <a:pt x="2335" y="742"/>
                      <a:pt x="2335" y="742"/>
                    </a:cubicBezTo>
                    <a:cubicBezTo>
                      <a:pt x="2377" y="670"/>
                      <a:pt x="2400" y="586"/>
                      <a:pt x="2400" y="496"/>
                    </a:cubicBezTo>
                    <a:cubicBezTo>
                      <a:pt x="2400" y="496"/>
                      <a:pt x="2400" y="496"/>
                      <a:pt x="2400" y="496"/>
                    </a:cubicBezTo>
                    <a:cubicBezTo>
                      <a:pt x="2400" y="222"/>
                      <a:pt x="2180" y="0"/>
                      <a:pt x="1906" y="0"/>
                    </a:cubicBezTo>
                    <a:cubicBezTo>
                      <a:pt x="1201" y="0"/>
                      <a:pt x="1201" y="0"/>
                      <a:pt x="1201" y="0"/>
                    </a:cubicBezTo>
                    <a:cubicBezTo>
                      <a:pt x="497" y="0"/>
                      <a:pt x="497" y="0"/>
                      <a:pt x="497" y="0"/>
                    </a:cubicBezTo>
                    <a:cubicBezTo>
                      <a:pt x="223" y="0"/>
                      <a:pt x="0" y="222"/>
                      <a:pt x="0" y="496"/>
                    </a:cubicBezTo>
                    <a:cubicBezTo>
                      <a:pt x="0" y="496"/>
                      <a:pt x="0" y="496"/>
                      <a:pt x="0" y="496"/>
                    </a:cubicBezTo>
                    <a:cubicBezTo>
                      <a:pt x="0" y="585"/>
                      <a:pt x="24" y="670"/>
                      <a:pt x="66" y="742"/>
                    </a:cubicBezTo>
                    <a:cubicBezTo>
                      <a:pt x="66" y="742"/>
                      <a:pt x="66" y="742"/>
                      <a:pt x="66" y="742"/>
                    </a:cubicBezTo>
                    <a:cubicBezTo>
                      <a:pt x="152" y="891"/>
                      <a:pt x="313" y="991"/>
                      <a:pt x="497" y="991"/>
                    </a:cubicBezTo>
                    <a:cubicBezTo>
                      <a:pt x="1201" y="991"/>
                      <a:pt x="1201" y="991"/>
                      <a:pt x="1201" y="991"/>
                    </a:cubicBezTo>
                    <a:cubicBezTo>
                      <a:pt x="1906" y="991"/>
                      <a:pt x="1906" y="991"/>
                      <a:pt x="1906" y="991"/>
                    </a:cubicBezTo>
                    <a:cubicBezTo>
                      <a:pt x="2090" y="991"/>
                      <a:pt x="2250" y="891"/>
                      <a:pt x="2335" y="742"/>
                    </a:cubicBezTo>
                    <a:close/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2" name="ïsḷîďé"/>
              <p:cNvSpPr/>
              <p:nvPr/>
            </p:nvSpPr>
            <p:spPr bwMode="auto">
              <a:xfrm>
                <a:off x="2820" y="3741"/>
                <a:ext cx="304" cy="67"/>
              </a:xfrm>
              <a:custGeom>
                <a:avLst/>
                <a:gdLst>
                  <a:gd name="T0" fmla="*/ 1134 w 1134"/>
                  <a:gd name="T1" fmla="*/ 0 h 249"/>
                  <a:gd name="T2" fmla="*/ 861 w 1134"/>
                  <a:gd name="T3" fmla="*/ 66 h 249"/>
                  <a:gd name="T4" fmla="*/ 0 w 1134"/>
                  <a:gd name="T5" fmla="*/ 66 h 249"/>
                  <a:gd name="T6" fmla="*/ 0 w 1134"/>
                  <a:gd name="T7" fmla="*/ 249 h 249"/>
                  <a:gd name="T8" fmla="*/ 705 w 1134"/>
                  <a:gd name="T9" fmla="*/ 249 h 249"/>
                  <a:gd name="T10" fmla="*/ 1134 w 1134"/>
                  <a:gd name="T11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4" h="249">
                    <a:moveTo>
                      <a:pt x="1134" y="0"/>
                    </a:moveTo>
                    <a:cubicBezTo>
                      <a:pt x="1052" y="42"/>
                      <a:pt x="959" y="66"/>
                      <a:pt x="861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705" y="249"/>
                      <a:pt x="705" y="249"/>
                      <a:pt x="705" y="249"/>
                    </a:cubicBezTo>
                    <a:cubicBezTo>
                      <a:pt x="889" y="249"/>
                      <a:pt x="1049" y="149"/>
                      <a:pt x="1134" y="0"/>
                    </a:cubicBezTo>
                    <a:close/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3" name="îṥḻiḋè"/>
              <p:cNvSpPr/>
              <p:nvPr/>
            </p:nvSpPr>
            <p:spPr bwMode="auto">
              <a:xfrm>
                <a:off x="2820" y="3543"/>
                <a:ext cx="321" cy="216"/>
              </a:xfrm>
              <a:custGeom>
                <a:avLst/>
                <a:gdLst>
                  <a:gd name="T0" fmla="*/ 1199 w 1199"/>
                  <a:gd name="T1" fmla="*/ 496 h 808"/>
                  <a:gd name="T2" fmla="*/ 705 w 1199"/>
                  <a:gd name="T3" fmla="*/ 0 h 808"/>
                  <a:gd name="T4" fmla="*/ 0 w 1199"/>
                  <a:gd name="T5" fmla="*/ 0 h 808"/>
                  <a:gd name="T6" fmla="*/ 0 w 1199"/>
                  <a:gd name="T7" fmla="*/ 808 h 808"/>
                  <a:gd name="T8" fmla="*/ 861 w 1199"/>
                  <a:gd name="T9" fmla="*/ 808 h 808"/>
                  <a:gd name="T10" fmla="*/ 1134 w 1199"/>
                  <a:gd name="T11" fmla="*/ 743 h 808"/>
                  <a:gd name="T12" fmla="*/ 1199 w 1199"/>
                  <a:gd name="T13" fmla="*/ 496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9" h="808">
                    <a:moveTo>
                      <a:pt x="1199" y="496"/>
                    </a:moveTo>
                    <a:cubicBezTo>
                      <a:pt x="1199" y="222"/>
                      <a:pt x="979" y="0"/>
                      <a:pt x="70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08"/>
                      <a:pt x="0" y="808"/>
                      <a:pt x="0" y="808"/>
                    </a:cubicBezTo>
                    <a:cubicBezTo>
                      <a:pt x="861" y="808"/>
                      <a:pt x="861" y="808"/>
                      <a:pt x="861" y="808"/>
                    </a:cubicBezTo>
                    <a:cubicBezTo>
                      <a:pt x="959" y="808"/>
                      <a:pt x="1052" y="784"/>
                      <a:pt x="1134" y="743"/>
                    </a:cubicBezTo>
                    <a:cubicBezTo>
                      <a:pt x="1176" y="670"/>
                      <a:pt x="1199" y="586"/>
                      <a:pt x="1199" y="496"/>
                    </a:cubicBezTo>
                    <a:close/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4" name="îsļîďé"/>
              <p:cNvSpPr/>
              <p:nvPr/>
            </p:nvSpPr>
            <p:spPr bwMode="auto">
              <a:xfrm>
                <a:off x="2515" y="3741"/>
                <a:ext cx="305" cy="67"/>
              </a:xfrm>
              <a:custGeom>
                <a:avLst/>
                <a:gdLst>
                  <a:gd name="T0" fmla="*/ 275 w 1136"/>
                  <a:gd name="T1" fmla="*/ 66 h 249"/>
                  <a:gd name="T2" fmla="*/ 0 w 1136"/>
                  <a:gd name="T3" fmla="*/ 0 h 249"/>
                  <a:gd name="T4" fmla="*/ 432 w 1136"/>
                  <a:gd name="T5" fmla="*/ 249 h 249"/>
                  <a:gd name="T6" fmla="*/ 1136 w 1136"/>
                  <a:gd name="T7" fmla="*/ 249 h 249"/>
                  <a:gd name="T8" fmla="*/ 1136 w 1136"/>
                  <a:gd name="T9" fmla="*/ 66 h 249"/>
                  <a:gd name="T10" fmla="*/ 275 w 1136"/>
                  <a:gd name="T11" fmla="*/ 6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6" h="249">
                    <a:moveTo>
                      <a:pt x="275" y="66"/>
                    </a:moveTo>
                    <a:cubicBezTo>
                      <a:pt x="176" y="66"/>
                      <a:pt x="83" y="42"/>
                      <a:pt x="0" y="0"/>
                    </a:cubicBezTo>
                    <a:cubicBezTo>
                      <a:pt x="86" y="149"/>
                      <a:pt x="247" y="249"/>
                      <a:pt x="432" y="249"/>
                    </a:cubicBezTo>
                    <a:cubicBezTo>
                      <a:pt x="1136" y="249"/>
                      <a:pt x="1136" y="249"/>
                      <a:pt x="1136" y="249"/>
                    </a:cubicBezTo>
                    <a:cubicBezTo>
                      <a:pt x="1136" y="66"/>
                      <a:pt x="1136" y="66"/>
                      <a:pt x="1136" y="66"/>
                    </a:cubicBezTo>
                    <a:lnTo>
                      <a:pt x="275" y="66"/>
                    </a:lnTo>
                    <a:close/>
                  </a:path>
                </a:pathLst>
              </a:custGeom>
              <a:solidFill>
                <a:srgbClr val="A0A9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5" name="ísľidè"/>
              <p:cNvSpPr/>
              <p:nvPr/>
            </p:nvSpPr>
            <p:spPr bwMode="auto">
              <a:xfrm>
                <a:off x="2498" y="3543"/>
                <a:ext cx="322" cy="216"/>
              </a:xfrm>
              <a:custGeom>
                <a:avLst/>
                <a:gdLst>
                  <a:gd name="T0" fmla="*/ 1201 w 1201"/>
                  <a:gd name="T1" fmla="*/ 808 h 808"/>
                  <a:gd name="T2" fmla="*/ 1201 w 1201"/>
                  <a:gd name="T3" fmla="*/ 0 h 808"/>
                  <a:gd name="T4" fmla="*/ 497 w 1201"/>
                  <a:gd name="T5" fmla="*/ 0 h 808"/>
                  <a:gd name="T6" fmla="*/ 0 w 1201"/>
                  <a:gd name="T7" fmla="*/ 496 h 808"/>
                  <a:gd name="T8" fmla="*/ 0 w 1201"/>
                  <a:gd name="T9" fmla="*/ 496 h 808"/>
                  <a:gd name="T10" fmla="*/ 66 w 1201"/>
                  <a:gd name="T11" fmla="*/ 742 h 808"/>
                  <a:gd name="T12" fmla="*/ 340 w 1201"/>
                  <a:gd name="T13" fmla="*/ 808 h 808"/>
                  <a:gd name="T14" fmla="*/ 1201 w 1201"/>
                  <a:gd name="T15" fmla="*/ 808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1" h="808">
                    <a:moveTo>
                      <a:pt x="1201" y="808"/>
                    </a:moveTo>
                    <a:cubicBezTo>
                      <a:pt x="1201" y="0"/>
                      <a:pt x="1201" y="0"/>
                      <a:pt x="1201" y="0"/>
                    </a:cubicBezTo>
                    <a:cubicBezTo>
                      <a:pt x="497" y="0"/>
                      <a:pt x="497" y="0"/>
                      <a:pt x="497" y="0"/>
                    </a:cubicBezTo>
                    <a:cubicBezTo>
                      <a:pt x="223" y="0"/>
                      <a:pt x="0" y="222"/>
                      <a:pt x="0" y="496"/>
                    </a:cubicBezTo>
                    <a:cubicBezTo>
                      <a:pt x="0" y="496"/>
                      <a:pt x="0" y="496"/>
                      <a:pt x="0" y="496"/>
                    </a:cubicBezTo>
                    <a:cubicBezTo>
                      <a:pt x="0" y="585"/>
                      <a:pt x="24" y="670"/>
                      <a:pt x="66" y="742"/>
                    </a:cubicBezTo>
                    <a:cubicBezTo>
                      <a:pt x="148" y="784"/>
                      <a:pt x="241" y="808"/>
                      <a:pt x="340" y="808"/>
                    </a:cubicBezTo>
                    <a:lnTo>
                      <a:pt x="1201" y="808"/>
                    </a:lnTo>
                    <a:close/>
                  </a:path>
                </a:pathLst>
              </a:custGeom>
              <a:solidFill>
                <a:srgbClr val="DBE4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6" name="îṣḻiďè"/>
              <p:cNvSpPr/>
              <p:nvPr/>
            </p:nvSpPr>
            <p:spPr bwMode="auto">
              <a:xfrm>
                <a:off x="2820" y="3571"/>
                <a:ext cx="286" cy="76"/>
              </a:xfrm>
              <a:custGeom>
                <a:avLst/>
                <a:gdLst>
                  <a:gd name="T0" fmla="*/ 572 w 1067"/>
                  <a:gd name="T1" fmla="*/ 81 h 281"/>
                  <a:gd name="T2" fmla="*/ 655 w 1067"/>
                  <a:gd name="T3" fmla="*/ 81 h 281"/>
                  <a:gd name="T4" fmla="*/ 656 w 1067"/>
                  <a:gd name="T5" fmla="*/ 81 h 281"/>
                  <a:gd name="T6" fmla="*/ 789 w 1067"/>
                  <a:gd name="T7" fmla="*/ 102 h 281"/>
                  <a:gd name="T8" fmla="*/ 992 w 1067"/>
                  <a:gd name="T9" fmla="*/ 257 h 281"/>
                  <a:gd name="T10" fmla="*/ 1003 w 1067"/>
                  <a:gd name="T11" fmla="*/ 270 h 281"/>
                  <a:gd name="T12" fmla="*/ 1047 w 1067"/>
                  <a:gd name="T13" fmla="*/ 273 h 281"/>
                  <a:gd name="T14" fmla="*/ 1067 w 1067"/>
                  <a:gd name="T15" fmla="*/ 240 h 281"/>
                  <a:gd name="T16" fmla="*/ 1067 w 1067"/>
                  <a:gd name="T17" fmla="*/ 240 h 281"/>
                  <a:gd name="T18" fmla="*/ 1067 w 1067"/>
                  <a:gd name="T19" fmla="*/ 240 h 281"/>
                  <a:gd name="T20" fmla="*/ 1067 w 1067"/>
                  <a:gd name="T21" fmla="*/ 238 h 281"/>
                  <a:gd name="T22" fmla="*/ 1062 w 1067"/>
                  <a:gd name="T23" fmla="*/ 218 h 281"/>
                  <a:gd name="T24" fmla="*/ 809 w 1067"/>
                  <a:gd name="T25" fmla="*/ 24 h 281"/>
                  <a:gd name="T26" fmla="*/ 654 w 1067"/>
                  <a:gd name="T27" fmla="*/ 1 h 281"/>
                  <a:gd name="T28" fmla="*/ 572 w 1067"/>
                  <a:gd name="T29" fmla="*/ 1 h 281"/>
                  <a:gd name="T30" fmla="*/ 0 w 1067"/>
                  <a:gd name="T31" fmla="*/ 1 h 281"/>
                  <a:gd name="T32" fmla="*/ 0 w 1067"/>
                  <a:gd name="T33" fmla="*/ 81 h 281"/>
                  <a:gd name="T34" fmla="*/ 572 w 1067"/>
                  <a:gd name="T35" fmla="*/ 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67" h="281">
                    <a:moveTo>
                      <a:pt x="572" y="81"/>
                    </a:moveTo>
                    <a:cubicBezTo>
                      <a:pt x="655" y="81"/>
                      <a:pt x="655" y="81"/>
                      <a:pt x="655" y="81"/>
                    </a:cubicBezTo>
                    <a:cubicBezTo>
                      <a:pt x="655" y="81"/>
                      <a:pt x="656" y="81"/>
                      <a:pt x="656" y="81"/>
                    </a:cubicBezTo>
                    <a:cubicBezTo>
                      <a:pt x="657" y="81"/>
                      <a:pt x="717" y="80"/>
                      <a:pt x="789" y="102"/>
                    </a:cubicBezTo>
                    <a:cubicBezTo>
                      <a:pt x="882" y="130"/>
                      <a:pt x="950" y="182"/>
                      <a:pt x="992" y="257"/>
                    </a:cubicBezTo>
                    <a:cubicBezTo>
                      <a:pt x="995" y="262"/>
                      <a:pt x="998" y="267"/>
                      <a:pt x="1003" y="270"/>
                    </a:cubicBezTo>
                    <a:cubicBezTo>
                      <a:pt x="1015" y="279"/>
                      <a:pt x="1032" y="281"/>
                      <a:pt x="1047" y="273"/>
                    </a:cubicBezTo>
                    <a:cubicBezTo>
                      <a:pt x="1059" y="266"/>
                      <a:pt x="1066" y="253"/>
                      <a:pt x="1067" y="240"/>
                    </a:cubicBezTo>
                    <a:cubicBezTo>
                      <a:pt x="1067" y="240"/>
                      <a:pt x="1067" y="240"/>
                      <a:pt x="1067" y="240"/>
                    </a:cubicBezTo>
                    <a:cubicBezTo>
                      <a:pt x="1067" y="240"/>
                      <a:pt x="1067" y="240"/>
                      <a:pt x="1067" y="240"/>
                    </a:cubicBezTo>
                    <a:cubicBezTo>
                      <a:pt x="1067" y="239"/>
                      <a:pt x="1067" y="238"/>
                      <a:pt x="1067" y="238"/>
                    </a:cubicBezTo>
                    <a:cubicBezTo>
                      <a:pt x="1067" y="231"/>
                      <a:pt x="1066" y="224"/>
                      <a:pt x="1062" y="218"/>
                    </a:cubicBezTo>
                    <a:cubicBezTo>
                      <a:pt x="1010" y="125"/>
                      <a:pt x="923" y="57"/>
                      <a:pt x="809" y="24"/>
                    </a:cubicBezTo>
                    <a:cubicBezTo>
                      <a:pt x="729" y="0"/>
                      <a:pt x="663" y="1"/>
                      <a:pt x="654" y="1"/>
                    </a:cubicBezTo>
                    <a:cubicBezTo>
                      <a:pt x="572" y="1"/>
                      <a:pt x="572" y="1"/>
                      <a:pt x="57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81"/>
                      <a:pt x="0" y="81"/>
                      <a:pt x="0" y="81"/>
                    </a:cubicBezTo>
                    <a:lnTo>
                      <a:pt x="572" y="81"/>
                    </a:lnTo>
                    <a:close/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7" name="í$ľiḑe"/>
              <p:cNvSpPr/>
              <p:nvPr/>
            </p:nvSpPr>
            <p:spPr bwMode="auto">
              <a:xfrm>
                <a:off x="2530" y="3571"/>
                <a:ext cx="290" cy="76"/>
              </a:xfrm>
              <a:custGeom>
                <a:avLst/>
                <a:gdLst>
                  <a:gd name="T0" fmla="*/ 75 w 1082"/>
                  <a:gd name="T1" fmla="*/ 257 h 281"/>
                  <a:gd name="T2" fmla="*/ 278 w 1082"/>
                  <a:gd name="T3" fmla="*/ 102 h 281"/>
                  <a:gd name="T4" fmla="*/ 411 w 1082"/>
                  <a:gd name="T5" fmla="*/ 81 h 281"/>
                  <a:gd name="T6" fmla="*/ 412 w 1082"/>
                  <a:gd name="T7" fmla="*/ 81 h 281"/>
                  <a:gd name="T8" fmla="*/ 495 w 1082"/>
                  <a:gd name="T9" fmla="*/ 81 h 281"/>
                  <a:gd name="T10" fmla="*/ 1082 w 1082"/>
                  <a:gd name="T11" fmla="*/ 81 h 281"/>
                  <a:gd name="T12" fmla="*/ 1082 w 1082"/>
                  <a:gd name="T13" fmla="*/ 1 h 281"/>
                  <a:gd name="T14" fmla="*/ 495 w 1082"/>
                  <a:gd name="T15" fmla="*/ 1 h 281"/>
                  <a:gd name="T16" fmla="*/ 413 w 1082"/>
                  <a:gd name="T17" fmla="*/ 1 h 281"/>
                  <a:gd name="T18" fmla="*/ 258 w 1082"/>
                  <a:gd name="T19" fmla="*/ 24 h 281"/>
                  <a:gd name="T20" fmla="*/ 5 w 1082"/>
                  <a:gd name="T21" fmla="*/ 218 h 281"/>
                  <a:gd name="T22" fmla="*/ 0 w 1082"/>
                  <a:gd name="T23" fmla="*/ 238 h 281"/>
                  <a:gd name="T24" fmla="*/ 0 w 1082"/>
                  <a:gd name="T25" fmla="*/ 240 h 281"/>
                  <a:gd name="T26" fmla="*/ 0 w 1082"/>
                  <a:gd name="T27" fmla="*/ 240 h 281"/>
                  <a:gd name="T28" fmla="*/ 0 w 1082"/>
                  <a:gd name="T29" fmla="*/ 240 h 281"/>
                  <a:gd name="T30" fmla="*/ 20 w 1082"/>
                  <a:gd name="T31" fmla="*/ 273 h 281"/>
                  <a:gd name="T32" fmla="*/ 64 w 1082"/>
                  <a:gd name="T33" fmla="*/ 270 h 281"/>
                  <a:gd name="T34" fmla="*/ 75 w 1082"/>
                  <a:gd name="T35" fmla="*/ 257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82" h="281">
                    <a:moveTo>
                      <a:pt x="75" y="257"/>
                    </a:moveTo>
                    <a:cubicBezTo>
                      <a:pt x="117" y="182"/>
                      <a:pt x="186" y="130"/>
                      <a:pt x="278" y="102"/>
                    </a:cubicBezTo>
                    <a:cubicBezTo>
                      <a:pt x="350" y="80"/>
                      <a:pt x="411" y="81"/>
                      <a:pt x="411" y="81"/>
                    </a:cubicBezTo>
                    <a:cubicBezTo>
                      <a:pt x="412" y="81"/>
                      <a:pt x="412" y="81"/>
                      <a:pt x="412" y="81"/>
                    </a:cubicBezTo>
                    <a:cubicBezTo>
                      <a:pt x="495" y="81"/>
                      <a:pt x="495" y="81"/>
                      <a:pt x="495" y="81"/>
                    </a:cubicBezTo>
                    <a:cubicBezTo>
                      <a:pt x="1082" y="81"/>
                      <a:pt x="1082" y="81"/>
                      <a:pt x="1082" y="81"/>
                    </a:cubicBezTo>
                    <a:cubicBezTo>
                      <a:pt x="1082" y="1"/>
                      <a:pt x="1082" y="1"/>
                      <a:pt x="1082" y="1"/>
                    </a:cubicBezTo>
                    <a:cubicBezTo>
                      <a:pt x="495" y="1"/>
                      <a:pt x="495" y="1"/>
                      <a:pt x="495" y="1"/>
                    </a:cubicBezTo>
                    <a:cubicBezTo>
                      <a:pt x="413" y="1"/>
                      <a:pt x="413" y="1"/>
                      <a:pt x="413" y="1"/>
                    </a:cubicBezTo>
                    <a:cubicBezTo>
                      <a:pt x="404" y="1"/>
                      <a:pt x="338" y="0"/>
                      <a:pt x="258" y="24"/>
                    </a:cubicBezTo>
                    <a:cubicBezTo>
                      <a:pt x="144" y="57"/>
                      <a:pt x="57" y="124"/>
                      <a:pt x="5" y="218"/>
                    </a:cubicBezTo>
                    <a:cubicBezTo>
                      <a:pt x="1" y="224"/>
                      <a:pt x="0" y="231"/>
                      <a:pt x="0" y="238"/>
                    </a:cubicBezTo>
                    <a:cubicBezTo>
                      <a:pt x="0" y="238"/>
                      <a:pt x="0" y="239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1" y="253"/>
                      <a:pt x="8" y="266"/>
                      <a:pt x="20" y="273"/>
                    </a:cubicBezTo>
                    <a:cubicBezTo>
                      <a:pt x="35" y="281"/>
                      <a:pt x="52" y="279"/>
                      <a:pt x="64" y="270"/>
                    </a:cubicBezTo>
                    <a:cubicBezTo>
                      <a:pt x="69" y="267"/>
                      <a:pt x="73" y="262"/>
                      <a:pt x="75" y="257"/>
                    </a:cubicBezTo>
                    <a:close/>
                  </a:path>
                </a:pathLst>
              </a:custGeom>
              <a:solidFill>
                <a:srgbClr val="F8F9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8" name="iṡ1íḍê"/>
              <p:cNvSpPr/>
              <p:nvPr/>
            </p:nvSpPr>
            <p:spPr bwMode="auto">
              <a:xfrm>
                <a:off x="3823" y="3639"/>
                <a:ext cx="44" cy="106"/>
              </a:xfrm>
              <a:custGeom>
                <a:avLst/>
                <a:gdLst>
                  <a:gd name="T0" fmla="*/ 164 w 164"/>
                  <a:gd name="T1" fmla="*/ 147 h 394"/>
                  <a:gd name="T2" fmla="*/ 164 w 164"/>
                  <a:gd name="T3" fmla="*/ 394 h 394"/>
                  <a:gd name="T4" fmla="*/ 0 w 164"/>
                  <a:gd name="T5" fmla="*/ 246 h 394"/>
                  <a:gd name="T6" fmla="*/ 0 w 164"/>
                  <a:gd name="T7" fmla="*/ 0 h 394"/>
                  <a:gd name="T8" fmla="*/ 164 w 164"/>
                  <a:gd name="T9" fmla="*/ 14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94">
                    <a:moveTo>
                      <a:pt x="164" y="147"/>
                    </a:moveTo>
                    <a:cubicBezTo>
                      <a:pt x="164" y="394"/>
                      <a:pt x="164" y="394"/>
                      <a:pt x="164" y="394"/>
                    </a:cubicBezTo>
                    <a:cubicBezTo>
                      <a:pt x="164" y="338"/>
                      <a:pt x="103" y="28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3" y="40"/>
                      <a:pt x="164" y="92"/>
                      <a:pt x="164" y="147"/>
                    </a:cubicBezTo>
                  </a:path>
                </a:pathLst>
              </a:custGeom>
              <a:solidFill>
                <a:srgbClr val="758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79" name="íṣḻiḑê"/>
              <p:cNvSpPr/>
              <p:nvPr/>
            </p:nvSpPr>
            <p:spPr bwMode="auto">
              <a:xfrm>
                <a:off x="3801" y="3632"/>
                <a:ext cx="22" cy="73"/>
              </a:xfrm>
              <a:custGeom>
                <a:avLst/>
                <a:gdLst>
                  <a:gd name="T0" fmla="*/ 80 w 80"/>
                  <a:gd name="T1" fmla="*/ 28 h 274"/>
                  <a:gd name="T2" fmla="*/ 80 w 80"/>
                  <a:gd name="T3" fmla="*/ 274 h 274"/>
                  <a:gd name="T4" fmla="*/ 0 w 80"/>
                  <a:gd name="T5" fmla="*/ 247 h 274"/>
                  <a:gd name="T6" fmla="*/ 0 w 80"/>
                  <a:gd name="T7" fmla="*/ 0 h 274"/>
                  <a:gd name="T8" fmla="*/ 80 w 80"/>
                  <a:gd name="T9" fmla="*/ 2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74">
                    <a:moveTo>
                      <a:pt x="80" y="28"/>
                    </a:moveTo>
                    <a:cubicBezTo>
                      <a:pt x="80" y="274"/>
                      <a:pt x="80" y="274"/>
                      <a:pt x="80" y="274"/>
                    </a:cubicBezTo>
                    <a:cubicBezTo>
                      <a:pt x="56" y="264"/>
                      <a:pt x="29" y="255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9"/>
                      <a:pt x="56" y="18"/>
                      <a:pt x="80" y="28"/>
                    </a:cubicBezTo>
                  </a:path>
                </a:pathLst>
              </a:custGeom>
              <a:solidFill>
                <a:srgbClr val="799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0" name="ïşlïḓe"/>
              <p:cNvSpPr/>
              <p:nvPr/>
            </p:nvSpPr>
            <p:spPr bwMode="auto">
              <a:xfrm>
                <a:off x="3778" y="3626"/>
                <a:ext cx="23" cy="72"/>
              </a:xfrm>
              <a:custGeom>
                <a:avLst/>
                <a:gdLst>
                  <a:gd name="T0" fmla="*/ 88 w 88"/>
                  <a:gd name="T1" fmla="*/ 22 h 269"/>
                  <a:gd name="T2" fmla="*/ 88 w 88"/>
                  <a:gd name="T3" fmla="*/ 269 h 269"/>
                  <a:gd name="T4" fmla="*/ 0 w 88"/>
                  <a:gd name="T5" fmla="*/ 247 h 269"/>
                  <a:gd name="T6" fmla="*/ 0 w 88"/>
                  <a:gd name="T7" fmla="*/ 0 h 269"/>
                  <a:gd name="T8" fmla="*/ 88 w 88"/>
                  <a:gd name="T9" fmla="*/ 2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9">
                    <a:moveTo>
                      <a:pt x="88" y="22"/>
                    </a:moveTo>
                    <a:cubicBezTo>
                      <a:pt x="88" y="269"/>
                      <a:pt x="88" y="269"/>
                      <a:pt x="88" y="269"/>
                    </a:cubicBezTo>
                    <a:cubicBezTo>
                      <a:pt x="60" y="261"/>
                      <a:pt x="31" y="253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7"/>
                      <a:pt x="60" y="14"/>
                      <a:pt x="88" y="22"/>
                    </a:cubicBezTo>
                  </a:path>
                </a:pathLst>
              </a:custGeom>
              <a:solidFill>
                <a:srgbClr val="7C9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1" name="iṣ1ídè"/>
              <p:cNvSpPr/>
              <p:nvPr/>
            </p:nvSpPr>
            <p:spPr bwMode="auto">
              <a:xfrm>
                <a:off x="3751" y="3621"/>
                <a:ext cx="27" cy="71"/>
              </a:xfrm>
              <a:custGeom>
                <a:avLst/>
                <a:gdLst>
                  <a:gd name="T0" fmla="*/ 99 w 99"/>
                  <a:gd name="T1" fmla="*/ 18 h 265"/>
                  <a:gd name="T2" fmla="*/ 99 w 99"/>
                  <a:gd name="T3" fmla="*/ 265 h 265"/>
                  <a:gd name="T4" fmla="*/ 0 w 99"/>
                  <a:gd name="T5" fmla="*/ 246 h 265"/>
                  <a:gd name="T6" fmla="*/ 0 w 99"/>
                  <a:gd name="T7" fmla="*/ 0 h 265"/>
                  <a:gd name="T8" fmla="*/ 99 w 99"/>
                  <a:gd name="T9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5">
                    <a:moveTo>
                      <a:pt x="99" y="18"/>
                    </a:moveTo>
                    <a:cubicBezTo>
                      <a:pt x="99" y="265"/>
                      <a:pt x="99" y="265"/>
                      <a:pt x="99" y="265"/>
                    </a:cubicBezTo>
                    <a:cubicBezTo>
                      <a:pt x="68" y="258"/>
                      <a:pt x="35" y="252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5"/>
                      <a:pt x="68" y="11"/>
                      <a:pt x="99" y="18"/>
                    </a:cubicBezTo>
                  </a:path>
                </a:pathLst>
              </a:custGeom>
              <a:solidFill>
                <a:srgbClr val="7F9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2" name="ïṩļíḓê"/>
              <p:cNvSpPr/>
              <p:nvPr/>
            </p:nvSpPr>
            <p:spPr bwMode="auto">
              <a:xfrm>
                <a:off x="3722" y="3617"/>
                <a:ext cx="29" cy="70"/>
              </a:xfrm>
              <a:custGeom>
                <a:avLst/>
                <a:gdLst>
                  <a:gd name="T0" fmla="*/ 110 w 110"/>
                  <a:gd name="T1" fmla="*/ 14 h 260"/>
                  <a:gd name="T2" fmla="*/ 110 w 110"/>
                  <a:gd name="T3" fmla="*/ 260 h 260"/>
                  <a:gd name="T4" fmla="*/ 0 w 110"/>
                  <a:gd name="T5" fmla="*/ 246 h 260"/>
                  <a:gd name="T6" fmla="*/ 0 w 110"/>
                  <a:gd name="T7" fmla="*/ 0 h 260"/>
                  <a:gd name="T8" fmla="*/ 110 w 110"/>
                  <a:gd name="T9" fmla="*/ 1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60">
                    <a:moveTo>
                      <a:pt x="110" y="14"/>
                    </a:moveTo>
                    <a:cubicBezTo>
                      <a:pt x="110" y="260"/>
                      <a:pt x="110" y="260"/>
                      <a:pt x="110" y="260"/>
                    </a:cubicBezTo>
                    <a:cubicBezTo>
                      <a:pt x="75" y="255"/>
                      <a:pt x="38" y="250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4"/>
                      <a:pt x="75" y="8"/>
                      <a:pt x="110" y="14"/>
                    </a:cubicBezTo>
                  </a:path>
                </a:pathLst>
              </a:custGeom>
              <a:solidFill>
                <a:srgbClr val="829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3" name="ïṩļîḑé"/>
              <p:cNvSpPr/>
              <p:nvPr/>
            </p:nvSpPr>
            <p:spPr bwMode="auto">
              <a:xfrm>
                <a:off x="3689" y="3615"/>
                <a:ext cx="33" cy="68"/>
              </a:xfrm>
              <a:custGeom>
                <a:avLst/>
                <a:gdLst>
                  <a:gd name="T0" fmla="*/ 123 w 123"/>
                  <a:gd name="T1" fmla="*/ 9 h 255"/>
                  <a:gd name="T2" fmla="*/ 123 w 123"/>
                  <a:gd name="T3" fmla="*/ 255 h 255"/>
                  <a:gd name="T4" fmla="*/ 0 w 123"/>
                  <a:gd name="T5" fmla="*/ 246 h 255"/>
                  <a:gd name="T6" fmla="*/ 0 w 123"/>
                  <a:gd name="T7" fmla="*/ 0 h 255"/>
                  <a:gd name="T8" fmla="*/ 123 w 123"/>
                  <a:gd name="T9" fmla="*/ 9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55">
                    <a:moveTo>
                      <a:pt x="123" y="9"/>
                    </a:moveTo>
                    <a:cubicBezTo>
                      <a:pt x="123" y="255"/>
                      <a:pt x="123" y="255"/>
                      <a:pt x="123" y="255"/>
                    </a:cubicBezTo>
                    <a:cubicBezTo>
                      <a:pt x="83" y="251"/>
                      <a:pt x="42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2" y="2"/>
                      <a:pt x="83" y="5"/>
                      <a:pt x="123" y="9"/>
                    </a:cubicBezTo>
                  </a:path>
                </a:pathLst>
              </a:custGeom>
              <a:solidFill>
                <a:srgbClr val="85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4" name="îSḷîďè"/>
              <p:cNvSpPr/>
              <p:nvPr/>
            </p:nvSpPr>
            <p:spPr bwMode="auto">
              <a:xfrm>
                <a:off x="3652" y="3614"/>
                <a:ext cx="37" cy="67"/>
              </a:xfrm>
              <a:custGeom>
                <a:avLst/>
                <a:gdLst>
                  <a:gd name="T0" fmla="*/ 136 w 136"/>
                  <a:gd name="T1" fmla="*/ 3 h 249"/>
                  <a:gd name="T2" fmla="*/ 136 w 136"/>
                  <a:gd name="T3" fmla="*/ 249 h 249"/>
                  <a:gd name="T4" fmla="*/ 17 w 136"/>
                  <a:gd name="T5" fmla="*/ 247 h 249"/>
                  <a:gd name="T6" fmla="*/ 0 w 136"/>
                  <a:gd name="T7" fmla="*/ 247 h 249"/>
                  <a:gd name="T8" fmla="*/ 0 w 136"/>
                  <a:gd name="T9" fmla="*/ 0 h 249"/>
                  <a:gd name="T10" fmla="*/ 17 w 136"/>
                  <a:gd name="T11" fmla="*/ 0 h 249"/>
                  <a:gd name="T12" fmla="*/ 136 w 136"/>
                  <a:gd name="T13" fmla="*/ 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249">
                    <a:moveTo>
                      <a:pt x="136" y="3"/>
                    </a:moveTo>
                    <a:cubicBezTo>
                      <a:pt x="136" y="249"/>
                      <a:pt x="136" y="249"/>
                      <a:pt x="136" y="249"/>
                    </a:cubicBezTo>
                    <a:cubicBezTo>
                      <a:pt x="97" y="248"/>
                      <a:pt x="58" y="247"/>
                      <a:pt x="17" y="247"/>
                    </a:cubicBezTo>
                    <a:cubicBezTo>
                      <a:pt x="12" y="247"/>
                      <a:pt x="6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2" y="0"/>
                      <a:pt x="17" y="0"/>
                    </a:cubicBezTo>
                    <a:cubicBezTo>
                      <a:pt x="58" y="0"/>
                      <a:pt x="97" y="1"/>
                      <a:pt x="136" y="3"/>
                    </a:cubicBezTo>
                  </a:path>
                </a:pathLst>
              </a:custGeom>
              <a:solidFill>
                <a:srgbClr val="88A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5" name="íṥ1ïḋê"/>
              <p:cNvSpPr/>
              <p:nvPr/>
            </p:nvSpPr>
            <p:spPr bwMode="auto">
              <a:xfrm>
                <a:off x="3614" y="3614"/>
                <a:ext cx="38" cy="68"/>
              </a:xfrm>
              <a:custGeom>
                <a:avLst/>
                <a:gdLst>
                  <a:gd name="T0" fmla="*/ 142 w 142"/>
                  <a:gd name="T1" fmla="*/ 0 h 252"/>
                  <a:gd name="T2" fmla="*/ 142 w 142"/>
                  <a:gd name="T3" fmla="*/ 247 h 252"/>
                  <a:gd name="T4" fmla="*/ 0 w 142"/>
                  <a:gd name="T5" fmla="*/ 252 h 252"/>
                  <a:gd name="T6" fmla="*/ 0 w 142"/>
                  <a:gd name="T7" fmla="*/ 5 h 252"/>
                  <a:gd name="T8" fmla="*/ 142 w 14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52">
                    <a:moveTo>
                      <a:pt x="142" y="0"/>
                    </a:moveTo>
                    <a:cubicBezTo>
                      <a:pt x="142" y="247"/>
                      <a:pt x="142" y="247"/>
                      <a:pt x="142" y="247"/>
                    </a:cubicBezTo>
                    <a:cubicBezTo>
                      <a:pt x="93" y="247"/>
                      <a:pt x="46" y="249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6" y="2"/>
                      <a:pt x="93" y="0"/>
                      <a:pt x="142" y="0"/>
                    </a:cubicBezTo>
                  </a:path>
                </a:pathLst>
              </a:custGeom>
              <a:solidFill>
                <a:srgbClr val="8BA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6" name="iṩļídê"/>
              <p:cNvSpPr/>
              <p:nvPr/>
            </p:nvSpPr>
            <p:spPr bwMode="auto">
              <a:xfrm>
                <a:off x="3575" y="3615"/>
                <a:ext cx="39" cy="70"/>
              </a:xfrm>
              <a:custGeom>
                <a:avLst/>
                <a:gdLst>
                  <a:gd name="T0" fmla="*/ 145 w 145"/>
                  <a:gd name="T1" fmla="*/ 0 h 261"/>
                  <a:gd name="T2" fmla="*/ 145 w 145"/>
                  <a:gd name="T3" fmla="*/ 247 h 261"/>
                  <a:gd name="T4" fmla="*/ 0 w 145"/>
                  <a:gd name="T5" fmla="*/ 261 h 261"/>
                  <a:gd name="T6" fmla="*/ 0 w 145"/>
                  <a:gd name="T7" fmla="*/ 14 h 261"/>
                  <a:gd name="T8" fmla="*/ 145 w 145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61">
                    <a:moveTo>
                      <a:pt x="145" y="0"/>
                    </a:moveTo>
                    <a:cubicBezTo>
                      <a:pt x="145" y="247"/>
                      <a:pt x="145" y="247"/>
                      <a:pt x="145" y="247"/>
                    </a:cubicBezTo>
                    <a:cubicBezTo>
                      <a:pt x="95" y="250"/>
                      <a:pt x="46" y="255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6" y="8"/>
                      <a:pt x="95" y="3"/>
                      <a:pt x="145" y="0"/>
                    </a:cubicBezTo>
                  </a:path>
                </a:pathLst>
              </a:custGeom>
              <a:solidFill>
                <a:srgbClr val="8E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7" name="ïŝlîḑê"/>
              <p:cNvSpPr/>
              <p:nvPr/>
            </p:nvSpPr>
            <p:spPr bwMode="auto">
              <a:xfrm>
                <a:off x="3535" y="3619"/>
                <a:ext cx="40" cy="73"/>
              </a:xfrm>
              <a:custGeom>
                <a:avLst/>
                <a:gdLst>
                  <a:gd name="T0" fmla="*/ 152 w 152"/>
                  <a:gd name="T1" fmla="*/ 0 h 273"/>
                  <a:gd name="T2" fmla="*/ 152 w 152"/>
                  <a:gd name="T3" fmla="*/ 247 h 273"/>
                  <a:gd name="T4" fmla="*/ 0 w 152"/>
                  <a:gd name="T5" fmla="*/ 273 h 273"/>
                  <a:gd name="T6" fmla="*/ 0 w 152"/>
                  <a:gd name="T7" fmla="*/ 26 h 273"/>
                  <a:gd name="T8" fmla="*/ 152 w 152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73">
                    <a:moveTo>
                      <a:pt x="152" y="0"/>
                    </a:moveTo>
                    <a:cubicBezTo>
                      <a:pt x="152" y="247"/>
                      <a:pt x="152" y="247"/>
                      <a:pt x="152" y="247"/>
                    </a:cubicBezTo>
                    <a:cubicBezTo>
                      <a:pt x="98" y="254"/>
                      <a:pt x="47" y="262"/>
                      <a:pt x="0" y="27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7" y="16"/>
                      <a:pt x="98" y="7"/>
                      <a:pt x="152" y="0"/>
                    </a:cubicBezTo>
                  </a:path>
                </a:pathLst>
              </a:custGeom>
              <a:solidFill>
                <a:srgbClr val="91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8" name="íšḻïde"/>
              <p:cNvSpPr/>
              <p:nvPr/>
            </p:nvSpPr>
            <p:spPr bwMode="auto">
              <a:xfrm>
                <a:off x="3464" y="3626"/>
                <a:ext cx="71" cy="93"/>
              </a:xfrm>
              <a:custGeom>
                <a:avLst/>
                <a:gdLst>
                  <a:gd name="T0" fmla="*/ 262 w 262"/>
                  <a:gd name="T1" fmla="*/ 0 h 347"/>
                  <a:gd name="T2" fmla="*/ 262 w 262"/>
                  <a:gd name="T3" fmla="*/ 247 h 347"/>
                  <a:gd name="T4" fmla="*/ 0 w 262"/>
                  <a:gd name="T5" fmla="*/ 347 h 347"/>
                  <a:gd name="T6" fmla="*/ 0 w 262"/>
                  <a:gd name="T7" fmla="*/ 101 h 347"/>
                  <a:gd name="T8" fmla="*/ 262 w 262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47">
                    <a:moveTo>
                      <a:pt x="262" y="0"/>
                    </a:moveTo>
                    <a:cubicBezTo>
                      <a:pt x="262" y="247"/>
                      <a:pt x="262" y="247"/>
                      <a:pt x="262" y="247"/>
                    </a:cubicBezTo>
                    <a:cubicBezTo>
                      <a:pt x="148" y="272"/>
                      <a:pt x="57" y="307"/>
                      <a:pt x="0" y="34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7" y="60"/>
                      <a:pt x="148" y="26"/>
                      <a:pt x="262" y="0"/>
                    </a:cubicBezTo>
                  </a:path>
                </a:pathLst>
              </a:custGeom>
              <a:solidFill>
                <a:srgbClr val="94B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89" name="íṡlîḋé"/>
              <p:cNvSpPr/>
              <p:nvPr/>
            </p:nvSpPr>
            <p:spPr bwMode="auto">
              <a:xfrm>
                <a:off x="3457" y="3653"/>
                <a:ext cx="7" cy="73"/>
              </a:xfrm>
              <a:custGeom>
                <a:avLst/>
                <a:gdLst>
                  <a:gd name="T0" fmla="*/ 29 w 29"/>
                  <a:gd name="T1" fmla="*/ 0 h 270"/>
                  <a:gd name="T2" fmla="*/ 29 w 29"/>
                  <a:gd name="T3" fmla="*/ 246 h 270"/>
                  <a:gd name="T4" fmla="*/ 0 w 29"/>
                  <a:gd name="T5" fmla="*/ 270 h 270"/>
                  <a:gd name="T6" fmla="*/ 0 w 29"/>
                  <a:gd name="T7" fmla="*/ 24 h 270"/>
                  <a:gd name="T8" fmla="*/ 29 w 29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0">
                    <a:moveTo>
                      <a:pt x="29" y="0"/>
                    </a:moveTo>
                    <a:cubicBezTo>
                      <a:pt x="29" y="246"/>
                      <a:pt x="29" y="246"/>
                      <a:pt x="29" y="246"/>
                    </a:cubicBezTo>
                    <a:cubicBezTo>
                      <a:pt x="18" y="254"/>
                      <a:pt x="8" y="262"/>
                      <a:pt x="0" y="27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8" y="15"/>
                      <a:pt x="18" y="7"/>
                      <a:pt x="29" y="0"/>
                    </a:cubicBezTo>
                  </a:path>
                </a:pathLst>
              </a:custGeom>
              <a:solidFill>
                <a:srgbClr val="91B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0" name="iṩḷîďé"/>
              <p:cNvSpPr/>
              <p:nvPr/>
            </p:nvSpPr>
            <p:spPr bwMode="auto">
              <a:xfrm>
                <a:off x="3453" y="3660"/>
                <a:ext cx="4" cy="70"/>
              </a:xfrm>
              <a:custGeom>
                <a:avLst/>
                <a:gdLst>
                  <a:gd name="T0" fmla="*/ 15 w 15"/>
                  <a:gd name="T1" fmla="*/ 0 h 263"/>
                  <a:gd name="T2" fmla="*/ 15 w 15"/>
                  <a:gd name="T3" fmla="*/ 246 h 263"/>
                  <a:gd name="T4" fmla="*/ 0 w 15"/>
                  <a:gd name="T5" fmla="*/ 263 h 263"/>
                  <a:gd name="T6" fmla="*/ 0 w 15"/>
                  <a:gd name="T7" fmla="*/ 16 h 263"/>
                  <a:gd name="T8" fmla="*/ 15 w 15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3">
                    <a:moveTo>
                      <a:pt x="15" y="0"/>
                    </a:moveTo>
                    <a:cubicBezTo>
                      <a:pt x="15" y="246"/>
                      <a:pt x="15" y="246"/>
                      <a:pt x="15" y="246"/>
                    </a:cubicBezTo>
                    <a:cubicBezTo>
                      <a:pt x="10" y="252"/>
                      <a:pt x="5" y="257"/>
                      <a:pt x="0" y="26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5" y="11"/>
                      <a:pt x="10" y="5"/>
                      <a:pt x="15" y="0"/>
                    </a:cubicBezTo>
                  </a:path>
                </a:pathLst>
              </a:custGeom>
              <a:solidFill>
                <a:srgbClr val="8E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1" name="íṧlîḋe"/>
              <p:cNvSpPr/>
              <p:nvPr/>
            </p:nvSpPr>
            <p:spPr bwMode="auto">
              <a:xfrm>
                <a:off x="3566" y="3651"/>
                <a:ext cx="12" cy="66"/>
              </a:xfrm>
              <a:prstGeom prst="rect">
                <a:avLst/>
              </a:prstGeom>
              <a:solidFill>
                <a:srgbClr val="7A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2" name="íṩlîḑê"/>
              <p:cNvSpPr/>
              <p:nvPr/>
            </p:nvSpPr>
            <p:spPr bwMode="auto">
              <a:xfrm>
                <a:off x="3547" y="3651"/>
                <a:ext cx="1" cy="66"/>
              </a:xfrm>
              <a:custGeom>
                <a:avLst/>
                <a:gdLst>
                  <a:gd name="T0" fmla="*/ 6 w 6"/>
                  <a:gd name="T1" fmla="*/ 1 h 247"/>
                  <a:gd name="T2" fmla="*/ 6 w 6"/>
                  <a:gd name="T3" fmla="*/ 247 h 247"/>
                  <a:gd name="T4" fmla="*/ 0 w 6"/>
                  <a:gd name="T5" fmla="*/ 246 h 247"/>
                  <a:gd name="T6" fmla="*/ 0 w 6"/>
                  <a:gd name="T7" fmla="*/ 0 h 247"/>
                  <a:gd name="T8" fmla="*/ 6 w 6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1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3" name="íşļïḍe"/>
              <p:cNvSpPr/>
              <p:nvPr/>
            </p:nvSpPr>
            <p:spPr bwMode="auto">
              <a:xfrm>
                <a:off x="3545" y="3650"/>
                <a:ext cx="2" cy="66"/>
              </a:xfrm>
              <a:custGeom>
                <a:avLst/>
                <a:gdLst>
                  <a:gd name="T0" fmla="*/ 6 w 6"/>
                  <a:gd name="T1" fmla="*/ 1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1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4" name="îṩľïḑê"/>
              <p:cNvSpPr/>
              <p:nvPr/>
            </p:nvSpPr>
            <p:spPr bwMode="auto">
              <a:xfrm>
                <a:off x="3543" y="3650"/>
                <a:ext cx="2" cy="66"/>
              </a:xfrm>
              <a:custGeom>
                <a:avLst/>
                <a:gdLst>
                  <a:gd name="T0" fmla="*/ 7 w 7"/>
                  <a:gd name="T1" fmla="*/ 1 h 248"/>
                  <a:gd name="T2" fmla="*/ 7 w 7"/>
                  <a:gd name="T3" fmla="*/ 248 h 248"/>
                  <a:gd name="T4" fmla="*/ 0 w 7"/>
                  <a:gd name="T5" fmla="*/ 247 h 248"/>
                  <a:gd name="T6" fmla="*/ 0 w 7"/>
                  <a:gd name="T7" fmla="*/ 0 h 248"/>
                  <a:gd name="T8" fmla="*/ 7 w 7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8">
                    <a:moveTo>
                      <a:pt x="7" y="1"/>
                    </a:moveTo>
                    <a:cubicBezTo>
                      <a:pt x="7" y="248"/>
                      <a:pt x="7" y="248"/>
                      <a:pt x="7" y="248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7" y="1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5" name="îṥ1ïḋé"/>
              <p:cNvSpPr/>
              <p:nvPr/>
            </p:nvSpPr>
            <p:spPr bwMode="auto">
              <a:xfrm>
                <a:off x="3541" y="3650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7 h 247"/>
                  <a:gd name="T4" fmla="*/ 1 w 7"/>
                  <a:gd name="T5" fmla="*/ 247 h 247"/>
                  <a:gd name="T6" fmla="*/ 0 w 7"/>
                  <a:gd name="T7" fmla="*/ 247 h 247"/>
                  <a:gd name="T8" fmla="*/ 0 w 7"/>
                  <a:gd name="T9" fmla="*/ 0 h 247"/>
                  <a:gd name="T10" fmla="*/ 1 w 7"/>
                  <a:gd name="T11" fmla="*/ 0 h 247"/>
                  <a:gd name="T12" fmla="*/ 7 w 7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6" name="iṡḷîḋé"/>
              <p:cNvSpPr/>
              <p:nvPr/>
            </p:nvSpPr>
            <p:spPr bwMode="auto">
              <a:xfrm>
                <a:off x="3539" y="3650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7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7" name="îŝļîḑé"/>
              <p:cNvSpPr/>
              <p:nvPr/>
            </p:nvSpPr>
            <p:spPr bwMode="auto">
              <a:xfrm>
                <a:off x="3536" y="3650"/>
                <a:ext cx="3" cy="66"/>
              </a:xfrm>
              <a:custGeom>
                <a:avLst/>
                <a:gdLst>
                  <a:gd name="T0" fmla="*/ 11 w 11"/>
                  <a:gd name="T1" fmla="*/ 0 h 247"/>
                  <a:gd name="T2" fmla="*/ 11 w 11"/>
                  <a:gd name="T3" fmla="*/ 246 h 247"/>
                  <a:gd name="T4" fmla="*/ 0 w 11"/>
                  <a:gd name="T5" fmla="*/ 247 h 247"/>
                  <a:gd name="T6" fmla="*/ 0 w 11"/>
                  <a:gd name="T7" fmla="*/ 1 h 247"/>
                  <a:gd name="T8" fmla="*/ 11 w 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7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8" y="246"/>
                      <a:pt x="4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8" y="0"/>
                      <a:pt x="11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8" name="ïŝḷíḋè"/>
              <p:cNvSpPr/>
              <p:nvPr/>
            </p:nvSpPr>
            <p:spPr bwMode="auto">
              <a:xfrm>
                <a:off x="3532" y="3651"/>
                <a:ext cx="4" cy="66"/>
              </a:xfrm>
              <a:custGeom>
                <a:avLst/>
                <a:gdLst>
                  <a:gd name="T0" fmla="*/ 15 w 15"/>
                  <a:gd name="T1" fmla="*/ 0 h 249"/>
                  <a:gd name="T2" fmla="*/ 15 w 15"/>
                  <a:gd name="T3" fmla="*/ 246 h 249"/>
                  <a:gd name="T4" fmla="*/ 0 w 15"/>
                  <a:gd name="T5" fmla="*/ 249 h 249"/>
                  <a:gd name="T6" fmla="*/ 0 w 15"/>
                  <a:gd name="T7" fmla="*/ 2 h 249"/>
                  <a:gd name="T8" fmla="*/ 15 w 15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9">
                    <a:moveTo>
                      <a:pt x="15" y="0"/>
                    </a:moveTo>
                    <a:cubicBezTo>
                      <a:pt x="15" y="246"/>
                      <a:pt x="15" y="246"/>
                      <a:pt x="15" y="246"/>
                    </a:cubicBezTo>
                    <a:cubicBezTo>
                      <a:pt x="10" y="247"/>
                      <a:pt x="5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"/>
                      <a:pt x="10" y="0"/>
                      <a:pt x="15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99" name="iś1îdè"/>
              <p:cNvSpPr/>
              <p:nvPr/>
            </p:nvSpPr>
            <p:spPr bwMode="auto">
              <a:xfrm>
                <a:off x="3518" y="3651"/>
                <a:ext cx="14" cy="72"/>
              </a:xfrm>
              <a:custGeom>
                <a:avLst/>
                <a:gdLst>
                  <a:gd name="T0" fmla="*/ 52 w 52"/>
                  <a:gd name="T1" fmla="*/ 0 h 268"/>
                  <a:gd name="T2" fmla="*/ 52 w 52"/>
                  <a:gd name="T3" fmla="*/ 247 h 268"/>
                  <a:gd name="T4" fmla="*/ 0 w 52"/>
                  <a:gd name="T5" fmla="*/ 268 h 268"/>
                  <a:gd name="T6" fmla="*/ 0 w 52"/>
                  <a:gd name="T7" fmla="*/ 22 h 268"/>
                  <a:gd name="T8" fmla="*/ 52 w 52"/>
                  <a:gd name="T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268">
                    <a:moveTo>
                      <a:pt x="52" y="0"/>
                    </a:moveTo>
                    <a:cubicBezTo>
                      <a:pt x="52" y="247"/>
                      <a:pt x="52" y="247"/>
                      <a:pt x="52" y="247"/>
                    </a:cubicBezTo>
                    <a:cubicBezTo>
                      <a:pt x="32" y="252"/>
                      <a:pt x="13" y="259"/>
                      <a:pt x="0" y="268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3" y="13"/>
                      <a:pt x="32" y="5"/>
                      <a:pt x="5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0" name="iṡlíďé"/>
              <p:cNvSpPr/>
              <p:nvPr/>
            </p:nvSpPr>
            <p:spPr bwMode="auto">
              <a:xfrm>
                <a:off x="3516" y="3657"/>
                <a:ext cx="2" cy="68"/>
              </a:xfrm>
              <a:custGeom>
                <a:avLst/>
                <a:gdLst>
                  <a:gd name="T0" fmla="*/ 7 w 7"/>
                  <a:gd name="T1" fmla="*/ 0 h 253"/>
                  <a:gd name="T2" fmla="*/ 7 w 7"/>
                  <a:gd name="T3" fmla="*/ 246 h 253"/>
                  <a:gd name="T4" fmla="*/ 0 w 7"/>
                  <a:gd name="T5" fmla="*/ 253 h 253"/>
                  <a:gd name="T6" fmla="*/ 0 w 7"/>
                  <a:gd name="T7" fmla="*/ 6 h 253"/>
                  <a:gd name="T8" fmla="*/ 7 w 7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3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8"/>
                      <a:pt x="2" y="250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1" name="iṣlîḍe"/>
              <p:cNvSpPr/>
              <p:nvPr/>
            </p:nvSpPr>
            <p:spPr bwMode="auto">
              <a:xfrm>
                <a:off x="3515" y="3659"/>
                <a:ext cx="1" cy="67"/>
              </a:xfrm>
              <a:custGeom>
                <a:avLst/>
                <a:gdLst>
                  <a:gd name="T0" fmla="*/ 4 w 4"/>
                  <a:gd name="T1" fmla="*/ 0 h 251"/>
                  <a:gd name="T2" fmla="*/ 4 w 4"/>
                  <a:gd name="T3" fmla="*/ 247 h 251"/>
                  <a:gd name="T4" fmla="*/ 0 w 4"/>
                  <a:gd name="T5" fmla="*/ 251 h 251"/>
                  <a:gd name="T6" fmla="*/ 0 w 4"/>
                  <a:gd name="T7" fmla="*/ 5 h 251"/>
                  <a:gd name="T8" fmla="*/ 4 w 4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1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8"/>
                      <a:pt x="1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2" name="išḷïḋé"/>
              <p:cNvSpPr/>
              <p:nvPr/>
            </p:nvSpPr>
            <p:spPr bwMode="auto">
              <a:xfrm>
                <a:off x="3514" y="3660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3" name="íšḻïdê"/>
              <p:cNvSpPr/>
              <p:nvPr/>
            </p:nvSpPr>
            <p:spPr bwMode="auto">
              <a:xfrm>
                <a:off x="3514" y="3661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4" name="iślïḑê"/>
              <p:cNvSpPr/>
              <p:nvPr/>
            </p:nvSpPr>
            <p:spPr bwMode="auto">
              <a:xfrm>
                <a:off x="3514" y="3662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5" name="îṥľíḍê"/>
              <p:cNvSpPr/>
              <p:nvPr/>
            </p:nvSpPr>
            <p:spPr bwMode="auto">
              <a:xfrm>
                <a:off x="3547" y="3653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6" name="îśḷïḑê"/>
              <p:cNvSpPr/>
              <p:nvPr/>
            </p:nvSpPr>
            <p:spPr bwMode="auto">
              <a:xfrm>
                <a:off x="3545" y="3652"/>
                <a:ext cx="2" cy="67"/>
              </a:xfrm>
              <a:custGeom>
                <a:avLst/>
                <a:gdLst>
                  <a:gd name="T0" fmla="*/ 7 w 7"/>
                  <a:gd name="T1" fmla="*/ 1 h 247"/>
                  <a:gd name="T2" fmla="*/ 7 w 7"/>
                  <a:gd name="T3" fmla="*/ 247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1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1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7" name="íslîḋè"/>
              <p:cNvSpPr/>
              <p:nvPr/>
            </p:nvSpPr>
            <p:spPr bwMode="auto">
              <a:xfrm>
                <a:off x="3544" y="3652"/>
                <a:ext cx="1" cy="67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1 w 6"/>
                  <a:gd name="T5" fmla="*/ 246 h 247"/>
                  <a:gd name="T6" fmla="*/ 0 w 6"/>
                  <a:gd name="T7" fmla="*/ 246 h 247"/>
                  <a:gd name="T8" fmla="*/ 0 w 6"/>
                  <a:gd name="T9" fmla="*/ 0 h 247"/>
                  <a:gd name="T10" fmla="*/ 1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8" name="îṡ1íḋe"/>
              <p:cNvSpPr/>
              <p:nvPr/>
            </p:nvSpPr>
            <p:spPr bwMode="auto">
              <a:xfrm>
                <a:off x="3567" y="3653"/>
                <a:ext cx="11" cy="66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09" name="îṡlíḋé"/>
              <p:cNvSpPr/>
              <p:nvPr/>
            </p:nvSpPr>
            <p:spPr bwMode="auto">
              <a:xfrm>
                <a:off x="3549" y="3653"/>
                <a:ext cx="1" cy="66"/>
              </a:xfrm>
              <a:custGeom>
                <a:avLst/>
                <a:gdLst>
                  <a:gd name="T0" fmla="*/ 6 w 6"/>
                  <a:gd name="T1" fmla="*/ 1 h 248"/>
                  <a:gd name="T2" fmla="*/ 6 w 6"/>
                  <a:gd name="T3" fmla="*/ 248 h 248"/>
                  <a:gd name="T4" fmla="*/ 0 w 6"/>
                  <a:gd name="T5" fmla="*/ 247 h 248"/>
                  <a:gd name="T6" fmla="*/ 0 w 6"/>
                  <a:gd name="T7" fmla="*/ 0 h 248"/>
                  <a:gd name="T8" fmla="*/ 6 w 6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1"/>
                    </a:moveTo>
                    <a:cubicBezTo>
                      <a:pt x="6" y="248"/>
                      <a:pt x="6" y="248"/>
                      <a:pt x="6" y="248"/>
                    </a:cubicBezTo>
                    <a:cubicBezTo>
                      <a:pt x="4" y="248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6" y="1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0" name="í$ḻídê"/>
              <p:cNvSpPr/>
              <p:nvPr/>
            </p:nvSpPr>
            <p:spPr bwMode="auto">
              <a:xfrm>
                <a:off x="3548" y="3653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1" name="ïṧľïḋê"/>
              <p:cNvSpPr/>
              <p:nvPr/>
            </p:nvSpPr>
            <p:spPr bwMode="auto">
              <a:xfrm>
                <a:off x="3578" y="3651"/>
                <a:ext cx="0" cy="68"/>
              </a:xfrm>
              <a:custGeom>
                <a:avLst/>
                <a:gdLst>
                  <a:gd name="T0" fmla="*/ 0 h 68"/>
                  <a:gd name="T1" fmla="*/ 66 h 68"/>
                  <a:gd name="T2" fmla="*/ 68 h 68"/>
                  <a:gd name="T3" fmla="*/ 2 h 68"/>
                  <a:gd name="T4" fmla="*/ 0 h 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8">
                    <a:moveTo>
                      <a:pt x="0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2" name="ïṩlïḍe"/>
              <p:cNvSpPr/>
              <p:nvPr/>
            </p:nvSpPr>
            <p:spPr bwMode="auto">
              <a:xfrm>
                <a:off x="3578" y="3653"/>
                <a:ext cx="2" cy="66"/>
              </a:xfrm>
              <a:prstGeom prst="rect">
                <a:avLst/>
              </a:prstGeom>
              <a:solidFill>
                <a:srgbClr val="7A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3" name="îṥ1ïḋè"/>
              <p:cNvSpPr/>
              <p:nvPr/>
            </p:nvSpPr>
            <p:spPr bwMode="auto">
              <a:xfrm>
                <a:off x="3644" y="3653"/>
                <a:ext cx="13" cy="67"/>
              </a:xfrm>
              <a:custGeom>
                <a:avLst/>
                <a:gdLst>
                  <a:gd name="T0" fmla="*/ 13 w 13"/>
                  <a:gd name="T1" fmla="*/ 0 h 67"/>
                  <a:gd name="T2" fmla="*/ 13 w 13"/>
                  <a:gd name="T3" fmla="*/ 66 h 67"/>
                  <a:gd name="T4" fmla="*/ 0 w 13"/>
                  <a:gd name="T5" fmla="*/ 67 h 67"/>
                  <a:gd name="T6" fmla="*/ 0 w 13"/>
                  <a:gd name="T7" fmla="*/ 0 h 67"/>
                  <a:gd name="T8" fmla="*/ 13 w 13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7">
                    <a:moveTo>
                      <a:pt x="13" y="0"/>
                    </a:moveTo>
                    <a:lnTo>
                      <a:pt x="13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7D9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4" name="ïsľiďe"/>
              <p:cNvSpPr/>
              <p:nvPr/>
            </p:nvSpPr>
            <p:spPr bwMode="auto">
              <a:xfrm>
                <a:off x="3656" y="3653"/>
                <a:ext cx="1" cy="68"/>
              </a:xfrm>
              <a:custGeom>
                <a:avLst/>
                <a:gdLst>
                  <a:gd name="T0" fmla="*/ 1 w 1"/>
                  <a:gd name="T1" fmla="*/ 0 h 68"/>
                  <a:gd name="T2" fmla="*/ 1 w 1"/>
                  <a:gd name="T3" fmla="*/ 66 h 68"/>
                  <a:gd name="T4" fmla="*/ 0 w 1"/>
                  <a:gd name="T5" fmla="*/ 68 h 68"/>
                  <a:gd name="T6" fmla="*/ 0 w 1"/>
                  <a:gd name="T7" fmla="*/ 2 h 68"/>
                  <a:gd name="T8" fmla="*/ 1 w 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8">
                    <a:moveTo>
                      <a:pt x="1" y="0"/>
                    </a:moveTo>
                    <a:lnTo>
                      <a:pt x="1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5" name="î$1iḑè"/>
              <p:cNvSpPr/>
              <p:nvPr/>
            </p:nvSpPr>
            <p:spPr bwMode="auto">
              <a:xfrm>
                <a:off x="3656" y="3655"/>
                <a:ext cx="1" cy="66"/>
              </a:xfrm>
              <a:prstGeom prst="rect">
                <a:avLst/>
              </a:prstGeom>
              <a:solidFill>
                <a:srgbClr val="7D9E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6" name="iSḻíḓè"/>
              <p:cNvSpPr/>
              <p:nvPr/>
            </p:nvSpPr>
            <p:spPr bwMode="auto">
              <a:xfrm>
                <a:off x="3644" y="3655"/>
                <a:ext cx="12" cy="67"/>
              </a:xfrm>
              <a:custGeom>
                <a:avLst/>
                <a:gdLst>
                  <a:gd name="T0" fmla="*/ 12 w 12"/>
                  <a:gd name="T1" fmla="*/ 0 h 67"/>
                  <a:gd name="T2" fmla="*/ 12 w 12"/>
                  <a:gd name="T3" fmla="*/ 66 h 67"/>
                  <a:gd name="T4" fmla="*/ 0 w 12"/>
                  <a:gd name="T5" fmla="*/ 67 h 67"/>
                  <a:gd name="T6" fmla="*/ 0 w 12"/>
                  <a:gd name="T7" fmla="*/ 1 h 67"/>
                  <a:gd name="T8" fmla="*/ 12 w 12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7">
                    <a:moveTo>
                      <a:pt x="12" y="0"/>
                    </a:moveTo>
                    <a:lnTo>
                      <a:pt x="12" y="66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F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7" name="ïṧ1iḍê"/>
              <p:cNvSpPr/>
              <p:nvPr/>
            </p:nvSpPr>
            <p:spPr bwMode="auto">
              <a:xfrm>
                <a:off x="3733" y="3653"/>
                <a:ext cx="3" cy="69"/>
              </a:xfrm>
              <a:custGeom>
                <a:avLst/>
                <a:gdLst>
                  <a:gd name="T0" fmla="*/ 11 w 11"/>
                  <a:gd name="T1" fmla="*/ 12 h 258"/>
                  <a:gd name="T2" fmla="*/ 11 w 11"/>
                  <a:gd name="T3" fmla="*/ 258 h 258"/>
                  <a:gd name="T4" fmla="*/ 0 w 11"/>
                  <a:gd name="T5" fmla="*/ 246 h 258"/>
                  <a:gd name="T6" fmla="*/ 0 w 11"/>
                  <a:gd name="T7" fmla="*/ 0 h 258"/>
                  <a:gd name="T8" fmla="*/ 11 w 11"/>
                  <a:gd name="T9" fmla="*/ 1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8">
                    <a:moveTo>
                      <a:pt x="11" y="12"/>
                    </a:moveTo>
                    <a:cubicBezTo>
                      <a:pt x="11" y="258"/>
                      <a:pt x="11" y="258"/>
                      <a:pt x="11" y="258"/>
                    </a:cubicBezTo>
                    <a:cubicBezTo>
                      <a:pt x="11" y="253"/>
                      <a:pt x="7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1" y="7"/>
                      <a:pt x="11" y="12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8" name="ïṥḻíḓé"/>
              <p:cNvSpPr/>
              <p:nvPr/>
            </p:nvSpPr>
            <p:spPr bwMode="auto">
              <a:xfrm>
                <a:off x="3732" y="3652"/>
                <a:ext cx="1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19" name="îṩḻîḑê"/>
              <p:cNvSpPr/>
              <p:nvPr/>
            </p:nvSpPr>
            <p:spPr bwMode="auto">
              <a:xfrm>
                <a:off x="3732" y="3652"/>
                <a:ext cx="0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0" name="îŝḻíde"/>
              <p:cNvSpPr/>
              <p:nvPr/>
            </p:nvSpPr>
            <p:spPr bwMode="auto">
              <a:xfrm>
                <a:off x="3731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1" name="ïšḻïďè"/>
              <p:cNvSpPr/>
              <p:nvPr/>
            </p:nvSpPr>
            <p:spPr bwMode="auto">
              <a:xfrm>
                <a:off x="3730" y="3652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2" name="i$ḷîďè"/>
              <p:cNvSpPr/>
              <p:nvPr/>
            </p:nvSpPr>
            <p:spPr bwMode="auto">
              <a:xfrm>
                <a:off x="3729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3" name="iṣḷîdè"/>
              <p:cNvSpPr/>
              <p:nvPr/>
            </p:nvSpPr>
            <p:spPr bwMode="auto">
              <a:xfrm>
                <a:off x="3729" y="3652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247 h 247"/>
                  <a:gd name="T8" fmla="*/ 0 w 2"/>
                  <a:gd name="T9" fmla="*/ 0 h 247"/>
                  <a:gd name="T10" fmla="*/ 0 w 2"/>
                  <a:gd name="T11" fmla="*/ 0 h 247"/>
                  <a:gd name="T12" fmla="*/ 2 w 2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4" name="iṡľíḍe"/>
              <p:cNvSpPr/>
              <p:nvPr/>
            </p:nvSpPr>
            <p:spPr bwMode="auto">
              <a:xfrm>
                <a:off x="3728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5" name="íśļiďe"/>
              <p:cNvSpPr/>
              <p:nvPr/>
            </p:nvSpPr>
            <p:spPr bwMode="auto">
              <a:xfrm>
                <a:off x="3727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6" name="îṥļïḋé"/>
              <p:cNvSpPr/>
              <p:nvPr/>
            </p:nvSpPr>
            <p:spPr bwMode="auto">
              <a:xfrm>
                <a:off x="3727" y="3652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7" name="ïsļîḋé"/>
              <p:cNvSpPr/>
              <p:nvPr/>
            </p:nvSpPr>
            <p:spPr bwMode="auto">
              <a:xfrm>
                <a:off x="3724" y="3652"/>
                <a:ext cx="3" cy="67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7 h 251"/>
                  <a:gd name="T4" fmla="*/ 0 w 11"/>
                  <a:gd name="T5" fmla="*/ 251 h 251"/>
                  <a:gd name="T6" fmla="*/ 0 w 11"/>
                  <a:gd name="T7" fmla="*/ 5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7"/>
                      <a:pt x="11" y="247"/>
                      <a:pt x="11" y="247"/>
                    </a:cubicBezTo>
                    <a:cubicBezTo>
                      <a:pt x="6" y="248"/>
                      <a:pt x="3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3"/>
                      <a:pt x="6" y="1"/>
                      <a:pt x="11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8" name="ïSľíḑê"/>
              <p:cNvSpPr/>
              <p:nvPr/>
            </p:nvSpPr>
            <p:spPr bwMode="auto">
              <a:xfrm>
                <a:off x="3723" y="3653"/>
                <a:ext cx="1" cy="67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29" name="işļîḋê"/>
              <p:cNvSpPr/>
              <p:nvPr/>
            </p:nvSpPr>
            <p:spPr bwMode="auto">
              <a:xfrm>
                <a:off x="3723" y="3654"/>
                <a:ext cx="0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1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0" name="îṥľîḍé"/>
              <p:cNvSpPr/>
              <p:nvPr/>
            </p:nvSpPr>
            <p:spPr bwMode="auto">
              <a:xfrm>
                <a:off x="3722" y="3654"/>
                <a:ext cx="1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1" name="ïşlîdè"/>
              <p:cNvSpPr/>
              <p:nvPr/>
            </p:nvSpPr>
            <p:spPr bwMode="auto">
              <a:xfrm>
                <a:off x="3722" y="3655"/>
                <a:ext cx="0" cy="66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2" name="ï$ľiḑe"/>
              <p:cNvSpPr/>
              <p:nvPr/>
            </p:nvSpPr>
            <p:spPr bwMode="auto">
              <a:xfrm>
                <a:off x="3722" y="3655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3" name="îṩ1ïḍè"/>
              <p:cNvSpPr/>
              <p:nvPr/>
            </p:nvSpPr>
            <p:spPr bwMode="auto">
              <a:xfrm>
                <a:off x="3722" y="3655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4" name="îSḷîḓê"/>
              <p:cNvSpPr/>
              <p:nvPr/>
            </p:nvSpPr>
            <p:spPr bwMode="auto">
              <a:xfrm>
                <a:off x="3722" y="3656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5" name="íṧlïḋê"/>
              <p:cNvSpPr/>
              <p:nvPr/>
            </p:nvSpPr>
            <p:spPr bwMode="auto">
              <a:xfrm>
                <a:off x="3722" y="3656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6" name="iśḷïḓe"/>
              <p:cNvSpPr/>
              <p:nvPr/>
            </p:nvSpPr>
            <p:spPr bwMode="auto">
              <a:xfrm>
                <a:off x="3676" y="3653"/>
                <a:ext cx="3" cy="69"/>
              </a:xfrm>
              <a:custGeom>
                <a:avLst/>
                <a:gdLst>
                  <a:gd name="T0" fmla="*/ 11 w 11"/>
                  <a:gd name="T1" fmla="*/ 12 h 258"/>
                  <a:gd name="T2" fmla="*/ 11 w 11"/>
                  <a:gd name="T3" fmla="*/ 258 h 258"/>
                  <a:gd name="T4" fmla="*/ 0 w 11"/>
                  <a:gd name="T5" fmla="*/ 246 h 258"/>
                  <a:gd name="T6" fmla="*/ 0 w 11"/>
                  <a:gd name="T7" fmla="*/ 0 h 258"/>
                  <a:gd name="T8" fmla="*/ 11 w 11"/>
                  <a:gd name="T9" fmla="*/ 1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8">
                    <a:moveTo>
                      <a:pt x="11" y="12"/>
                    </a:moveTo>
                    <a:cubicBezTo>
                      <a:pt x="11" y="258"/>
                      <a:pt x="11" y="258"/>
                      <a:pt x="11" y="258"/>
                    </a:cubicBezTo>
                    <a:cubicBezTo>
                      <a:pt x="11" y="253"/>
                      <a:pt x="7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1" y="7"/>
                      <a:pt x="11" y="12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7" name="í$ḻiḑè"/>
              <p:cNvSpPr/>
              <p:nvPr/>
            </p:nvSpPr>
            <p:spPr bwMode="auto">
              <a:xfrm>
                <a:off x="3675" y="3652"/>
                <a:ext cx="1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8" name="îsľîdê"/>
              <p:cNvSpPr/>
              <p:nvPr/>
            </p:nvSpPr>
            <p:spPr bwMode="auto">
              <a:xfrm>
                <a:off x="3674" y="3652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39" name="îṧliďè"/>
              <p:cNvSpPr/>
              <p:nvPr/>
            </p:nvSpPr>
            <p:spPr bwMode="auto">
              <a:xfrm>
                <a:off x="3673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0" name="ï$líḋè"/>
              <p:cNvSpPr/>
              <p:nvPr/>
            </p:nvSpPr>
            <p:spPr bwMode="auto">
              <a:xfrm>
                <a:off x="3673" y="3652"/>
                <a:ext cx="0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1" name="işḻîdè"/>
              <p:cNvSpPr/>
              <p:nvPr/>
            </p:nvSpPr>
            <p:spPr bwMode="auto">
              <a:xfrm>
                <a:off x="3672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2" name="iŝḷïḑe"/>
              <p:cNvSpPr/>
              <p:nvPr/>
            </p:nvSpPr>
            <p:spPr bwMode="auto">
              <a:xfrm>
                <a:off x="3672" y="3652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247 h 247"/>
                  <a:gd name="T8" fmla="*/ 0 w 2"/>
                  <a:gd name="T9" fmla="*/ 0 h 247"/>
                  <a:gd name="T10" fmla="*/ 0 w 2"/>
                  <a:gd name="T11" fmla="*/ 0 h 247"/>
                  <a:gd name="T12" fmla="*/ 2 w 2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43" name="íŝľídé"/>
              <p:cNvSpPr/>
              <p:nvPr/>
            </p:nvSpPr>
            <p:spPr bwMode="auto">
              <a:xfrm>
                <a:off x="3671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86" name="îSḷïḋè"/>
            <p:cNvGrpSpPr/>
            <p:nvPr/>
          </p:nvGrpSpPr>
          <p:grpSpPr bwMode="auto">
            <a:xfrm>
              <a:off x="5839856" y="5797834"/>
              <a:ext cx="142920" cy="163520"/>
              <a:chOff x="3647" y="3652"/>
              <a:chExt cx="90" cy="103"/>
            </a:xfrm>
          </p:grpSpPr>
          <p:sp>
            <p:nvSpPr>
              <p:cNvPr id="3144" name="îšḷídè"/>
              <p:cNvSpPr/>
              <p:nvPr/>
            </p:nvSpPr>
            <p:spPr bwMode="auto">
              <a:xfrm>
                <a:off x="3670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5" name="îşlídè"/>
              <p:cNvSpPr/>
              <p:nvPr/>
            </p:nvSpPr>
            <p:spPr bwMode="auto">
              <a:xfrm>
                <a:off x="3669" y="365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6" name="išḻîďé"/>
              <p:cNvSpPr/>
              <p:nvPr/>
            </p:nvSpPr>
            <p:spPr bwMode="auto">
              <a:xfrm>
                <a:off x="3666" y="3652"/>
                <a:ext cx="3" cy="67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7 h 251"/>
                  <a:gd name="T4" fmla="*/ 0 w 11"/>
                  <a:gd name="T5" fmla="*/ 251 h 251"/>
                  <a:gd name="T6" fmla="*/ 0 w 11"/>
                  <a:gd name="T7" fmla="*/ 5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7"/>
                      <a:pt x="11" y="247"/>
                      <a:pt x="11" y="247"/>
                    </a:cubicBezTo>
                    <a:cubicBezTo>
                      <a:pt x="6" y="248"/>
                      <a:pt x="3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3"/>
                      <a:pt x="6" y="1"/>
                      <a:pt x="11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7" name="íşḻiḍè"/>
              <p:cNvSpPr/>
              <p:nvPr/>
            </p:nvSpPr>
            <p:spPr bwMode="auto">
              <a:xfrm>
                <a:off x="3666" y="3653"/>
                <a:ext cx="0" cy="67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8" name="iṧliḑè"/>
              <p:cNvSpPr/>
              <p:nvPr/>
            </p:nvSpPr>
            <p:spPr bwMode="auto">
              <a:xfrm>
                <a:off x="3665" y="3654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1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9" name="ïṡ1íďè"/>
              <p:cNvSpPr/>
              <p:nvPr/>
            </p:nvSpPr>
            <p:spPr bwMode="auto">
              <a:xfrm>
                <a:off x="3665" y="3654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0" name="íṧḷíde"/>
              <p:cNvSpPr/>
              <p:nvPr/>
            </p:nvSpPr>
            <p:spPr bwMode="auto">
              <a:xfrm>
                <a:off x="3665" y="3655"/>
                <a:ext cx="0" cy="66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1" name="iŝļíďé"/>
              <p:cNvSpPr/>
              <p:nvPr/>
            </p:nvSpPr>
            <p:spPr bwMode="auto">
              <a:xfrm>
                <a:off x="3665" y="3655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2" name="iṧḷîde"/>
              <p:cNvSpPr/>
              <p:nvPr/>
            </p:nvSpPr>
            <p:spPr bwMode="auto">
              <a:xfrm>
                <a:off x="3665" y="3655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3" name="îṩļîḍè"/>
              <p:cNvSpPr/>
              <p:nvPr/>
            </p:nvSpPr>
            <p:spPr bwMode="auto">
              <a:xfrm>
                <a:off x="3665" y="3656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4" name="íṩliḑê"/>
              <p:cNvSpPr/>
              <p:nvPr/>
            </p:nvSpPr>
            <p:spPr bwMode="auto">
              <a:xfrm>
                <a:off x="3665" y="3656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5" name="íṥ1îḋe"/>
              <p:cNvSpPr/>
              <p:nvPr/>
            </p:nvSpPr>
            <p:spPr bwMode="auto">
              <a:xfrm>
                <a:off x="3728" y="3654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6" name="ïSḻïdé"/>
              <p:cNvSpPr/>
              <p:nvPr/>
            </p:nvSpPr>
            <p:spPr bwMode="auto">
              <a:xfrm>
                <a:off x="3728" y="365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7" name="ïŝḻíďê"/>
              <p:cNvSpPr/>
              <p:nvPr/>
            </p:nvSpPr>
            <p:spPr bwMode="auto">
              <a:xfrm>
                <a:off x="3727" y="3654"/>
                <a:ext cx="1" cy="66"/>
              </a:xfrm>
              <a:custGeom>
                <a:avLst/>
                <a:gdLst>
                  <a:gd name="T0" fmla="*/ 3 w 3"/>
                  <a:gd name="T1" fmla="*/ 0 h 246"/>
                  <a:gd name="T2" fmla="*/ 3 w 3"/>
                  <a:gd name="T3" fmla="*/ 246 h 246"/>
                  <a:gd name="T4" fmla="*/ 0 w 3"/>
                  <a:gd name="T5" fmla="*/ 246 h 246"/>
                  <a:gd name="T6" fmla="*/ 0 w 3"/>
                  <a:gd name="T7" fmla="*/ 0 h 246"/>
                  <a:gd name="T8" fmla="*/ 3 w 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6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8" name="íśliḓè"/>
              <p:cNvSpPr/>
              <p:nvPr/>
            </p:nvSpPr>
            <p:spPr bwMode="auto">
              <a:xfrm>
                <a:off x="3726" y="365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59" name="ïşľídé"/>
              <p:cNvSpPr/>
              <p:nvPr/>
            </p:nvSpPr>
            <p:spPr bwMode="auto">
              <a:xfrm>
                <a:off x="3725" y="365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0" name="ïşlîdè"/>
              <p:cNvSpPr/>
              <p:nvPr/>
            </p:nvSpPr>
            <p:spPr bwMode="auto">
              <a:xfrm>
                <a:off x="3723" y="3655"/>
                <a:ext cx="2" cy="67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6 h 251"/>
                  <a:gd name="T4" fmla="*/ 0 w 11"/>
                  <a:gd name="T5" fmla="*/ 251 h 251"/>
                  <a:gd name="T6" fmla="*/ 0 w 11"/>
                  <a:gd name="T7" fmla="*/ 4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7" y="247"/>
                      <a:pt x="3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2"/>
                      <a:pt x="7" y="0"/>
                      <a:pt x="11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1" name="îṥļîḓê"/>
              <p:cNvSpPr/>
              <p:nvPr/>
            </p:nvSpPr>
            <p:spPr bwMode="auto">
              <a:xfrm>
                <a:off x="3722" y="3656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7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2" name="iṧľïḓé"/>
              <p:cNvSpPr/>
              <p:nvPr/>
            </p:nvSpPr>
            <p:spPr bwMode="auto">
              <a:xfrm>
                <a:off x="3665" y="3656"/>
                <a:ext cx="0" cy="67"/>
              </a:xfrm>
              <a:custGeom>
                <a:avLst/>
                <a:gdLst>
                  <a:gd name="T0" fmla="*/ 1 w 1"/>
                  <a:gd name="T1" fmla="*/ 4 h 250"/>
                  <a:gd name="T2" fmla="*/ 1 w 1"/>
                  <a:gd name="T3" fmla="*/ 250 h 250"/>
                  <a:gd name="T4" fmla="*/ 0 w 1"/>
                  <a:gd name="T5" fmla="*/ 246 h 250"/>
                  <a:gd name="T6" fmla="*/ 0 w 1"/>
                  <a:gd name="T7" fmla="*/ 0 h 250"/>
                  <a:gd name="T8" fmla="*/ 1 w 1"/>
                  <a:gd name="T9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4"/>
                    </a:moveTo>
                    <a:cubicBezTo>
                      <a:pt x="1" y="250"/>
                      <a:pt x="1" y="250"/>
                      <a:pt x="1" y="250"/>
                    </a:cubicBezTo>
                    <a:cubicBezTo>
                      <a:pt x="1" y="249"/>
                      <a:pt x="0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3"/>
                      <a:pt x="1" y="4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3" name="íṧļíḑe"/>
              <p:cNvSpPr/>
              <p:nvPr/>
            </p:nvSpPr>
            <p:spPr bwMode="auto">
              <a:xfrm>
                <a:off x="3671" y="3654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4" name="îśḷîḓè"/>
              <p:cNvSpPr/>
              <p:nvPr/>
            </p:nvSpPr>
            <p:spPr bwMode="auto">
              <a:xfrm>
                <a:off x="3671" y="365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5" name="îṥḻíde"/>
              <p:cNvSpPr/>
              <p:nvPr/>
            </p:nvSpPr>
            <p:spPr bwMode="auto">
              <a:xfrm>
                <a:off x="3671" y="3654"/>
                <a:ext cx="0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6" name="íSḷîḓè"/>
              <p:cNvSpPr/>
              <p:nvPr/>
            </p:nvSpPr>
            <p:spPr bwMode="auto">
              <a:xfrm>
                <a:off x="3670" y="365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7" name="íṧļíḓê"/>
              <p:cNvSpPr/>
              <p:nvPr/>
            </p:nvSpPr>
            <p:spPr bwMode="auto">
              <a:xfrm>
                <a:off x="3669" y="3654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1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8" name="išlïďè"/>
              <p:cNvSpPr/>
              <p:nvPr/>
            </p:nvSpPr>
            <p:spPr bwMode="auto">
              <a:xfrm>
                <a:off x="3666" y="3655"/>
                <a:ext cx="3" cy="67"/>
              </a:xfrm>
              <a:custGeom>
                <a:avLst/>
                <a:gdLst>
                  <a:gd name="T0" fmla="*/ 10 w 10"/>
                  <a:gd name="T1" fmla="*/ 0 h 251"/>
                  <a:gd name="T2" fmla="*/ 10 w 10"/>
                  <a:gd name="T3" fmla="*/ 246 h 251"/>
                  <a:gd name="T4" fmla="*/ 0 w 10"/>
                  <a:gd name="T5" fmla="*/ 251 h 251"/>
                  <a:gd name="T6" fmla="*/ 0 w 10"/>
                  <a:gd name="T7" fmla="*/ 4 h 251"/>
                  <a:gd name="T8" fmla="*/ 10 w 1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1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47"/>
                      <a:pt x="2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6" y="1"/>
                      <a:pt x="10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69" name="iṡľiḋé"/>
              <p:cNvSpPr/>
              <p:nvPr/>
            </p:nvSpPr>
            <p:spPr bwMode="auto">
              <a:xfrm>
                <a:off x="3666" y="3656"/>
                <a:ext cx="0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7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0" name="îsḷide"/>
              <p:cNvSpPr/>
              <p:nvPr/>
            </p:nvSpPr>
            <p:spPr bwMode="auto">
              <a:xfrm>
                <a:off x="3665" y="3656"/>
                <a:ext cx="1" cy="67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1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1" name="išḷíḑé"/>
              <p:cNvSpPr/>
              <p:nvPr/>
            </p:nvSpPr>
            <p:spPr bwMode="auto">
              <a:xfrm>
                <a:off x="3665" y="3656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2" name="ïšḻidê"/>
              <p:cNvSpPr/>
              <p:nvPr/>
            </p:nvSpPr>
            <p:spPr bwMode="auto">
              <a:xfrm>
                <a:off x="3665" y="3657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3" name="îsľïḑê"/>
              <p:cNvSpPr/>
              <p:nvPr/>
            </p:nvSpPr>
            <p:spPr bwMode="auto">
              <a:xfrm>
                <a:off x="3665" y="365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4" name="išļîḋé"/>
              <p:cNvSpPr/>
              <p:nvPr/>
            </p:nvSpPr>
            <p:spPr bwMode="auto">
              <a:xfrm>
                <a:off x="3665" y="3652"/>
                <a:ext cx="14" cy="5"/>
              </a:xfrm>
              <a:custGeom>
                <a:avLst/>
                <a:gdLst>
                  <a:gd name="T0" fmla="*/ 26 w 52"/>
                  <a:gd name="T1" fmla="*/ 9 h 20"/>
                  <a:gd name="T2" fmla="*/ 1 w 52"/>
                  <a:gd name="T3" fmla="*/ 19 h 20"/>
                  <a:gd name="T4" fmla="*/ 0 w 52"/>
                  <a:gd name="T5" fmla="*/ 15 h 20"/>
                  <a:gd name="T6" fmla="*/ 26 w 52"/>
                  <a:gd name="T7" fmla="*/ 0 h 20"/>
                  <a:gd name="T8" fmla="*/ 52 w 52"/>
                  <a:gd name="T9" fmla="*/ 15 h 20"/>
                  <a:gd name="T10" fmla="*/ 51 w 52"/>
                  <a:gd name="T11" fmla="*/ 20 h 20"/>
                  <a:gd name="T12" fmla="*/ 26 w 52"/>
                  <a:gd name="T1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0">
                    <a:moveTo>
                      <a:pt x="26" y="9"/>
                    </a:moveTo>
                    <a:cubicBezTo>
                      <a:pt x="14" y="9"/>
                      <a:pt x="4" y="13"/>
                      <a:pt x="1" y="19"/>
                    </a:cubicBezTo>
                    <a:cubicBezTo>
                      <a:pt x="1" y="18"/>
                      <a:pt x="0" y="16"/>
                      <a:pt x="0" y="15"/>
                    </a:cubicBezTo>
                    <a:cubicBezTo>
                      <a:pt x="0" y="7"/>
                      <a:pt x="12" y="0"/>
                      <a:pt x="26" y="0"/>
                    </a:cubicBezTo>
                    <a:cubicBezTo>
                      <a:pt x="41" y="0"/>
                      <a:pt x="52" y="7"/>
                      <a:pt x="52" y="15"/>
                    </a:cubicBezTo>
                    <a:cubicBezTo>
                      <a:pt x="52" y="17"/>
                      <a:pt x="52" y="18"/>
                      <a:pt x="51" y="20"/>
                    </a:cubicBezTo>
                    <a:cubicBezTo>
                      <a:pt x="48" y="13"/>
                      <a:pt x="38" y="9"/>
                      <a:pt x="26" y="9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5" name="îṡḻidé"/>
              <p:cNvSpPr/>
              <p:nvPr/>
            </p:nvSpPr>
            <p:spPr bwMode="auto">
              <a:xfrm>
                <a:off x="3676" y="3655"/>
                <a:ext cx="2" cy="68"/>
              </a:xfrm>
              <a:custGeom>
                <a:avLst/>
                <a:gdLst>
                  <a:gd name="T0" fmla="*/ 10 w 10"/>
                  <a:gd name="T1" fmla="*/ 9 h 255"/>
                  <a:gd name="T2" fmla="*/ 10 w 10"/>
                  <a:gd name="T3" fmla="*/ 255 h 255"/>
                  <a:gd name="T4" fmla="*/ 0 w 10"/>
                  <a:gd name="T5" fmla="*/ 247 h 255"/>
                  <a:gd name="T6" fmla="*/ 0 w 10"/>
                  <a:gd name="T7" fmla="*/ 0 h 255"/>
                  <a:gd name="T8" fmla="*/ 10 w 10"/>
                  <a:gd name="T9" fmla="*/ 9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5">
                    <a:moveTo>
                      <a:pt x="10" y="9"/>
                    </a:moveTo>
                    <a:cubicBezTo>
                      <a:pt x="10" y="255"/>
                      <a:pt x="10" y="255"/>
                      <a:pt x="10" y="255"/>
                    </a:cubicBezTo>
                    <a:cubicBezTo>
                      <a:pt x="8" y="252"/>
                      <a:pt x="5" y="249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8" y="5"/>
                      <a:pt x="10" y="9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6" name="îsḷíḋê"/>
              <p:cNvSpPr/>
              <p:nvPr/>
            </p:nvSpPr>
            <p:spPr bwMode="auto">
              <a:xfrm>
                <a:off x="3675" y="3655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7" name="iṧlîďe"/>
              <p:cNvSpPr/>
              <p:nvPr/>
            </p:nvSpPr>
            <p:spPr bwMode="auto">
              <a:xfrm>
                <a:off x="3674" y="3655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8" name="íşľîḍe"/>
              <p:cNvSpPr/>
              <p:nvPr/>
            </p:nvSpPr>
            <p:spPr bwMode="auto">
              <a:xfrm>
                <a:off x="3673" y="3654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79" name="iṧļïḋe"/>
              <p:cNvSpPr/>
              <p:nvPr/>
            </p:nvSpPr>
            <p:spPr bwMode="auto">
              <a:xfrm>
                <a:off x="3673" y="3654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0" name="îṩļiḑe"/>
              <p:cNvSpPr/>
              <p:nvPr/>
            </p:nvSpPr>
            <p:spPr bwMode="auto">
              <a:xfrm>
                <a:off x="3672" y="3654"/>
                <a:ext cx="1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1" name="ïšḷíḍê"/>
              <p:cNvSpPr/>
              <p:nvPr/>
            </p:nvSpPr>
            <p:spPr bwMode="auto">
              <a:xfrm>
                <a:off x="3672" y="3654"/>
                <a:ext cx="0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2" name="iśḻîḑê"/>
              <p:cNvSpPr/>
              <p:nvPr/>
            </p:nvSpPr>
            <p:spPr bwMode="auto">
              <a:xfrm>
                <a:off x="3732" y="3655"/>
                <a:ext cx="3" cy="69"/>
              </a:xfrm>
              <a:custGeom>
                <a:avLst/>
                <a:gdLst>
                  <a:gd name="T0" fmla="*/ 11 w 11"/>
                  <a:gd name="T1" fmla="*/ 12 h 258"/>
                  <a:gd name="T2" fmla="*/ 11 w 11"/>
                  <a:gd name="T3" fmla="*/ 258 h 258"/>
                  <a:gd name="T4" fmla="*/ 0 w 11"/>
                  <a:gd name="T5" fmla="*/ 247 h 258"/>
                  <a:gd name="T6" fmla="*/ 0 w 11"/>
                  <a:gd name="T7" fmla="*/ 0 h 258"/>
                  <a:gd name="T8" fmla="*/ 11 w 11"/>
                  <a:gd name="T9" fmla="*/ 1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8">
                    <a:moveTo>
                      <a:pt x="11" y="12"/>
                    </a:moveTo>
                    <a:cubicBezTo>
                      <a:pt x="11" y="258"/>
                      <a:pt x="11" y="258"/>
                      <a:pt x="11" y="258"/>
                    </a:cubicBezTo>
                    <a:cubicBezTo>
                      <a:pt x="11" y="254"/>
                      <a:pt x="7" y="249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1" y="7"/>
                      <a:pt x="11" y="12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3" name="îṩḻíḋè"/>
              <p:cNvSpPr/>
              <p:nvPr/>
            </p:nvSpPr>
            <p:spPr bwMode="auto">
              <a:xfrm>
                <a:off x="3731" y="3655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4" name="í$ḻïḓe"/>
              <p:cNvSpPr/>
              <p:nvPr/>
            </p:nvSpPr>
            <p:spPr bwMode="auto">
              <a:xfrm>
                <a:off x="3731" y="3655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5" name="išḻîḓê"/>
              <p:cNvSpPr/>
              <p:nvPr/>
            </p:nvSpPr>
            <p:spPr bwMode="auto">
              <a:xfrm>
                <a:off x="3730" y="3654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6" name="ísliḓe"/>
              <p:cNvSpPr/>
              <p:nvPr/>
            </p:nvSpPr>
            <p:spPr bwMode="auto">
              <a:xfrm>
                <a:off x="3729" y="365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7" name="íSļîḍe"/>
              <p:cNvSpPr/>
              <p:nvPr/>
            </p:nvSpPr>
            <p:spPr bwMode="auto">
              <a:xfrm>
                <a:off x="3728" y="3654"/>
                <a:ext cx="1" cy="66"/>
              </a:xfrm>
              <a:custGeom>
                <a:avLst/>
                <a:gdLst>
                  <a:gd name="T0" fmla="*/ 3 w 3"/>
                  <a:gd name="T1" fmla="*/ 0 h 246"/>
                  <a:gd name="T2" fmla="*/ 3 w 3"/>
                  <a:gd name="T3" fmla="*/ 246 h 246"/>
                  <a:gd name="T4" fmla="*/ 0 w 3"/>
                  <a:gd name="T5" fmla="*/ 246 h 246"/>
                  <a:gd name="T6" fmla="*/ 0 w 3"/>
                  <a:gd name="T7" fmla="*/ 0 h 246"/>
                  <a:gd name="T8" fmla="*/ 3 w 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6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8" name="iṣlïdé"/>
              <p:cNvSpPr/>
              <p:nvPr/>
            </p:nvSpPr>
            <p:spPr bwMode="auto">
              <a:xfrm>
                <a:off x="3728" y="3654"/>
                <a:ext cx="0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89" name="iślíďè"/>
              <p:cNvSpPr/>
              <p:nvPr/>
            </p:nvSpPr>
            <p:spPr bwMode="auto">
              <a:xfrm>
                <a:off x="3722" y="3652"/>
                <a:ext cx="14" cy="6"/>
              </a:xfrm>
              <a:custGeom>
                <a:avLst/>
                <a:gdLst>
                  <a:gd name="T0" fmla="*/ 22 w 52"/>
                  <a:gd name="T1" fmla="*/ 9 h 23"/>
                  <a:gd name="T2" fmla="*/ 0 w 52"/>
                  <a:gd name="T3" fmla="*/ 16 h 23"/>
                  <a:gd name="T4" fmla="*/ 0 w 52"/>
                  <a:gd name="T5" fmla="*/ 15 h 23"/>
                  <a:gd name="T6" fmla="*/ 26 w 52"/>
                  <a:gd name="T7" fmla="*/ 0 h 23"/>
                  <a:gd name="T8" fmla="*/ 52 w 52"/>
                  <a:gd name="T9" fmla="*/ 15 h 23"/>
                  <a:gd name="T10" fmla="*/ 48 w 52"/>
                  <a:gd name="T11" fmla="*/ 23 h 23"/>
                  <a:gd name="T12" fmla="*/ 22 w 52"/>
                  <a:gd name="T1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3">
                    <a:moveTo>
                      <a:pt x="22" y="9"/>
                    </a:moveTo>
                    <a:cubicBezTo>
                      <a:pt x="13" y="9"/>
                      <a:pt x="5" y="11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7"/>
                      <a:pt x="12" y="0"/>
                      <a:pt x="26" y="0"/>
                    </a:cubicBezTo>
                    <a:cubicBezTo>
                      <a:pt x="41" y="0"/>
                      <a:pt x="52" y="7"/>
                      <a:pt x="52" y="15"/>
                    </a:cubicBezTo>
                    <a:cubicBezTo>
                      <a:pt x="52" y="18"/>
                      <a:pt x="51" y="21"/>
                      <a:pt x="48" y="23"/>
                    </a:cubicBezTo>
                    <a:cubicBezTo>
                      <a:pt x="48" y="15"/>
                      <a:pt x="36" y="9"/>
                      <a:pt x="22" y="9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0" name="iS1îḋé"/>
              <p:cNvSpPr/>
              <p:nvPr/>
            </p:nvSpPr>
            <p:spPr bwMode="auto">
              <a:xfrm>
                <a:off x="3736" y="3656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1" name="ïṥļiḋè"/>
              <p:cNvSpPr/>
              <p:nvPr/>
            </p:nvSpPr>
            <p:spPr bwMode="auto">
              <a:xfrm>
                <a:off x="3736" y="3656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2" name="îṥḷïde"/>
              <p:cNvSpPr/>
              <p:nvPr/>
            </p:nvSpPr>
            <p:spPr bwMode="auto">
              <a:xfrm>
                <a:off x="3736" y="3656"/>
                <a:ext cx="0" cy="66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1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3" name="ïṧḷïḑe"/>
              <p:cNvSpPr/>
              <p:nvPr/>
            </p:nvSpPr>
            <p:spPr bwMode="auto">
              <a:xfrm>
                <a:off x="3736" y="3656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4" name="i$ḷíḍè"/>
              <p:cNvSpPr/>
              <p:nvPr/>
            </p:nvSpPr>
            <p:spPr bwMode="auto">
              <a:xfrm>
                <a:off x="3736" y="3657"/>
                <a:ext cx="0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5" name="îSlïďê"/>
              <p:cNvSpPr/>
              <p:nvPr/>
            </p:nvSpPr>
            <p:spPr bwMode="auto">
              <a:xfrm>
                <a:off x="3735" y="3657"/>
                <a:ext cx="1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6" name="ïŝḷiḑê"/>
              <p:cNvSpPr/>
              <p:nvPr/>
            </p:nvSpPr>
            <p:spPr bwMode="auto">
              <a:xfrm>
                <a:off x="3735" y="3657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7" name="í$lîḋé"/>
              <p:cNvSpPr/>
              <p:nvPr/>
            </p:nvSpPr>
            <p:spPr bwMode="auto">
              <a:xfrm>
                <a:off x="3735" y="3658"/>
                <a:ext cx="1" cy="66"/>
              </a:xfrm>
              <a:prstGeom prst="rect">
                <a:avLst/>
              </a:pr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8" name="ïś1iḍe"/>
              <p:cNvSpPr/>
              <p:nvPr/>
            </p:nvSpPr>
            <p:spPr bwMode="auto">
              <a:xfrm>
                <a:off x="3735" y="365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99" name="îśľïḑe"/>
              <p:cNvSpPr/>
              <p:nvPr/>
            </p:nvSpPr>
            <p:spPr bwMode="auto">
              <a:xfrm>
                <a:off x="3671" y="366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0" name="ïṣ1iḍè"/>
              <p:cNvSpPr/>
              <p:nvPr/>
            </p:nvSpPr>
            <p:spPr bwMode="auto">
              <a:xfrm>
                <a:off x="3670" y="366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1" name="iṧļïďè"/>
              <p:cNvSpPr/>
              <p:nvPr/>
            </p:nvSpPr>
            <p:spPr bwMode="auto">
              <a:xfrm>
                <a:off x="3670" y="3662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2" name="íṧlïḍè"/>
              <p:cNvSpPr/>
              <p:nvPr/>
            </p:nvSpPr>
            <p:spPr bwMode="auto">
              <a:xfrm>
                <a:off x="3669" y="3662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3" name="ïṡḻiḍe"/>
              <p:cNvSpPr/>
              <p:nvPr/>
            </p:nvSpPr>
            <p:spPr bwMode="auto">
              <a:xfrm>
                <a:off x="3668" y="366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4" name="íṩļiḋé"/>
              <p:cNvSpPr/>
              <p:nvPr/>
            </p:nvSpPr>
            <p:spPr bwMode="auto">
              <a:xfrm>
                <a:off x="3668" y="3661"/>
                <a:ext cx="0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5" name="íş1îḋê"/>
              <p:cNvSpPr/>
              <p:nvPr/>
            </p:nvSpPr>
            <p:spPr bwMode="auto">
              <a:xfrm>
                <a:off x="3665" y="3658"/>
                <a:ext cx="3" cy="69"/>
              </a:xfrm>
              <a:custGeom>
                <a:avLst/>
                <a:gdLst>
                  <a:gd name="T0" fmla="*/ 11 w 11"/>
                  <a:gd name="T1" fmla="*/ 12 h 258"/>
                  <a:gd name="T2" fmla="*/ 11 w 11"/>
                  <a:gd name="T3" fmla="*/ 258 h 258"/>
                  <a:gd name="T4" fmla="*/ 0 w 11"/>
                  <a:gd name="T5" fmla="*/ 247 h 258"/>
                  <a:gd name="T6" fmla="*/ 0 w 11"/>
                  <a:gd name="T7" fmla="*/ 0 h 258"/>
                  <a:gd name="T8" fmla="*/ 11 w 11"/>
                  <a:gd name="T9" fmla="*/ 1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8">
                    <a:moveTo>
                      <a:pt x="11" y="12"/>
                    </a:moveTo>
                    <a:cubicBezTo>
                      <a:pt x="11" y="258"/>
                      <a:pt x="11" y="258"/>
                      <a:pt x="11" y="258"/>
                    </a:cubicBezTo>
                    <a:cubicBezTo>
                      <a:pt x="4" y="256"/>
                      <a:pt x="0" y="251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4" y="9"/>
                      <a:pt x="11" y="12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6" name="îśḷïḍè"/>
              <p:cNvSpPr/>
              <p:nvPr/>
            </p:nvSpPr>
            <p:spPr bwMode="auto">
              <a:xfrm>
                <a:off x="3679" y="3658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7" name="işlîḑé"/>
              <p:cNvSpPr/>
              <p:nvPr/>
            </p:nvSpPr>
            <p:spPr bwMode="auto">
              <a:xfrm>
                <a:off x="3679" y="365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8" name="ïṧḻide"/>
              <p:cNvSpPr/>
              <p:nvPr/>
            </p:nvSpPr>
            <p:spPr bwMode="auto">
              <a:xfrm>
                <a:off x="3678" y="3658"/>
                <a:ext cx="1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09" name="iŝliďê"/>
              <p:cNvSpPr/>
              <p:nvPr/>
            </p:nvSpPr>
            <p:spPr bwMode="auto">
              <a:xfrm>
                <a:off x="3678" y="3659"/>
                <a:ext cx="0" cy="66"/>
              </a:xfrm>
              <a:custGeom>
                <a:avLst/>
                <a:gdLst>
                  <a:gd name="T0" fmla="*/ 0 h 247"/>
                  <a:gd name="T1" fmla="*/ 246 h 247"/>
                  <a:gd name="T2" fmla="*/ 247 h 247"/>
                  <a:gd name="T3" fmla="*/ 1 h 247"/>
                  <a:gd name="T4" fmla="*/ 0 h 2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7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0" name="ïSļïḑe"/>
              <p:cNvSpPr/>
              <p:nvPr/>
            </p:nvSpPr>
            <p:spPr bwMode="auto">
              <a:xfrm>
                <a:off x="3678" y="3659"/>
                <a:ext cx="0" cy="66"/>
              </a:xfrm>
              <a:custGeom>
                <a:avLst/>
                <a:gdLst>
                  <a:gd name="T0" fmla="*/ 0 h 248"/>
                  <a:gd name="T1" fmla="*/ 246 h 248"/>
                  <a:gd name="T2" fmla="*/ 248 h 248"/>
                  <a:gd name="T3" fmla="*/ 1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1" name="íšļide"/>
              <p:cNvSpPr/>
              <p:nvPr/>
            </p:nvSpPr>
            <p:spPr bwMode="auto">
              <a:xfrm>
                <a:off x="3678" y="3659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2" name="îṧḻíďè"/>
              <p:cNvSpPr/>
              <p:nvPr/>
            </p:nvSpPr>
            <p:spPr bwMode="auto">
              <a:xfrm>
                <a:off x="3677" y="3660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1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3" name="ïṥḻïḋè"/>
              <p:cNvSpPr/>
              <p:nvPr/>
            </p:nvSpPr>
            <p:spPr bwMode="auto">
              <a:xfrm>
                <a:off x="3677" y="3660"/>
                <a:ext cx="0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7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4" name="ïṡḷïḍé"/>
              <p:cNvSpPr/>
              <p:nvPr/>
            </p:nvSpPr>
            <p:spPr bwMode="auto">
              <a:xfrm>
                <a:off x="3674" y="3660"/>
                <a:ext cx="3" cy="68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6 h 251"/>
                  <a:gd name="T4" fmla="*/ 0 w 11"/>
                  <a:gd name="T5" fmla="*/ 251 h 251"/>
                  <a:gd name="T6" fmla="*/ 0 w 11"/>
                  <a:gd name="T7" fmla="*/ 4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8" y="248"/>
                      <a:pt x="5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3"/>
                      <a:pt x="8" y="2"/>
                      <a:pt x="11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5" name="îṣlïḋè"/>
              <p:cNvSpPr/>
              <p:nvPr/>
            </p:nvSpPr>
            <p:spPr bwMode="auto">
              <a:xfrm>
                <a:off x="3673" y="366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6" name="ï$ľiḍé"/>
              <p:cNvSpPr/>
              <p:nvPr/>
            </p:nvSpPr>
            <p:spPr bwMode="auto">
              <a:xfrm>
                <a:off x="3672" y="366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7" name="iŝļîḍè"/>
              <p:cNvSpPr/>
              <p:nvPr/>
            </p:nvSpPr>
            <p:spPr bwMode="auto">
              <a:xfrm>
                <a:off x="3672" y="3662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8" name="íŝḷïḋè"/>
              <p:cNvSpPr/>
              <p:nvPr/>
            </p:nvSpPr>
            <p:spPr bwMode="auto">
              <a:xfrm>
                <a:off x="3672" y="3662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19" name="iSḷide"/>
              <p:cNvSpPr/>
              <p:nvPr/>
            </p:nvSpPr>
            <p:spPr bwMode="auto">
              <a:xfrm>
                <a:off x="3672" y="3662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0" name="íśļïḑè"/>
              <p:cNvSpPr/>
              <p:nvPr/>
            </p:nvSpPr>
            <p:spPr bwMode="auto">
              <a:xfrm>
                <a:off x="3663" y="3662"/>
                <a:ext cx="13" cy="67"/>
              </a:xfrm>
              <a:prstGeom prst="rect">
                <a:avLst/>
              </a:prstGeom>
              <a:solidFill>
                <a:srgbClr val="7A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1" name="ïṧļîḑê"/>
              <p:cNvSpPr/>
              <p:nvPr/>
            </p:nvSpPr>
            <p:spPr bwMode="auto">
              <a:xfrm>
                <a:off x="3663" y="3664"/>
                <a:ext cx="12" cy="67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2" name="ïṥ1iḑé"/>
              <p:cNvSpPr/>
              <p:nvPr/>
            </p:nvSpPr>
            <p:spPr bwMode="auto">
              <a:xfrm>
                <a:off x="3657" y="3662"/>
                <a:ext cx="6" cy="82"/>
              </a:xfrm>
              <a:custGeom>
                <a:avLst/>
                <a:gdLst>
                  <a:gd name="T0" fmla="*/ 6 w 6"/>
                  <a:gd name="T1" fmla="*/ 0 h 82"/>
                  <a:gd name="T2" fmla="*/ 6 w 6"/>
                  <a:gd name="T3" fmla="*/ 67 h 82"/>
                  <a:gd name="T4" fmla="*/ 0 w 6"/>
                  <a:gd name="T5" fmla="*/ 82 h 82"/>
                  <a:gd name="T6" fmla="*/ 0 w 6"/>
                  <a:gd name="T7" fmla="*/ 16 h 82"/>
                  <a:gd name="T8" fmla="*/ 6 w 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2">
                    <a:moveTo>
                      <a:pt x="6" y="0"/>
                    </a:moveTo>
                    <a:lnTo>
                      <a:pt x="6" y="67"/>
                    </a:lnTo>
                    <a:lnTo>
                      <a:pt x="0" y="82"/>
                    </a:lnTo>
                    <a:lnTo>
                      <a:pt x="0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3" name="ïSḻíḑé"/>
              <p:cNvSpPr/>
              <p:nvPr/>
            </p:nvSpPr>
            <p:spPr bwMode="auto">
              <a:xfrm>
                <a:off x="3710" y="3663"/>
                <a:ext cx="3" cy="70"/>
              </a:xfrm>
              <a:custGeom>
                <a:avLst/>
                <a:gdLst>
                  <a:gd name="T0" fmla="*/ 11 w 11"/>
                  <a:gd name="T1" fmla="*/ 13 h 260"/>
                  <a:gd name="T2" fmla="*/ 11 w 11"/>
                  <a:gd name="T3" fmla="*/ 260 h 260"/>
                  <a:gd name="T4" fmla="*/ 0 w 11"/>
                  <a:gd name="T5" fmla="*/ 247 h 260"/>
                  <a:gd name="T6" fmla="*/ 0 w 11"/>
                  <a:gd name="T7" fmla="*/ 0 h 260"/>
                  <a:gd name="T8" fmla="*/ 11 w 11"/>
                  <a:gd name="T9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0">
                    <a:moveTo>
                      <a:pt x="11" y="13"/>
                    </a:moveTo>
                    <a:cubicBezTo>
                      <a:pt x="11" y="260"/>
                      <a:pt x="11" y="260"/>
                      <a:pt x="11" y="260"/>
                    </a:cubicBezTo>
                    <a:cubicBezTo>
                      <a:pt x="11" y="255"/>
                      <a:pt x="8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3"/>
                      <a:pt x="11" y="8"/>
                      <a:pt x="11" y="13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4" name="ïṧľïḓe"/>
              <p:cNvSpPr/>
              <p:nvPr/>
            </p:nvSpPr>
            <p:spPr bwMode="auto">
              <a:xfrm>
                <a:off x="3709" y="3663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5" name="îŝ1iďe"/>
              <p:cNvSpPr/>
              <p:nvPr/>
            </p:nvSpPr>
            <p:spPr bwMode="auto">
              <a:xfrm>
                <a:off x="3708" y="3662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6" name="i$1iďé"/>
              <p:cNvSpPr/>
              <p:nvPr/>
            </p:nvSpPr>
            <p:spPr bwMode="auto">
              <a:xfrm>
                <a:off x="3707" y="366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7" name="îṧ1ïďé"/>
              <p:cNvSpPr/>
              <p:nvPr/>
            </p:nvSpPr>
            <p:spPr bwMode="auto">
              <a:xfrm>
                <a:off x="3706" y="3662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8" name="íšľiḍe"/>
              <p:cNvSpPr/>
              <p:nvPr/>
            </p:nvSpPr>
            <p:spPr bwMode="auto">
              <a:xfrm>
                <a:off x="3705" y="3662"/>
                <a:ext cx="1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6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29" name="íšḷïḋê"/>
              <p:cNvSpPr/>
              <p:nvPr/>
            </p:nvSpPr>
            <p:spPr bwMode="auto">
              <a:xfrm>
                <a:off x="3703" y="3662"/>
                <a:ext cx="2" cy="66"/>
              </a:xfrm>
              <a:custGeom>
                <a:avLst/>
                <a:gdLst>
                  <a:gd name="T0" fmla="*/ 7 w 7"/>
                  <a:gd name="T1" fmla="*/ 0 h 246"/>
                  <a:gd name="T2" fmla="*/ 7 w 7"/>
                  <a:gd name="T3" fmla="*/ 246 h 246"/>
                  <a:gd name="T4" fmla="*/ 1 w 7"/>
                  <a:gd name="T5" fmla="*/ 246 h 246"/>
                  <a:gd name="T6" fmla="*/ 0 w 7"/>
                  <a:gd name="T7" fmla="*/ 246 h 246"/>
                  <a:gd name="T8" fmla="*/ 0 w 7"/>
                  <a:gd name="T9" fmla="*/ 0 h 246"/>
                  <a:gd name="T10" fmla="*/ 1 w 7"/>
                  <a:gd name="T11" fmla="*/ 0 h 246"/>
                  <a:gd name="T12" fmla="*/ 7 w 7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6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3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0" name="iš1íďê"/>
              <p:cNvSpPr/>
              <p:nvPr/>
            </p:nvSpPr>
            <p:spPr bwMode="auto">
              <a:xfrm>
                <a:off x="3701" y="3662"/>
                <a:ext cx="2" cy="66"/>
              </a:xfrm>
              <a:custGeom>
                <a:avLst/>
                <a:gdLst>
                  <a:gd name="T0" fmla="*/ 8 w 8"/>
                  <a:gd name="T1" fmla="*/ 0 h 246"/>
                  <a:gd name="T2" fmla="*/ 8 w 8"/>
                  <a:gd name="T3" fmla="*/ 246 h 246"/>
                  <a:gd name="T4" fmla="*/ 0 w 8"/>
                  <a:gd name="T5" fmla="*/ 246 h 246"/>
                  <a:gd name="T6" fmla="*/ 0 w 8"/>
                  <a:gd name="T7" fmla="*/ 0 h 246"/>
                  <a:gd name="T8" fmla="*/ 8 w 8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6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6"/>
                      <a:pt x="3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1" name="ïṧļïďè"/>
              <p:cNvSpPr/>
              <p:nvPr/>
            </p:nvSpPr>
            <p:spPr bwMode="auto">
              <a:xfrm>
                <a:off x="3698" y="3662"/>
                <a:ext cx="3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6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2" name="íŝlíḓê"/>
              <p:cNvSpPr/>
              <p:nvPr/>
            </p:nvSpPr>
            <p:spPr bwMode="auto">
              <a:xfrm>
                <a:off x="3696" y="3662"/>
                <a:ext cx="2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3" name="îšḷîḑê"/>
              <p:cNvSpPr/>
              <p:nvPr/>
            </p:nvSpPr>
            <p:spPr bwMode="auto">
              <a:xfrm>
                <a:off x="3687" y="3663"/>
                <a:ext cx="9" cy="70"/>
              </a:xfrm>
              <a:custGeom>
                <a:avLst/>
                <a:gdLst>
                  <a:gd name="T0" fmla="*/ 33 w 33"/>
                  <a:gd name="T1" fmla="*/ 0 h 261"/>
                  <a:gd name="T2" fmla="*/ 33 w 33"/>
                  <a:gd name="T3" fmla="*/ 247 h 261"/>
                  <a:gd name="T4" fmla="*/ 0 w 33"/>
                  <a:gd name="T5" fmla="*/ 261 h 261"/>
                  <a:gd name="T6" fmla="*/ 0 w 33"/>
                  <a:gd name="T7" fmla="*/ 15 h 261"/>
                  <a:gd name="T8" fmla="*/ 33 w 33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61">
                    <a:moveTo>
                      <a:pt x="33" y="0"/>
                    </a:moveTo>
                    <a:cubicBezTo>
                      <a:pt x="33" y="247"/>
                      <a:pt x="33" y="247"/>
                      <a:pt x="33" y="247"/>
                    </a:cubicBezTo>
                    <a:cubicBezTo>
                      <a:pt x="19" y="250"/>
                      <a:pt x="9" y="255"/>
                      <a:pt x="0" y="26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8"/>
                      <a:pt x="19" y="3"/>
                      <a:pt x="33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4" name="ïṩľïďe"/>
              <p:cNvSpPr/>
              <p:nvPr/>
            </p:nvSpPr>
            <p:spPr bwMode="auto">
              <a:xfrm>
                <a:off x="3684" y="3667"/>
                <a:ext cx="3" cy="68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6 h 254"/>
                  <a:gd name="T4" fmla="*/ 0 w 9"/>
                  <a:gd name="T5" fmla="*/ 254 h 254"/>
                  <a:gd name="T6" fmla="*/ 0 w 9"/>
                  <a:gd name="T7" fmla="*/ 7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9"/>
                      <a:pt x="3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6" y="2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5" name="íś1íďê"/>
              <p:cNvSpPr/>
              <p:nvPr/>
            </p:nvSpPr>
            <p:spPr bwMode="auto">
              <a:xfrm>
                <a:off x="3683" y="3668"/>
                <a:ext cx="1" cy="69"/>
              </a:xfrm>
              <a:custGeom>
                <a:avLst/>
                <a:gdLst>
                  <a:gd name="T0" fmla="*/ 7 w 7"/>
                  <a:gd name="T1" fmla="*/ 0 h 255"/>
                  <a:gd name="T2" fmla="*/ 7 w 7"/>
                  <a:gd name="T3" fmla="*/ 247 h 255"/>
                  <a:gd name="T4" fmla="*/ 0 w 7"/>
                  <a:gd name="T5" fmla="*/ 255 h 255"/>
                  <a:gd name="T6" fmla="*/ 0 w 7"/>
                  <a:gd name="T7" fmla="*/ 8 h 255"/>
                  <a:gd name="T8" fmla="*/ 7 w 7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5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4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4" y="3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6" name="îśḻíḋe"/>
              <p:cNvSpPr/>
              <p:nvPr/>
            </p:nvSpPr>
            <p:spPr bwMode="auto">
              <a:xfrm>
                <a:off x="3681" y="3671"/>
                <a:ext cx="2" cy="68"/>
              </a:xfrm>
              <a:custGeom>
                <a:avLst/>
                <a:gdLst>
                  <a:gd name="T0" fmla="*/ 5 w 5"/>
                  <a:gd name="T1" fmla="*/ 0 h 255"/>
                  <a:gd name="T2" fmla="*/ 5 w 5"/>
                  <a:gd name="T3" fmla="*/ 247 h 255"/>
                  <a:gd name="T4" fmla="*/ 0 w 5"/>
                  <a:gd name="T5" fmla="*/ 255 h 255"/>
                  <a:gd name="T6" fmla="*/ 0 w 5"/>
                  <a:gd name="T7" fmla="*/ 8 h 255"/>
                  <a:gd name="T8" fmla="*/ 5 w 5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5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3"/>
                      <a:pt x="5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7" name="iṡḻiḓé"/>
              <p:cNvSpPr/>
              <p:nvPr/>
            </p:nvSpPr>
            <p:spPr bwMode="auto">
              <a:xfrm>
                <a:off x="3680" y="3673"/>
                <a:ext cx="1" cy="68"/>
              </a:xfrm>
              <a:custGeom>
                <a:avLst/>
                <a:gdLst>
                  <a:gd name="T0" fmla="*/ 4 w 4"/>
                  <a:gd name="T1" fmla="*/ 0 h 256"/>
                  <a:gd name="T2" fmla="*/ 4 w 4"/>
                  <a:gd name="T3" fmla="*/ 247 h 256"/>
                  <a:gd name="T4" fmla="*/ 0 w 4"/>
                  <a:gd name="T5" fmla="*/ 256 h 256"/>
                  <a:gd name="T6" fmla="*/ 0 w 4"/>
                  <a:gd name="T7" fmla="*/ 9 h 256"/>
                  <a:gd name="T8" fmla="*/ 4 w 4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6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50"/>
                      <a:pt x="1" y="253"/>
                      <a:pt x="0" y="2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2" y="3"/>
                      <a:pt x="4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8" name="ïS1ïḋè"/>
              <p:cNvSpPr/>
              <p:nvPr/>
            </p:nvSpPr>
            <p:spPr bwMode="auto">
              <a:xfrm>
                <a:off x="3680" y="3675"/>
                <a:ext cx="0" cy="69"/>
              </a:xfrm>
              <a:custGeom>
                <a:avLst/>
                <a:gdLst>
                  <a:gd name="T0" fmla="*/ 2 w 2"/>
                  <a:gd name="T1" fmla="*/ 0 h 255"/>
                  <a:gd name="T2" fmla="*/ 2 w 2"/>
                  <a:gd name="T3" fmla="*/ 247 h 255"/>
                  <a:gd name="T4" fmla="*/ 0 w 2"/>
                  <a:gd name="T5" fmla="*/ 255 h 255"/>
                  <a:gd name="T6" fmla="*/ 0 w 2"/>
                  <a:gd name="T7" fmla="*/ 8 h 255"/>
                  <a:gd name="T8" fmla="*/ 2 w 2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5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50"/>
                      <a:pt x="0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1" y="3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39" name="iṩliḓè"/>
              <p:cNvSpPr/>
              <p:nvPr/>
            </p:nvSpPr>
            <p:spPr bwMode="auto">
              <a:xfrm>
                <a:off x="3679" y="3677"/>
                <a:ext cx="1" cy="68"/>
              </a:xfrm>
              <a:custGeom>
                <a:avLst/>
                <a:gdLst>
                  <a:gd name="T0" fmla="*/ 1 w 1"/>
                  <a:gd name="T1" fmla="*/ 0 h 253"/>
                  <a:gd name="T2" fmla="*/ 1 w 1"/>
                  <a:gd name="T3" fmla="*/ 247 h 253"/>
                  <a:gd name="T4" fmla="*/ 0 w 1"/>
                  <a:gd name="T5" fmla="*/ 253 h 253"/>
                  <a:gd name="T6" fmla="*/ 0 w 1"/>
                  <a:gd name="T7" fmla="*/ 6 h 253"/>
                  <a:gd name="T8" fmla="*/ 1 w 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3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9"/>
                      <a:pt x="0" y="251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3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0" name="íṧḻíḑé"/>
              <p:cNvSpPr/>
              <p:nvPr/>
            </p:nvSpPr>
            <p:spPr bwMode="auto">
              <a:xfrm>
                <a:off x="3657" y="3664"/>
                <a:ext cx="6" cy="82"/>
              </a:xfrm>
              <a:custGeom>
                <a:avLst/>
                <a:gdLst>
                  <a:gd name="T0" fmla="*/ 6 w 6"/>
                  <a:gd name="T1" fmla="*/ 0 h 82"/>
                  <a:gd name="T2" fmla="*/ 6 w 6"/>
                  <a:gd name="T3" fmla="*/ 67 h 82"/>
                  <a:gd name="T4" fmla="*/ 0 w 6"/>
                  <a:gd name="T5" fmla="*/ 82 h 82"/>
                  <a:gd name="T6" fmla="*/ 0 w 6"/>
                  <a:gd name="T7" fmla="*/ 16 h 82"/>
                  <a:gd name="T8" fmla="*/ 6 w 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2">
                    <a:moveTo>
                      <a:pt x="6" y="0"/>
                    </a:moveTo>
                    <a:lnTo>
                      <a:pt x="6" y="67"/>
                    </a:lnTo>
                    <a:lnTo>
                      <a:pt x="0" y="82"/>
                    </a:lnTo>
                    <a:lnTo>
                      <a:pt x="0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1" name="ísḷíḓè"/>
              <p:cNvSpPr/>
              <p:nvPr/>
            </p:nvSpPr>
            <p:spPr bwMode="auto">
              <a:xfrm>
                <a:off x="3647" y="3655"/>
                <a:ext cx="10" cy="92"/>
              </a:xfrm>
              <a:custGeom>
                <a:avLst/>
                <a:gdLst>
                  <a:gd name="T0" fmla="*/ 10 w 10"/>
                  <a:gd name="T1" fmla="*/ 0 h 92"/>
                  <a:gd name="T2" fmla="*/ 10 w 10"/>
                  <a:gd name="T3" fmla="*/ 66 h 92"/>
                  <a:gd name="T4" fmla="*/ 0 w 10"/>
                  <a:gd name="T5" fmla="*/ 92 h 92"/>
                  <a:gd name="T6" fmla="*/ 0 w 10"/>
                  <a:gd name="T7" fmla="*/ 26 h 92"/>
                  <a:gd name="T8" fmla="*/ 10 w 10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2">
                    <a:moveTo>
                      <a:pt x="10" y="0"/>
                    </a:moveTo>
                    <a:lnTo>
                      <a:pt x="10" y="66"/>
                    </a:lnTo>
                    <a:lnTo>
                      <a:pt x="0" y="92"/>
                    </a:lnTo>
                    <a:lnTo>
                      <a:pt x="0" y="2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2" name="ï$ḷîḑè"/>
              <p:cNvSpPr/>
              <p:nvPr/>
            </p:nvSpPr>
            <p:spPr bwMode="auto">
              <a:xfrm>
                <a:off x="3669" y="3664"/>
                <a:ext cx="6" cy="83"/>
              </a:xfrm>
              <a:custGeom>
                <a:avLst/>
                <a:gdLst>
                  <a:gd name="T0" fmla="*/ 6 w 6"/>
                  <a:gd name="T1" fmla="*/ 0 h 83"/>
                  <a:gd name="T2" fmla="*/ 6 w 6"/>
                  <a:gd name="T3" fmla="*/ 67 h 83"/>
                  <a:gd name="T4" fmla="*/ 0 w 6"/>
                  <a:gd name="T5" fmla="*/ 83 h 83"/>
                  <a:gd name="T6" fmla="*/ 0 w 6"/>
                  <a:gd name="T7" fmla="*/ 17 h 83"/>
                  <a:gd name="T8" fmla="*/ 6 w 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3">
                    <a:moveTo>
                      <a:pt x="6" y="0"/>
                    </a:moveTo>
                    <a:lnTo>
                      <a:pt x="6" y="67"/>
                    </a:lnTo>
                    <a:lnTo>
                      <a:pt x="0" y="83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3" name="ïŝḷîdê"/>
              <p:cNvSpPr/>
              <p:nvPr/>
            </p:nvSpPr>
            <p:spPr bwMode="auto">
              <a:xfrm>
                <a:off x="3657" y="3678"/>
                <a:ext cx="1" cy="66"/>
              </a:xfrm>
              <a:prstGeom prst="rect">
                <a:avLst/>
              </a:pr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4" name="iṩ1îḍé"/>
              <p:cNvSpPr/>
              <p:nvPr/>
            </p:nvSpPr>
            <p:spPr bwMode="auto">
              <a:xfrm>
                <a:off x="3657" y="367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5" name="îṩļíďè"/>
              <p:cNvSpPr/>
              <p:nvPr/>
            </p:nvSpPr>
            <p:spPr bwMode="auto">
              <a:xfrm>
                <a:off x="3656" y="3678"/>
                <a:ext cx="1" cy="67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7 h 251"/>
                  <a:gd name="T4" fmla="*/ 0 w 2"/>
                  <a:gd name="T5" fmla="*/ 251 h 251"/>
                  <a:gd name="T6" fmla="*/ 0 w 2"/>
                  <a:gd name="T7" fmla="*/ 5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2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6" name="íṣḷiḓé"/>
              <p:cNvSpPr/>
              <p:nvPr/>
            </p:nvSpPr>
            <p:spPr bwMode="auto">
              <a:xfrm>
                <a:off x="3656" y="3679"/>
                <a:ext cx="0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8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7" name="ïṣlîde"/>
              <p:cNvSpPr/>
              <p:nvPr/>
            </p:nvSpPr>
            <p:spPr bwMode="auto">
              <a:xfrm>
                <a:off x="3654" y="3680"/>
                <a:ext cx="2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0 w 4"/>
                  <a:gd name="T5" fmla="*/ 250 h 250"/>
                  <a:gd name="T6" fmla="*/ 0 w 4"/>
                  <a:gd name="T7" fmla="*/ 3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8" name="îṩḻiḋê"/>
              <p:cNvSpPr/>
              <p:nvPr/>
            </p:nvSpPr>
            <p:spPr bwMode="auto">
              <a:xfrm>
                <a:off x="3652" y="3681"/>
                <a:ext cx="2" cy="67"/>
              </a:xfrm>
              <a:custGeom>
                <a:avLst/>
                <a:gdLst>
                  <a:gd name="T0" fmla="*/ 10 w 10"/>
                  <a:gd name="T1" fmla="*/ 0 h 251"/>
                  <a:gd name="T2" fmla="*/ 10 w 10"/>
                  <a:gd name="T3" fmla="*/ 247 h 251"/>
                  <a:gd name="T4" fmla="*/ 0 w 10"/>
                  <a:gd name="T5" fmla="*/ 251 h 251"/>
                  <a:gd name="T6" fmla="*/ 0 w 10"/>
                  <a:gd name="T7" fmla="*/ 5 h 251"/>
                  <a:gd name="T8" fmla="*/ 10 w 10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1">
                    <a:moveTo>
                      <a:pt x="10" y="0"/>
                    </a:moveTo>
                    <a:cubicBezTo>
                      <a:pt x="10" y="247"/>
                      <a:pt x="10" y="247"/>
                      <a:pt x="10" y="247"/>
                    </a:cubicBezTo>
                    <a:cubicBezTo>
                      <a:pt x="7" y="249"/>
                      <a:pt x="4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7" y="2"/>
                      <a:pt x="10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49" name="ïŝḷiḍe"/>
              <p:cNvSpPr/>
              <p:nvPr/>
            </p:nvSpPr>
            <p:spPr bwMode="auto">
              <a:xfrm>
                <a:off x="3651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0" name="îŝḷiḑe"/>
              <p:cNvSpPr/>
              <p:nvPr/>
            </p:nvSpPr>
            <p:spPr bwMode="auto">
              <a:xfrm>
                <a:off x="3657" y="3678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1" name="ïṩľíḋê"/>
              <p:cNvSpPr/>
              <p:nvPr/>
            </p:nvSpPr>
            <p:spPr bwMode="auto">
              <a:xfrm>
                <a:off x="3657" y="3678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2" name="íŝ1iḓè"/>
              <p:cNvSpPr/>
              <p:nvPr/>
            </p:nvSpPr>
            <p:spPr bwMode="auto">
              <a:xfrm>
                <a:off x="3656" y="3678"/>
                <a:ext cx="1" cy="68"/>
              </a:xfrm>
              <a:custGeom>
                <a:avLst/>
                <a:gdLst>
                  <a:gd name="T0" fmla="*/ 2 w 2"/>
                  <a:gd name="T1" fmla="*/ 0 h 253"/>
                  <a:gd name="T2" fmla="*/ 2 w 2"/>
                  <a:gd name="T3" fmla="*/ 247 h 253"/>
                  <a:gd name="T4" fmla="*/ 0 w 2"/>
                  <a:gd name="T5" fmla="*/ 253 h 253"/>
                  <a:gd name="T6" fmla="*/ 0 w 2"/>
                  <a:gd name="T7" fmla="*/ 7 h 253"/>
                  <a:gd name="T8" fmla="*/ 2 w 2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3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9"/>
                      <a:pt x="1" y="251"/>
                      <a:pt x="0" y="25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4"/>
                      <a:pt x="1" y="2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3" name="îślïdê"/>
              <p:cNvSpPr/>
              <p:nvPr/>
            </p:nvSpPr>
            <p:spPr bwMode="auto">
              <a:xfrm>
                <a:off x="3656" y="3680"/>
                <a:ext cx="0" cy="67"/>
              </a:xfrm>
              <a:custGeom>
                <a:avLst/>
                <a:gdLst>
                  <a:gd name="T0" fmla="*/ 0 h 250"/>
                  <a:gd name="T1" fmla="*/ 246 h 250"/>
                  <a:gd name="T2" fmla="*/ 250 h 250"/>
                  <a:gd name="T3" fmla="*/ 4 h 250"/>
                  <a:gd name="T4" fmla="*/ 0 h 2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0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8"/>
                      <a:pt x="0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4" name="îṣlîḑe"/>
              <p:cNvSpPr/>
              <p:nvPr/>
            </p:nvSpPr>
            <p:spPr bwMode="auto">
              <a:xfrm>
                <a:off x="3656" y="3681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5" name="î$lîḑê"/>
              <p:cNvSpPr/>
              <p:nvPr/>
            </p:nvSpPr>
            <p:spPr bwMode="auto">
              <a:xfrm>
                <a:off x="3656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6" name="ïŝ1iďé"/>
              <p:cNvSpPr/>
              <p:nvPr/>
            </p:nvSpPr>
            <p:spPr bwMode="auto">
              <a:xfrm>
                <a:off x="3657" y="3680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7" name="îśliḑè"/>
              <p:cNvSpPr/>
              <p:nvPr/>
            </p:nvSpPr>
            <p:spPr bwMode="auto">
              <a:xfrm>
                <a:off x="3657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8" name="ïṣḻíḑe"/>
              <p:cNvSpPr/>
              <p:nvPr/>
            </p:nvSpPr>
            <p:spPr bwMode="auto">
              <a:xfrm>
                <a:off x="3656" y="3680"/>
                <a:ext cx="1" cy="67"/>
              </a:xfrm>
              <a:custGeom>
                <a:avLst/>
                <a:gdLst>
                  <a:gd name="T0" fmla="*/ 3 w 3"/>
                  <a:gd name="T1" fmla="*/ 0 h 251"/>
                  <a:gd name="T2" fmla="*/ 3 w 3"/>
                  <a:gd name="T3" fmla="*/ 247 h 251"/>
                  <a:gd name="T4" fmla="*/ 0 w 3"/>
                  <a:gd name="T5" fmla="*/ 251 h 251"/>
                  <a:gd name="T6" fmla="*/ 0 w 3"/>
                  <a:gd name="T7" fmla="*/ 4 h 251"/>
                  <a:gd name="T8" fmla="*/ 3 w 3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1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59" name="ïŝḷïḓê"/>
              <p:cNvSpPr/>
              <p:nvPr/>
            </p:nvSpPr>
            <p:spPr bwMode="auto">
              <a:xfrm>
                <a:off x="3656" y="3681"/>
                <a:ext cx="1" cy="66"/>
              </a:xfrm>
              <a:prstGeom prst="rect">
                <a:avLst/>
              </a:pr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0" name="ï$ḷiḓe"/>
              <p:cNvSpPr/>
              <p:nvPr/>
            </p:nvSpPr>
            <p:spPr bwMode="auto">
              <a:xfrm>
                <a:off x="3656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1" name="îŝ1iḍe"/>
              <p:cNvSpPr/>
              <p:nvPr/>
            </p:nvSpPr>
            <p:spPr bwMode="auto">
              <a:xfrm>
                <a:off x="3669" y="3681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2" name="íṩľîḋé"/>
              <p:cNvSpPr/>
              <p:nvPr/>
            </p:nvSpPr>
            <p:spPr bwMode="auto">
              <a:xfrm>
                <a:off x="3669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3" name="îṩ1ïḓe"/>
              <p:cNvSpPr/>
              <p:nvPr/>
            </p:nvSpPr>
            <p:spPr bwMode="auto">
              <a:xfrm>
                <a:off x="3669" y="3681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48 h 250"/>
                  <a:gd name="T6" fmla="*/ 0 w 1"/>
                  <a:gd name="T7" fmla="*/ 250 h 250"/>
                  <a:gd name="T8" fmla="*/ 0 w 1"/>
                  <a:gd name="T9" fmla="*/ 3 h 250"/>
                  <a:gd name="T10" fmla="*/ 0 w 1"/>
                  <a:gd name="T11" fmla="*/ 1 h 250"/>
                  <a:gd name="T12" fmla="*/ 1 w 1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4" name="íṡḷiďê"/>
              <p:cNvSpPr/>
              <p:nvPr/>
            </p:nvSpPr>
            <p:spPr bwMode="auto">
              <a:xfrm>
                <a:off x="3669" y="3682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5" name="íš1idé"/>
              <p:cNvSpPr/>
              <p:nvPr/>
            </p:nvSpPr>
            <p:spPr bwMode="auto">
              <a:xfrm>
                <a:off x="3669" y="3682"/>
                <a:ext cx="1" cy="67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6" name="ïṥļiḍê"/>
              <p:cNvSpPr/>
              <p:nvPr/>
            </p:nvSpPr>
            <p:spPr bwMode="auto">
              <a:xfrm>
                <a:off x="3669" y="3682"/>
                <a:ext cx="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7" name="íṧlïďe"/>
              <p:cNvSpPr/>
              <p:nvPr/>
            </p:nvSpPr>
            <p:spPr bwMode="auto">
              <a:xfrm>
                <a:off x="3675" y="3681"/>
                <a:ext cx="3" cy="67"/>
              </a:xfrm>
              <a:custGeom>
                <a:avLst/>
                <a:gdLst>
                  <a:gd name="T0" fmla="*/ 14 w 14"/>
                  <a:gd name="T1" fmla="*/ 0 h 252"/>
                  <a:gd name="T2" fmla="*/ 14 w 14"/>
                  <a:gd name="T3" fmla="*/ 246 h 252"/>
                  <a:gd name="T4" fmla="*/ 0 w 14"/>
                  <a:gd name="T5" fmla="*/ 252 h 252"/>
                  <a:gd name="T6" fmla="*/ 0 w 14"/>
                  <a:gd name="T7" fmla="*/ 6 h 252"/>
                  <a:gd name="T8" fmla="*/ 14 w 14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2">
                    <a:moveTo>
                      <a:pt x="14" y="0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0" y="249"/>
                      <a:pt x="5" y="251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4"/>
                      <a:pt x="10" y="2"/>
                      <a:pt x="14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8" name="î$ľïde"/>
              <p:cNvSpPr/>
              <p:nvPr/>
            </p:nvSpPr>
            <p:spPr bwMode="auto">
              <a:xfrm>
                <a:off x="3674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69" name="ï$ľîďè"/>
              <p:cNvSpPr/>
              <p:nvPr/>
            </p:nvSpPr>
            <p:spPr bwMode="auto">
              <a:xfrm>
                <a:off x="3673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0" name="íṣḷiḓé"/>
              <p:cNvSpPr/>
              <p:nvPr/>
            </p:nvSpPr>
            <p:spPr bwMode="auto">
              <a:xfrm>
                <a:off x="3673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1" name="iślïḓé"/>
              <p:cNvSpPr/>
              <p:nvPr/>
            </p:nvSpPr>
            <p:spPr bwMode="auto">
              <a:xfrm>
                <a:off x="3672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2" name="iṣ1iḍê"/>
              <p:cNvSpPr/>
              <p:nvPr/>
            </p:nvSpPr>
            <p:spPr bwMode="auto">
              <a:xfrm>
                <a:off x="3671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3" name="ïṩľîḍé"/>
              <p:cNvSpPr/>
              <p:nvPr/>
            </p:nvSpPr>
            <p:spPr bwMode="auto">
              <a:xfrm>
                <a:off x="3671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4" name="íśḷïḋê"/>
              <p:cNvSpPr/>
              <p:nvPr/>
            </p:nvSpPr>
            <p:spPr bwMode="auto">
              <a:xfrm>
                <a:off x="3671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5" name="i$ļíḓê"/>
              <p:cNvSpPr/>
              <p:nvPr/>
            </p:nvSpPr>
            <p:spPr bwMode="auto">
              <a:xfrm>
                <a:off x="3670" y="3682"/>
                <a:ext cx="1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6" name="iS1îḓé"/>
              <p:cNvSpPr/>
              <p:nvPr/>
            </p:nvSpPr>
            <p:spPr bwMode="auto">
              <a:xfrm>
                <a:off x="3670" y="3682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7" name="ïšľïďé"/>
              <p:cNvSpPr/>
              <p:nvPr/>
            </p:nvSpPr>
            <p:spPr bwMode="auto">
              <a:xfrm>
                <a:off x="3669" y="3681"/>
                <a:ext cx="1" cy="67"/>
              </a:xfrm>
              <a:custGeom>
                <a:avLst/>
                <a:gdLst>
                  <a:gd name="T0" fmla="*/ 4 w 4"/>
                  <a:gd name="T1" fmla="*/ 3 h 250"/>
                  <a:gd name="T2" fmla="*/ 4 w 4"/>
                  <a:gd name="T3" fmla="*/ 250 h 250"/>
                  <a:gd name="T4" fmla="*/ 0 w 4"/>
                  <a:gd name="T5" fmla="*/ 247 h 250"/>
                  <a:gd name="T6" fmla="*/ 0 w 4"/>
                  <a:gd name="T7" fmla="*/ 0 h 250"/>
                  <a:gd name="T8" fmla="*/ 4 w 4"/>
                  <a:gd name="T9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3"/>
                    </a:moveTo>
                    <a:cubicBezTo>
                      <a:pt x="4" y="250"/>
                      <a:pt x="4" y="250"/>
                      <a:pt x="4" y="250"/>
                    </a:cubicBezTo>
                    <a:cubicBezTo>
                      <a:pt x="2" y="249"/>
                      <a:pt x="1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8" name="iŝḷîďè"/>
              <p:cNvSpPr/>
              <p:nvPr/>
            </p:nvSpPr>
            <p:spPr bwMode="auto">
              <a:xfrm>
                <a:off x="3657" y="3680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79" name="ïṧliḓè"/>
              <p:cNvSpPr/>
              <p:nvPr/>
            </p:nvSpPr>
            <p:spPr bwMode="auto">
              <a:xfrm>
                <a:off x="3657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0" name="î$1íḑé"/>
              <p:cNvSpPr/>
              <p:nvPr/>
            </p:nvSpPr>
            <p:spPr bwMode="auto">
              <a:xfrm>
                <a:off x="3657" y="3680"/>
                <a:ext cx="0" cy="68"/>
              </a:xfrm>
              <a:custGeom>
                <a:avLst/>
                <a:gdLst>
                  <a:gd name="T0" fmla="*/ 1 w 1"/>
                  <a:gd name="T1" fmla="*/ 0 h 253"/>
                  <a:gd name="T2" fmla="*/ 1 w 1"/>
                  <a:gd name="T3" fmla="*/ 247 h 253"/>
                  <a:gd name="T4" fmla="*/ 0 w 1"/>
                  <a:gd name="T5" fmla="*/ 253 h 253"/>
                  <a:gd name="T6" fmla="*/ 0 w 1"/>
                  <a:gd name="T7" fmla="*/ 6 h 253"/>
                  <a:gd name="T8" fmla="*/ 1 w 1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3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9"/>
                      <a:pt x="0" y="251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1" name="iṧḻíḋè"/>
              <p:cNvSpPr/>
              <p:nvPr/>
            </p:nvSpPr>
            <p:spPr bwMode="auto">
              <a:xfrm>
                <a:off x="3656" y="3682"/>
                <a:ext cx="1" cy="67"/>
              </a:xfrm>
              <a:custGeom>
                <a:avLst/>
                <a:gdLst>
                  <a:gd name="T0" fmla="*/ 1 w 1"/>
                  <a:gd name="T1" fmla="*/ 0 h 251"/>
                  <a:gd name="T2" fmla="*/ 1 w 1"/>
                  <a:gd name="T3" fmla="*/ 247 h 251"/>
                  <a:gd name="T4" fmla="*/ 0 w 1"/>
                  <a:gd name="T5" fmla="*/ 251 h 251"/>
                  <a:gd name="T6" fmla="*/ 0 w 1"/>
                  <a:gd name="T7" fmla="*/ 4 h 251"/>
                  <a:gd name="T8" fmla="*/ 1 w 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1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8"/>
                      <a:pt x="0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2" name="ï$ļïḓé"/>
              <p:cNvSpPr/>
              <p:nvPr/>
            </p:nvSpPr>
            <p:spPr bwMode="auto">
              <a:xfrm>
                <a:off x="3656" y="3683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3" name="iṣľiḑé"/>
              <p:cNvSpPr/>
              <p:nvPr/>
            </p:nvSpPr>
            <p:spPr bwMode="auto">
              <a:xfrm>
                <a:off x="3656" y="3683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4" name="iṣliḍê"/>
              <p:cNvSpPr/>
              <p:nvPr/>
            </p:nvSpPr>
            <p:spPr bwMode="auto">
              <a:xfrm>
                <a:off x="3675" y="3682"/>
                <a:ext cx="3" cy="68"/>
              </a:xfrm>
              <a:custGeom>
                <a:avLst/>
                <a:gdLst>
                  <a:gd name="T0" fmla="*/ 13 w 13"/>
                  <a:gd name="T1" fmla="*/ 0 h 253"/>
                  <a:gd name="T2" fmla="*/ 13 w 13"/>
                  <a:gd name="T3" fmla="*/ 247 h 253"/>
                  <a:gd name="T4" fmla="*/ 0 w 13"/>
                  <a:gd name="T5" fmla="*/ 253 h 253"/>
                  <a:gd name="T6" fmla="*/ 0 w 13"/>
                  <a:gd name="T7" fmla="*/ 6 h 253"/>
                  <a:gd name="T8" fmla="*/ 13 w 13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3">
                    <a:moveTo>
                      <a:pt x="13" y="0"/>
                    </a:moveTo>
                    <a:cubicBezTo>
                      <a:pt x="13" y="247"/>
                      <a:pt x="13" y="247"/>
                      <a:pt x="13" y="247"/>
                    </a:cubicBezTo>
                    <a:cubicBezTo>
                      <a:pt x="9" y="250"/>
                      <a:pt x="5" y="252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9" y="3"/>
                      <a:pt x="13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5" name="íşlîďé"/>
              <p:cNvSpPr/>
              <p:nvPr/>
            </p:nvSpPr>
            <p:spPr bwMode="auto">
              <a:xfrm>
                <a:off x="3674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6" name="íṡlïḓe"/>
              <p:cNvSpPr/>
              <p:nvPr/>
            </p:nvSpPr>
            <p:spPr bwMode="auto">
              <a:xfrm>
                <a:off x="3673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7" name="îşľíḓé"/>
              <p:cNvSpPr/>
              <p:nvPr/>
            </p:nvSpPr>
            <p:spPr bwMode="auto">
              <a:xfrm>
                <a:off x="3672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8" name="ïş1ïďe"/>
              <p:cNvSpPr/>
              <p:nvPr/>
            </p:nvSpPr>
            <p:spPr bwMode="auto">
              <a:xfrm>
                <a:off x="3672" y="3684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89" name="iṩļîdê"/>
              <p:cNvSpPr/>
              <p:nvPr/>
            </p:nvSpPr>
            <p:spPr bwMode="auto">
              <a:xfrm>
                <a:off x="3671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0" name="işľïḓè"/>
              <p:cNvSpPr/>
              <p:nvPr/>
            </p:nvSpPr>
            <p:spPr bwMode="auto">
              <a:xfrm>
                <a:off x="3671" y="3684"/>
                <a:ext cx="0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0 h 246"/>
                  <a:gd name="T8" fmla="*/ 1 w 1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1" name="iślïḍè"/>
              <p:cNvSpPr/>
              <p:nvPr/>
            </p:nvSpPr>
            <p:spPr bwMode="auto">
              <a:xfrm>
                <a:off x="3671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2" name="íśḻíḑé"/>
              <p:cNvSpPr/>
              <p:nvPr/>
            </p:nvSpPr>
            <p:spPr bwMode="auto">
              <a:xfrm>
                <a:off x="3670" y="3684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3" name="išḻîḋè"/>
              <p:cNvSpPr/>
              <p:nvPr/>
            </p:nvSpPr>
            <p:spPr bwMode="auto">
              <a:xfrm>
                <a:off x="3670" y="3684"/>
                <a:ext cx="1" cy="66"/>
              </a:xfrm>
              <a:prstGeom prst="rect">
                <a:avLst/>
              </a:pr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4" name="ïŝ1iḍè"/>
              <p:cNvSpPr/>
              <p:nvPr/>
            </p:nvSpPr>
            <p:spPr bwMode="auto">
              <a:xfrm>
                <a:off x="3670" y="368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5" name="išlíḓé"/>
              <p:cNvSpPr/>
              <p:nvPr/>
            </p:nvSpPr>
            <p:spPr bwMode="auto">
              <a:xfrm>
                <a:off x="3669" y="3682"/>
                <a:ext cx="1" cy="68"/>
              </a:xfrm>
              <a:custGeom>
                <a:avLst/>
                <a:gdLst>
                  <a:gd name="T0" fmla="*/ 4 w 4"/>
                  <a:gd name="T1" fmla="*/ 6 h 252"/>
                  <a:gd name="T2" fmla="*/ 4 w 4"/>
                  <a:gd name="T3" fmla="*/ 252 h 252"/>
                  <a:gd name="T4" fmla="*/ 0 w 4"/>
                  <a:gd name="T5" fmla="*/ 247 h 252"/>
                  <a:gd name="T6" fmla="*/ 0 w 4"/>
                  <a:gd name="T7" fmla="*/ 0 h 252"/>
                  <a:gd name="T8" fmla="*/ 4 w 4"/>
                  <a:gd name="T9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6"/>
                    </a:moveTo>
                    <a:cubicBezTo>
                      <a:pt x="4" y="252"/>
                      <a:pt x="4" y="252"/>
                      <a:pt x="4" y="252"/>
                    </a:cubicBezTo>
                    <a:cubicBezTo>
                      <a:pt x="1" y="251"/>
                      <a:pt x="0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6" name="îŝ1iḋè"/>
              <p:cNvSpPr/>
              <p:nvPr/>
            </p:nvSpPr>
            <p:spPr bwMode="auto">
              <a:xfrm>
                <a:off x="3679" y="3685"/>
                <a:ext cx="1" cy="66"/>
              </a:xfrm>
              <a:custGeom>
                <a:avLst/>
                <a:gdLst>
                  <a:gd name="T0" fmla="*/ 3 w 3"/>
                  <a:gd name="T1" fmla="*/ 0 h 249"/>
                  <a:gd name="T2" fmla="*/ 3 w 3"/>
                  <a:gd name="T3" fmla="*/ 246 h 249"/>
                  <a:gd name="T4" fmla="*/ 0 w 3"/>
                  <a:gd name="T5" fmla="*/ 249 h 249"/>
                  <a:gd name="T6" fmla="*/ 0 w 3"/>
                  <a:gd name="T7" fmla="*/ 2 h 249"/>
                  <a:gd name="T8" fmla="*/ 3 w 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9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7" name="íšļîḍé"/>
              <p:cNvSpPr/>
              <p:nvPr/>
            </p:nvSpPr>
            <p:spPr bwMode="auto">
              <a:xfrm>
                <a:off x="3672" y="3685"/>
                <a:ext cx="7" cy="70"/>
              </a:xfrm>
              <a:custGeom>
                <a:avLst/>
                <a:gdLst>
                  <a:gd name="T0" fmla="*/ 28 w 28"/>
                  <a:gd name="T1" fmla="*/ 0 h 259"/>
                  <a:gd name="T2" fmla="*/ 28 w 28"/>
                  <a:gd name="T3" fmla="*/ 247 h 259"/>
                  <a:gd name="T4" fmla="*/ 0 w 28"/>
                  <a:gd name="T5" fmla="*/ 259 h 259"/>
                  <a:gd name="T6" fmla="*/ 0 w 28"/>
                  <a:gd name="T7" fmla="*/ 12 h 259"/>
                  <a:gd name="T8" fmla="*/ 28 w 28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9">
                    <a:moveTo>
                      <a:pt x="28" y="0"/>
                    </a:moveTo>
                    <a:cubicBezTo>
                      <a:pt x="28" y="247"/>
                      <a:pt x="28" y="247"/>
                      <a:pt x="28" y="247"/>
                    </a:cubicBezTo>
                    <a:cubicBezTo>
                      <a:pt x="19" y="253"/>
                      <a:pt x="9" y="257"/>
                      <a:pt x="0" y="25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9" y="10"/>
                      <a:pt x="19" y="7"/>
                      <a:pt x="28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8" name="iŝḻïḑe"/>
              <p:cNvSpPr/>
              <p:nvPr/>
            </p:nvSpPr>
            <p:spPr bwMode="auto">
              <a:xfrm>
                <a:off x="3669" y="3688"/>
                <a:ext cx="3" cy="67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7"/>
                      <a:pt x="2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5" y="1"/>
                      <a:pt x="8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99" name="ïṥḷide"/>
              <p:cNvSpPr/>
              <p:nvPr/>
            </p:nvSpPr>
            <p:spPr bwMode="auto">
              <a:xfrm>
                <a:off x="3668" y="3689"/>
                <a:ext cx="1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0" name="iSḷïďé"/>
              <p:cNvSpPr/>
              <p:nvPr/>
            </p:nvSpPr>
            <p:spPr bwMode="auto">
              <a:xfrm>
                <a:off x="3666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4" y="0"/>
                      <a:pt x="6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1" name="iSļíḓê"/>
              <p:cNvSpPr/>
              <p:nvPr/>
            </p:nvSpPr>
            <p:spPr bwMode="auto">
              <a:xfrm>
                <a:off x="3665" y="3689"/>
                <a:ext cx="1" cy="66"/>
              </a:xfrm>
              <a:custGeom>
                <a:avLst/>
                <a:gdLst>
                  <a:gd name="T0" fmla="*/ 5 w 5"/>
                  <a:gd name="T1" fmla="*/ 1 h 247"/>
                  <a:gd name="T2" fmla="*/ 5 w 5"/>
                  <a:gd name="T3" fmla="*/ 247 h 247"/>
                  <a:gd name="T4" fmla="*/ 4 w 5"/>
                  <a:gd name="T5" fmla="*/ 247 h 247"/>
                  <a:gd name="T6" fmla="*/ 0 w 5"/>
                  <a:gd name="T7" fmla="*/ 247 h 247"/>
                  <a:gd name="T8" fmla="*/ 0 w 5"/>
                  <a:gd name="T9" fmla="*/ 0 h 247"/>
                  <a:gd name="T10" fmla="*/ 4 w 5"/>
                  <a:gd name="T11" fmla="*/ 1 h 247"/>
                  <a:gd name="T12" fmla="*/ 5 w 5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7">
                    <a:moveTo>
                      <a:pt x="5" y="1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2" name="îšḷîḋè"/>
              <p:cNvSpPr/>
              <p:nvPr/>
            </p:nvSpPr>
            <p:spPr bwMode="auto">
              <a:xfrm>
                <a:off x="3664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3" name="ïslîďê"/>
              <p:cNvSpPr/>
              <p:nvPr/>
            </p:nvSpPr>
            <p:spPr bwMode="auto">
              <a:xfrm>
                <a:off x="3663" y="3689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4" name="îśľiḋe"/>
              <p:cNvSpPr/>
              <p:nvPr/>
            </p:nvSpPr>
            <p:spPr bwMode="auto">
              <a:xfrm>
                <a:off x="3662" y="3689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5" name="ïṥļide"/>
              <p:cNvSpPr/>
              <p:nvPr/>
            </p:nvSpPr>
            <p:spPr bwMode="auto">
              <a:xfrm>
                <a:off x="3661" y="3688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6" name="îṣ1ïḑè"/>
              <p:cNvSpPr/>
              <p:nvPr/>
            </p:nvSpPr>
            <p:spPr bwMode="auto">
              <a:xfrm>
                <a:off x="3660" y="3688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7" name="işḻiḋé"/>
              <p:cNvSpPr/>
              <p:nvPr/>
            </p:nvSpPr>
            <p:spPr bwMode="auto">
              <a:xfrm>
                <a:off x="3656" y="3683"/>
                <a:ext cx="4" cy="71"/>
              </a:xfrm>
              <a:custGeom>
                <a:avLst/>
                <a:gdLst>
                  <a:gd name="T0" fmla="*/ 14 w 14"/>
                  <a:gd name="T1" fmla="*/ 18 h 265"/>
                  <a:gd name="T2" fmla="*/ 14 w 14"/>
                  <a:gd name="T3" fmla="*/ 265 h 265"/>
                  <a:gd name="T4" fmla="*/ 1 w 14"/>
                  <a:gd name="T5" fmla="*/ 252 h 265"/>
                  <a:gd name="T6" fmla="*/ 0 w 14"/>
                  <a:gd name="T7" fmla="*/ 246 h 265"/>
                  <a:gd name="T8" fmla="*/ 0 w 14"/>
                  <a:gd name="T9" fmla="*/ 0 h 265"/>
                  <a:gd name="T10" fmla="*/ 1 w 14"/>
                  <a:gd name="T11" fmla="*/ 6 h 265"/>
                  <a:gd name="T12" fmla="*/ 14 w 14"/>
                  <a:gd name="T13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65">
                    <a:moveTo>
                      <a:pt x="14" y="18"/>
                    </a:moveTo>
                    <a:cubicBezTo>
                      <a:pt x="14" y="265"/>
                      <a:pt x="14" y="265"/>
                      <a:pt x="14" y="265"/>
                    </a:cubicBezTo>
                    <a:cubicBezTo>
                      <a:pt x="7" y="262"/>
                      <a:pt x="3" y="258"/>
                      <a:pt x="1" y="252"/>
                    </a:cubicBezTo>
                    <a:cubicBezTo>
                      <a:pt x="0" y="250"/>
                      <a:pt x="0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3" y="11"/>
                      <a:pt x="7" y="16"/>
                      <a:pt x="14" y="18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8" name="îṡľíḋê"/>
              <p:cNvSpPr/>
              <p:nvPr/>
            </p:nvSpPr>
            <p:spPr bwMode="auto">
              <a:xfrm>
                <a:off x="3665" y="3657"/>
                <a:ext cx="0" cy="66"/>
              </a:xfrm>
              <a:custGeom>
                <a:avLst/>
                <a:gdLst>
                  <a:gd name="T0" fmla="*/ 0 h 248"/>
                  <a:gd name="T1" fmla="*/ 246 h 248"/>
                  <a:gd name="T2" fmla="*/ 248 h 248"/>
                  <a:gd name="T3" fmla="*/ 1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09" name="ïṣliḋé"/>
              <p:cNvSpPr/>
              <p:nvPr/>
            </p:nvSpPr>
            <p:spPr bwMode="auto">
              <a:xfrm>
                <a:off x="3665" y="3657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0" name="iSḷíḋe"/>
              <p:cNvSpPr/>
              <p:nvPr/>
            </p:nvSpPr>
            <p:spPr bwMode="auto">
              <a:xfrm>
                <a:off x="3665" y="3657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1" name="iṥḻîdé"/>
              <p:cNvSpPr/>
              <p:nvPr/>
            </p:nvSpPr>
            <p:spPr bwMode="auto">
              <a:xfrm>
                <a:off x="3665" y="3658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2" name="íšľîḍê"/>
              <p:cNvSpPr/>
              <p:nvPr/>
            </p:nvSpPr>
            <p:spPr bwMode="auto">
              <a:xfrm>
                <a:off x="3665" y="365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3" name="ïṩ1îḑê"/>
              <p:cNvSpPr/>
              <p:nvPr/>
            </p:nvSpPr>
            <p:spPr bwMode="auto">
              <a:xfrm>
                <a:off x="3722" y="3656"/>
                <a:ext cx="1" cy="66"/>
              </a:xfrm>
              <a:prstGeom prst="rect">
                <a:avLst/>
              </a:pr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4" name="ïṣlîdè"/>
              <p:cNvSpPr/>
              <p:nvPr/>
            </p:nvSpPr>
            <p:spPr bwMode="auto">
              <a:xfrm>
                <a:off x="3722" y="3656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5" name="ïṥľîḓé"/>
              <p:cNvSpPr/>
              <p:nvPr/>
            </p:nvSpPr>
            <p:spPr bwMode="auto">
              <a:xfrm>
                <a:off x="3722" y="3656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6" name="îŝḷîḓé"/>
              <p:cNvSpPr/>
              <p:nvPr/>
            </p:nvSpPr>
            <p:spPr bwMode="auto">
              <a:xfrm>
                <a:off x="3721" y="3656"/>
                <a:ext cx="1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7" name="ïšlïdè"/>
              <p:cNvSpPr/>
              <p:nvPr/>
            </p:nvSpPr>
            <p:spPr bwMode="auto">
              <a:xfrm>
                <a:off x="3721" y="3657"/>
                <a:ext cx="0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8" name="ís1íḋê"/>
              <p:cNvSpPr/>
              <p:nvPr/>
            </p:nvSpPr>
            <p:spPr bwMode="auto">
              <a:xfrm>
                <a:off x="3721" y="3657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1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19" name="íṩļïḍé"/>
              <p:cNvSpPr/>
              <p:nvPr/>
            </p:nvSpPr>
            <p:spPr bwMode="auto">
              <a:xfrm>
                <a:off x="3721" y="3657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0" name="ïṥľíḓé"/>
              <p:cNvSpPr/>
              <p:nvPr/>
            </p:nvSpPr>
            <p:spPr bwMode="auto">
              <a:xfrm>
                <a:off x="3721" y="3658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1" name="iṧlïdê"/>
              <p:cNvSpPr/>
              <p:nvPr/>
            </p:nvSpPr>
            <p:spPr bwMode="auto">
              <a:xfrm>
                <a:off x="3721" y="365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2" name="iSḷíďé"/>
              <p:cNvSpPr/>
              <p:nvPr/>
            </p:nvSpPr>
            <p:spPr bwMode="auto">
              <a:xfrm>
                <a:off x="3665" y="3654"/>
                <a:ext cx="14" cy="8"/>
              </a:xfrm>
              <a:custGeom>
                <a:avLst/>
                <a:gdLst>
                  <a:gd name="T0" fmla="*/ 26 w 52"/>
                  <a:gd name="T1" fmla="*/ 28 h 28"/>
                  <a:gd name="T2" fmla="*/ 0 w 52"/>
                  <a:gd name="T3" fmla="*/ 14 h 28"/>
                  <a:gd name="T4" fmla="*/ 1 w 52"/>
                  <a:gd name="T5" fmla="*/ 10 h 28"/>
                  <a:gd name="T6" fmla="*/ 26 w 52"/>
                  <a:gd name="T7" fmla="*/ 0 h 28"/>
                  <a:gd name="T8" fmla="*/ 51 w 52"/>
                  <a:gd name="T9" fmla="*/ 11 h 28"/>
                  <a:gd name="T10" fmla="*/ 52 w 52"/>
                  <a:gd name="T11" fmla="*/ 14 h 28"/>
                  <a:gd name="T12" fmla="*/ 26 w 52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8">
                    <a:moveTo>
                      <a:pt x="26" y="28"/>
                    </a:moveTo>
                    <a:cubicBezTo>
                      <a:pt x="12" y="28"/>
                      <a:pt x="0" y="22"/>
                      <a:pt x="0" y="14"/>
                    </a:cubicBezTo>
                    <a:cubicBezTo>
                      <a:pt x="0" y="13"/>
                      <a:pt x="1" y="11"/>
                      <a:pt x="1" y="10"/>
                    </a:cubicBezTo>
                    <a:cubicBezTo>
                      <a:pt x="4" y="4"/>
                      <a:pt x="14" y="0"/>
                      <a:pt x="26" y="0"/>
                    </a:cubicBezTo>
                    <a:cubicBezTo>
                      <a:pt x="38" y="0"/>
                      <a:pt x="48" y="4"/>
                      <a:pt x="51" y="11"/>
                    </a:cubicBezTo>
                    <a:cubicBezTo>
                      <a:pt x="51" y="12"/>
                      <a:pt x="52" y="13"/>
                      <a:pt x="52" y="14"/>
                    </a:cubicBezTo>
                    <a:cubicBezTo>
                      <a:pt x="52" y="22"/>
                      <a:pt x="40" y="28"/>
                      <a:pt x="26" y="28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3" name="îşļïḋe"/>
              <p:cNvSpPr/>
              <p:nvPr/>
            </p:nvSpPr>
            <p:spPr bwMode="auto">
              <a:xfrm>
                <a:off x="3735" y="3658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4" name="iṥlîde"/>
              <p:cNvSpPr/>
              <p:nvPr/>
            </p:nvSpPr>
            <p:spPr bwMode="auto">
              <a:xfrm>
                <a:off x="3735" y="365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5" name="işliḓè"/>
              <p:cNvSpPr/>
              <p:nvPr/>
            </p:nvSpPr>
            <p:spPr bwMode="auto">
              <a:xfrm>
                <a:off x="3735" y="3658"/>
                <a:ext cx="0" cy="66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6" name="íṡ1ïḓè"/>
              <p:cNvSpPr/>
              <p:nvPr/>
            </p:nvSpPr>
            <p:spPr bwMode="auto">
              <a:xfrm>
                <a:off x="3735" y="3659"/>
                <a:ext cx="0" cy="66"/>
              </a:xfrm>
              <a:custGeom>
                <a:avLst/>
                <a:gdLst>
                  <a:gd name="T0" fmla="*/ 0 h 247"/>
                  <a:gd name="T1" fmla="*/ 246 h 247"/>
                  <a:gd name="T2" fmla="*/ 247 h 247"/>
                  <a:gd name="T3" fmla="*/ 1 h 247"/>
                  <a:gd name="T4" fmla="*/ 0 h 24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7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7" name="iṥ1íde"/>
              <p:cNvSpPr/>
              <p:nvPr/>
            </p:nvSpPr>
            <p:spPr bwMode="auto">
              <a:xfrm>
                <a:off x="3735" y="3659"/>
                <a:ext cx="0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8" name="iSļïḋè"/>
              <p:cNvSpPr/>
              <p:nvPr/>
            </p:nvSpPr>
            <p:spPr bwMode="auto">
              <a:xfrm>
                <a:off x="3734" y="3659"/>
                <a:ext cx="1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29" name="islíḋe"/>
              <p:cNvSpPr/>
              <p:nvPr/>
            </p:nvSpPr>
            <p:spPr bwMode="auto">
              <a:xfrm>
                <a:off x="3734" y="3660"/>
                <a:ext cx="0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6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0" name="íṥḷïďe"/>
              <p:cNvSpPr/>
              <p:nvPr/>
            </p:nvSpPr>
            <p:spPr bwMode="auto">
              <a:xfrm>
                <a:off x="3733" y="3660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7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1" name="î$lídé"/>
              <p:cNvSpPr/>
              <p:nvPr/>
            </p:nvSpPr>
            <p:spPr bwMode="auto">
              <a:xfrm>
                <a:off x="3731" y="3660"/>
                <a:ext cx="2" cy="68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6 h 251"/>
                  <a:gd name="T4" fmla="*/ 0 w 11"/>
                  <a:gd name="T5" fmla="*/ 251 h 251"/>
                  <a:gd name="T6" fmla="*/ 0 w 11"/>
                  <a:gd name="T7" fmla="*/ 4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8" y="248"/>
                      <a:pt x="4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2"/>
                      <a:pt x="11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2" name="îṧlíḓé"/>
              <p:cNvSpPr/>
              <p:nvPr/>
            </p:nvSpPr>
            <p:spPr bwMode="auto">
              <a:xfrm>
                <a:off x="3729" y="3662"/>
                <a:ext cx="2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1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3" name="ïṧľiḑe"/>
              <p:cNvSpPr/>
              <p:nvPr/>
            </p:nvSpPr>
            <p:spPr bwMode="auto">
              <a:xfrm>
                <a:off x="3729" y="3662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4" name="î$ḷîďé"/>
              <p:cNvSpPr/>
              <p:nvPr/>
            </p:nvSpPr>
            <p:spPr bwMode="auto">
              <a:xfrm>
                <a:off x="3728" y="366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5" name="ïš1ïḍe"/>
              <p:cNvSpPr/>
              <p:nvPr/>
            </p:nvSpPr>
            <p:spPr bwMode="auto">
              <a:xfrm>
                <a:off x="3728" y="3662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6" name="î$ḷiďê"/>
              <p:cNvSpPr/>
              <p:nvPr/>
            </p:nvSpPr>
            <p:spPr bwMode="auto">
              <a:xfrm>
                <a:off x="3728" y="3662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7" name="ïŝḻïḍè"/>
              <p:cNvSpPr/>
              <p:nvPr/>
            </p:nvSpPr>
            <p:spPr bwMode="auto">
              <a:xfrm>
                <a:off x="3721" y="3654"/>
                <a:ext cx="14" cy="8"/>
              </a:xfrm>
              <a:custGeom>
                <a:avLst/>
                <a:gdLst>
                  <a:gd name="T0" fmla="*/ 25 w 51"/>
                  <a:gd name="T1" fmla="*/ 28 h 28"/>
                  <a:gd name="T2" fmla="*/ 0 w 51"/>
                  <a:gd name="T3" fmla="*/ 14 h 28"/>
                  <a:gd name="T4" fmla="*/ 3 w 51"/>
                  <a:gd name="T5" fmla="*/ 7 h 28"/>
                  <a:gd name="T6" fmla="*/ 25 w 51"/>
                  <a:gd name="T7" fmla="*/ 0 h 28"/>
                  <a:gd name="T8" fmla="*/ 51 w 51"/>
                  <a:gd name="T9" fmla="*/ 14 h 28"/>
                  <a:gd name="T10" fmla="*/ 51 w 51"/>
                  <a:gd name="T11" fmla="*/ 14 h 28"/>
                  <a:gd name="T12" fmla="*/ 25 w 51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28">
                    <a:moveTo>
                      <a:pt x="25" y="28"/>
                    </a:moveTo>
                    <a:cubicBezTo>
                      <a:pt x="11" y="28"/>
                      <a:pt x="0" y="22"/>
                      <a:pt x="0" y="14"/>
                    </a:cubicBezTo>
                    <a:cubicBezTo>
                      <a:pt x="0" y="11"/>
                      <a:pt x="1" y="9"/>
                      <a:pt x="3" y="7"/>
                    </a:cubicBezTo>
                    <a:cubicBezTo>
                      <a:pt x="8" y="2"/>
                      <a:pt x="16" y="0"/>
                      <a:pt x="25" y="0"/>
                    </a:cubicBezTo>
                    <a:cubicBezTo>
                      <a:pt x="39" y="0"/>
                      <a:pt x="51" y="6"/>
                      <a:pt x="51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22"/>
                      <a:pt x="39" y="28"/>
                      <a:pt x="25" y="28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8" name="iŝľîḍè"/>
              <p:cNvSpPr/>
              <p:nvPr/>
            </p:nvSpPr>
            <p:spPr bwMode="auto">
              <a:xfrm>
                <a:off x="3727" y="366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39" name="îśḻîḋé"/>
              <p:cNvSpPr/>
              <p:nvPr/>
            </p:nvSpPr>
            <p:spPr bwMode="auto">
              <a:xfrm>
                <a:off x="3727" y="3662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0" name="íṧlîḍè"/>
              <p:cNvSpPr/>
              <p:nvPr/>
            </p:nvSpPr>
            <p:spPr bwMode="auto">
              <a:xfrm>
                <a:off x="3726" y="3662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1" name="íṥliḓé"/>
              <p:cNvSpPr/>
              <p:nvPr/>
            </p:nvSpPr>
            <p:spPr bwMode="auto">
              <a:xfrm>
                <a:off x="3725" y="3662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2" name="ïšḻîdê"/>
              <p:cNvSpPr/>
              <p:nvPr/>
            </p:nvSpPr>
            <p:spPr bwMode="auto">
              <a:xfrm>
                <a:off x="3725" y="3662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43" name="iṣḷíḑe"/>
              <p:cNvSpPr/>
              <p:nvPr/>
            </p:nvSpPr>
            <p:spPr bwMode="auto">
              <a:xfrm>
                <a:off x="3724" y="3661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87" name="îṣļíḍe"/>
            <p:cNvGrpSpPr/>
            <p:nvPr/>
          </p:nvGrpSpPr>
          <p:grpSpPr bwMode="auto">
            <a:xfrm>
              <a:off x="5626040" y="5797515"/>
              <a:ext cx="479488" cy="163511"/>
              <a:chOff x="3513" y="3652"/>
              <a:chExt cx="302" cy="103"/>
            </a:xfrm>
          </p:grpSpPr>
          <p:sp>
            <p:nvSpPr>
              <p:cNvPr id="2944" name="íṡľîḋe"/>
              <p:cNvSpPr/>
              <p:nvPr/>
            </p:nvSpPr>
            <p:spPr bwMode="auto">
              <a:xfrm>
                <a:off x="3721" y="3658"/>
                <a:ext cx="3" cy="69"/>
              </a:xfrm>
              <a:custGeom>
                <a:avLst/>
                <a:gdLst>
                  <a:gd name="T0" fmla="*/ 10 w 10"/>
                  <a:gd name="T1" fmla="*/ 12 h 258"/>
                  <a:gd name="T2" fmla="*/ 10 w 10"/>
                  <a:gd name="T3" fmla="*/ 258 h 258"/>
                  <a:gd name="T4" fmla="*/ 0 w 10"/>
                  <a:gd name="T5" fmla="*/ 247 h 258"/>
                  <a:gd name="T6" fmla="*/ 0 w 10"/>
                  <a:gd name="T7" fmla="*/ 0 h 258"/>
                  <a:gd name="T8" fmla="*/ 10 w 10"/>
                  <a:gd name="T9" fmla="*/ 1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8">
                    <a:moveTo>
                      <a:pt x="10" y="12"/>
                    </a:moveTo>
                    <a:cubicBezTo>
                      <a:pt x="10" y="258"/>
                      <a:pt x="10" y="258"/>
                      <a:pt x="10" y="258"/>
                    </a:cubicBezTo>
                    <a:cubicBezTo>
                      <a:pt x="4" y="256"/>
                      <a:pt x="0" y="251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4" y="9"/>
                      <a:pt x="10" y="12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5" name="išḻiḓe"/>
              <p:cNvSpPr/>
              <p:nvPr/>
            </p:nvSpPr>
            <p:spPr bwMode="auto">
              <a:xfrm>
                <a:off x="3720" y="3662"/>
                <a:ext cx="13" cy="67"/>
              </a:xfrm>
              <a:prstGeom prst="rect">
                <a:avLst/>
              </a:prstGeom>
              <a:solidFill>
                <a:srgbClr val="7A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6" name="ï$lîḑê"/>
              <p:cNvSpPr/>
              <p:nvPr/>
            </p:nvSpPr>
            <p:spPr bwMode="auto">
              <a:xfrm>
                <a:off x="3744" y="3662"/>
                <a:ext cx="13" cy="67"/>
              </a:xfrm>
              <a:prstGeom prst="rect">
                <a:avLst/>
              </a:prstGeom>
              <a:solidFill>
                <a:srgbClr val="7A9B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7" name="isḻïḑé"/>
              <p:cNvSpPr/>
              <p:nvPr/>
            </p:nvSpPr>
            <p:spPr bwMode="auto">
              <a:xfrm>
                <a:off x="3638" y="3663"/>
                <a:ext cx="1" cy="68"/>
              </a:xfrm>
              <a:custGeom>
                <a:avLst/>
                <a:gdLst>
                  <a:gd name="T0" fmla="*/ 7 w 7"/>
                  <a:gd name="T1" fmla="*/ 7 h 254"/>
                  <a:gd name="T2" fmla="*/ 7 w 7"/>
                  <a:gd name="T3" fmla="*/ 254 h 254"/>
                  <a:gd name="T4" fmla="*/ 0 w 7"/>
                  <a:gd name="T5" fmla="*/ 247 h 254"/>
                  <a:gd name="T6" fmla="*/ 0 w 7"/>
                  <a:gd name="T7" fmla="*/ 0 h 254"/>
                  <a:gd name="T8" fmla="*/ 7 w 7"/>
                  <a:gd name="T9" fmla="*/ 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7"/>
                    </a:moveTo>
                    <a:cubicBezTo>
                      <a:pt x="7" y="254"/>
                      <a:pt x="7" y="254"/>
                      <a:pt x="7" y="254"/>
                    </a:cubicBezTo>
                    <a:cubicBezTo>
                      <a:pt x="7" y="251"/>
                      <a:pt x="5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7" y="4"/>
                      <a:pt x="7" y="7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8" name="í$1iḑé"/>
              <p:cNvSpPr/>
              <p:nvPr/>
            </p:nvSpPr>
            <p:spPr bwMode="auto">
              <a:xfrm>
                <a:off x="3637" y="3663"/>
                <a:ext cx="1" cy="66"/>
              </a:xfrm>
              <a:custGeom>
                <a:avLst/>
                <a:gdLst>
                  <a:gd name="T0" fmla="*/ 2 w 2"/>
                  <a:gd name="T1" fmla="*/ 1 h 248"/>
                  <a:gd name="T2" fmla="*/ 2 w 2"/>
                  <a:gd name="T3" fmla="*/ 248 h 248"/>
                  <a:gd name="T4" fmla="*/ 0 w 2"/>
                  <a:gd name="T5" fmla="*/ 247 h 248"/>
                  <a:gd name="T6" fmla="*/ 0 w 2"/>
                  <a:gd name="T7" fmla="*/ 0 h 248"/>
                  <a:gd name="T8" fmla="*/ 2 w 2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1"/>
                    </a:move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9" name="ïşlïḍe"/>
              <p:cNvSpPr/>
              <p:nvPr/>
            </p:nvSpPr>
            <p:spPr bwMode="auto">
              <a:xfrm>
                <a:off x="3514" y="3662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0" name="ïṧliďê"/>
              <p:cNvSpPr/>
              <p:nvPr/>
            </p:nvSpPr>
            <p:spPr bwMode="auto">
              <a:xfrm>
                <a:off x="3514" y="3662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3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9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1" name="îš1ïḓê"/>
              <p:cNvSpPr/>
              <p:nvPr/>
            </p:nvSpPr>
            <p:spPr bwMode="auto">
              <a:xfrm>
                <a:off x="3514" y="3663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2" name="îṥ1iḋè"/>
              <p:cNvSpPr/>
              <p:nvPr/>
            </p:nvSpPr>
            <p:spPr bwMode="auto">
              <a:xfrm>
                <a:off x="3514" y="3663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3" name="íṩḷïḋe"/>
              <p:cNvSpPr/>
              <p:nvPr/>
            </p:nvSpPr>
            <p:spPr bwMode="auto">
              <a:xfrm>
                <a:off x="3720" y="3662"/>
                <a:ext cx="0" cy="69"/>
              </a:xfrm>
              <a:custGeom>
                <a:avLst/>
                <a:gdLst>
                  <a:gd name="T0" fmla="*/ 0 h 69"/>
                  <a:gd name="T1" fmla="*/ 67 h 69"/>
                  <a:gd name="T2" fmla="*/ 69 h 69"/>
                  <a:gd name="T3" fmla="*/ 2 h 69"/>
                  <a:gd name="T4" fmla="*/ 0 h 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9">
                    <a:moveTo>
                      <a:pt x="0" y="0"/>
                    </a:moveTo>
                    <a:lnTo>
                      <a:pt x="0" y="67"/>
                    </a:lnTo>
                    <a:lnTo>
                      <a:pt x="0" y="69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4" name="islíḋê"/>
              <p:cNvSpPr/>
              <p:nvPr/>
            </p:nvSpPr>
            <p:spPr bwMode="auto">
              <a:xfrm>
                <a:off x="3743" y="3662"/>
                <a:ext cx="1" cy="69"/>
              </a:xfrm>
              <a:custGeom>
                <a:avLst/>
                <a:gdLst>
                  <a:gd name="T0" fmla="*/ 1 w 1"/>
                  <a:gd name="T1" fmla="*/ 0 h 69"/>
                  <a:gd name="T2" fmla="*/ 1 w 1"/>
                  <a:gd name="T3" fmla="*/ 67 h 69"/>
                  <a:gd name="T4" fmla="*/ 0 w 1"/>
                  <a:gd name="T5" fmla="*/ 69 h 69"/>
                  <a:gd name="T6" fmla="*/ 0 w 1"/>
                  <a:gd name="T7" fmla="*/ 2 h 69"/>
                  <a:gd name="T8" fmla="*/ 1 w 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9">
                    <a:moveTo>
                      <a:pt x="1" y="0"/>
                    </a:moveTo>
                    <a:lnTo>
                      <a:pt x="1" y="67"/>
                    </a:lnTo>
                    <a:lnTo>
                      <a:pt x="0" y="69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5" name="ïṧḷiḓé"/>
              <p:cNvSpPr/>
              <p:nvPr/>
            </p:nvSpPr>
            <p:spPr bwMode="auto">
              <a:xfrm>
                <a:off x="3743" y="3664"/>
                <a:ext cx="12" cy="67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6" name="íşliḋé"/>
              <p:cNvSpPr/>
              <p:nvPr/>
            </p:nvSpPr>
            <p:spPr bwMode="auto">
              <a:xfrm>
                <a:off x="3720" y="3664"/>
                <a:ext cx="12" cy="67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7" name="îṥľiḍe"/>
              <p:cNvSpPr/>
              <p:nvPr/>
            </p:nvSpPr>
            <p:spPr bwMode="auto">
              <a:xfrm>
                <a:off x="3638" y="3663"/>
                <a:ext cx="1" cy="68"/>
              </a:xfrm>
              <a:custGeom>
                <a:avLst/>
                <a:gdLst>
                  <a:gd name="T0" fmla="*/ 7 w 7"/>
                  <a:gd name="T1" fmla="*/ 7 h 254"/>
                  <a:gd name="T2" fmla="*/ 7 w 7"/>
                  <a:gd name="T3" fmla="*/ 254 h 254"/>
                  <a:gd name="T4" fmla="*/ 0 w 7"/>
                  <a:gd name="T5" fmla="*/ 247 h 254"/>
                  <a:gd name="T6" fmla="*/ 0 w 7"/>
                  <a:gd name="T7" fmla="*/ 0 h 254"/>
                  <a:gd name="T8" fmla="*/ 7 w 7"/>
                  <a:gd name="T9" fmla="*/ 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7"/>
                    </a:moveTo>
                    <a:cubicBezTo>
                      <a:pt x="7" y="254"/>
                      <a:pt x="7" y="254"/>
                      <a:pt x="7" y="254"/>
                    </a:cubicBezTo>
                    <a:cubicBezTo>
                      <a:pt x="7" y="251"/>
                      <a:pt x="5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7" y="4"/>
                      <a:pt x="7" y="7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8" name="îṧļïḓê"/>
              <p:cNvSpPr/>
              <p:nvPr/>
            </p:nvSpPr>
            <p:spPr bwMode="auto">
              <a:xfrm>
                <a:off x="3639" y="3653"/>
                <a:ext cx="5" cy="78"/>
              </a:xfrm>
              <a:custGeom>
                <a:avLst/>
                <a:gdLst>
                  <a:gd name="T0" fmla="*/ 5 w 5"/>
                  <a:gd name="T1" fmla="*/ 0 h 78"/>
                  <a:gd name="T2" fmla="*/ 5 w 5"/>
                  <a:gd name="T3" fmla="*/ 67 h 78"/>
                  <a:gd name="T4" fmla="*/ 0 w 5"/>
                  <a:gd name="T5" fmla="*/ 78 h 78"/>
                  <a:gd name="T6" fmla="*/ 0 w 5"/>
                  <a:gd name="T7" fmla="*/ 12 h 78"/>
                  <a:gd name="T8" fmla="*/ 5 w 5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8">
                    <a:moveTo>
                      <a:pt x="5" y="0"/>
                    </a:moveTo>
                    <a:lnTo>
                      <a:pt x="5" y="67"/>
                    </a:lnTo>
                    <a:lnTo>
                      <a:pt x="0" y="78"/>
                    </a:lnTo>
                    <a:lnTo>
                      <a:pt x="0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59" name="íSļídê"/>
              <p:cNvSpPr/>
              <p:nvPr/>
            </p:nvSpPr>
            <p:spPr bwMode="auto">
              <a:xfrm>
                <a:off x="3755" y="3662"/>
                <a:ext cx="2" cy="69"/>
              </a:xfrm>
              <a:custGeom>
                <a:avLst/>
                <a:gdLst>
                  <a:gd name="T0" fmla="*/ 2 w 2"/>
                  <a:gd name="T1" fmla="*/ 0 h 69"/>
                  <a:gd name="T2" fmla="*/ 2 w 2"/>
                  <a:gd name="T3" fmla="*/ 67 h 69"/>
                  <a:gd name="T4" fmla="*/ 0 w 2"/>
                  <a:gd name="T5" fmla="*/ 69 h 69"/>
                  <a:gd name="T6" fmla="*/ 0 w 2"/>
                  <a:gd name="T7" fmla="*/ 3 h 69"/>
                  <a:gd name="T8" fmla="*/ 2 w 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9">
                    <a:moveTo>
                      <a:pt x="2" y="0"/>
                    </a:moveTo>
                    <a:lnTo>
                      <a:pt x="2" y="67"/>
                    </a:lnTo>
                    <a:lnTo>
                      <a:pt x="0" y="69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0" name="îśḷídê"/>
              <p:cNvSpPr/>
              <p:nvPr/>
            </p:nvSpPr>
            <p:spPr bwMode="auto">
              <a:xfrm>
                <a:off x="3544" y="3652"/>
                <a:ext cx="1" cy="67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1 w 6"/>
                  <a:gd name="T5" fmla="*/ 246 h 247"/>
                  <a:gd name="T6" fmla="*/ 0 w 6"/>
                  <a:gd name="T7" fmla="*/ 246 h 247"/>
                  <a:gd name="T8" fmla="*/ 0 w 6"/>
                  <a:gd name="T9" fmla="*/ 0 h 247"/>
                  <a:gd name="T10" fmla="*/ 1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1" name="iṡḷíḑè"/>
              <p:cNvSpPr/>
              <p:nvPr/>
            </p:nvSpPr>
            <p:spPr bwMode="auto">
              <a:xfrm>
                <a:off x="3541" y="3652"/>
                <a:ext cx="3" cy="67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6 h 247"/>
                  <a:gd name="T4" fmla="*/ 0 w 9"/>
                  <a:gd name="T5" fmla="*/ 247 h 247"/>
                  <a:gd name="T6" fmla="*/ 0 w 9"/>
                  <a:gd name="T7" fmla="*/ 0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6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2" name="i$liḋé"/>
              <p:cNvSpPr/>
              <p:nvPr/>
            </p:nvSpPr>
            <p:spPr bwMode="auto">
              <a:xfrm>
                <a:off x="3538" y="3652"/>
                <a:ext cx="3" cy="67"/>
              </a:xfrm>
              <a:custGeom>
                <a:avLst/>
                <a:gdLst>
                  <a:gd name="T0" fmla="*/ 11 w 11"/>
                  <a:gd name="T1" fmla="*/ 0 h 248"/>
                  <a:gd name="T2" fmla="*/ 11 w 11"/>
                  <a:gd name="T3" fmla="*/ 247 h 248"/>
                  <a:gd name="T4" fmla="*/ 0 w 11"/>
                  <a:gd name="T5" fmla="*/ 248 h 248"/>
                  <a:gd name="T6" fmla="*/ 0 w 11"/>
                  <a:gd name="T7" fmla="*/ 1 h 248"/>
                  <a:gd name="T8" fmla="*/ 11 w 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8">
                    <a:moveTo>
                      <a:pt x="11" y="0"/>
                    </a:moveTo>
                    <a:cubicBezTo>
                      <a:pt x="11" y="247"/>
                      <a:pt x="11" y="247"/>
                      <a:pt x="11" y="247"/>
                    </a:cubicBezTo>
                    <a:cubicBezTo>
                      <a:pt x="7" y="247"/>
                      <a:pt x="4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0"/>
                      <a:pt x="11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3" name="îšļíḓè"/>
              <p:cNvSpPr/>
              <p:nvPr/>
            </p:nvSpPr>
            <p:spPr bwMode="auto">
              <a:xfrm>
                <a:off x="3534" y="3653"/>
                <a:ext cx="4" cy="67"/>
              </a:xfrm>
              <a:custGeom>
                <a:avLst/>
                <a:gdLst>
                  <a:gd name="T0" fmla="*/ 15 w 15"/>
                  <a:gd name="T1" fmla="*/ 0 h 250"/>
                  <a:gd name="T2" fmla="*/ 15 w 15"/>
                  <a:gd name="T3" fmla="*/ 247 h 250"/>
                  <a:gd name="T4" fmla="*/ 0 w 15"/>
                  <a:gd name="T5" fmla="*/ 250 h 250"/>
                  <a:gd name="T6" fmla="*/ 0 w 15"/>
                  <a:gd name="T7" fmla="*/ 3 h 250"/>
                  <a:gd name="T8" fmla="*/ 15 w 1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50">
                    <a:moveTo>
                      <a:pt x="15" y="0"/>
                    </a:moveTo>
                    <a:cubicBezTo>
                      <a:pt x="15" y="247"/>
                      <a:pt x="15" y="247"/>
                      <a:pt x="15" y="247"/>
                    </a:cubicBezTo>
                    <a:cubicBezTo>
                      <a:pt x="10" y="248"/>
                      <a:pt x="5" y="248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2"/>
                      <a:pt x="10" y="1"/>
                      <a:pt x="15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4" name="iS1ïďé"/>
              <p:cNvSpPr/>
              <p:nvPr/>
            </p:nvSpPr>
            <p:spPr bwMode="auto">
              <a:xfrm>
                <a:off x="3520" y="3653"/>
                <a:ext cx="14" cy="72"/>
              </a:xfrm>
              <a:custGeom>
                <a:avLst/>
                <a:gdLst>
                  <a:gd name="T0" fmla="*/ 51 w 51"/>
                  <a:gd name="T1" fmla="*/ 0 h 267"/>
                  <a:gd name="T2" fmla="*/ 51 w 51"/>
                  <a:gd name="T3" fmla="*/ 247 h 267"/>
                  <a:gd name="T4" fmla="*/ 0 w 51"/>
                  <a:gd name="T5" fmla="*/ 267 h 267"/>
                  <a:gd name="T6" fmla="*/ 0 w 51"/>
                  <a:gd name="T7" fmla="*/ 21 h 267"/>
                  <a:gd name="T8" fmla="*/ 51 w 51"/>
                  <a:gd name="T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67">
                    <a:moveTo>
                      <a:pt x="51" y="0"/>
                    </a:moveTo>
                    <a:cubicBezTo>
                      <a:pt x="51" y="247"/>
                      <a:pt x="51" y="247"/>
                      <a:pt x="51" y="247"/>
                    </a:cubicBezTo>
                    <a:cubicBezTo>
                      <a:pt x="31" y="251"/>
                      <a:pt x="12" y="259"/>
                      <a:pt x="0" y="26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2" y="12"/>
                      <a:pt x="31" y="4"/>
                      <a:pt x="51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5" name="i$ḻíḍê"/>
              <p:cNvSpPr/>
              <p:nvPr/>
            </p:nvSpPr>
            <p:spPr bwMode="auto">
              <a:xfrm>
                <a:off x="3518" y="3659"/>
                <a:ext cx="2" cy="68"/>
              </a:xfrm>
              <a:custGeom>
                <a:avLst/>
                <a:gdLst>
                  <a:gd name="T0" fmla="*/ 8 w 8"/>
                  <a:gd name="T1" fmla="*/ 0 h 253"/>
                  <a:gd name="T2" fmla="*/ 8 w 8"/>
                  <a:gd name="T3" fmla="*/ 246 h 253"/>
                  <a:gd name="T4" fmla="*/ 0 w 8"/>
                  <a:gd name="T5" fmla="*/ 253 h 253"/>
                  <a:gd name="T6" fmla="*/ 0 w 8"/>
                  <a:gd name="T7" fmla="*/ 6 h 253"/>
                  <a:gd name="T8" fmla="*/ 8 w 8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53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8"/>
                      <a:pt x="3" y="251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5" y="2"/>
                      <a:pt x="8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6" name="i$ļíde"/>
              <p:cNvSpPr/>
              <p:nvPr/>
            </p:nvSpPr>
            <p:spPr bwMode="auto">
              <a:xfrm>
                <a:off x="3518" y="3661"/>
                <a:ext cx="0" cy="67"/>
              </a:xfrm>
              <a:custGeom>
                <a:avLst/>
                <a:gdLst>
                  <a:gd name="T0" fmla="*/ 3 w 3"/>
                  <a:gd name="T1" fmla="*/ 0 h 251"/>
                  <a:gd name="T2" fmla="*/ 3 w 3"/>
                  <a:gd name="T3" fmla="*/ 247 h 251"/>
                  <a:gd name="T4" fmla="*/ 0 w 3"/>
                  <a:gd name="T5" fmla="*/ 251 h 251"/>
                  <a:gd name="T6" fmla="*/ 0 w 3"/>
                  <a:gd name="T7" fmla="*/ 5 h 251"/>
                  <a:gd name="T8" fmla="*/ 3 w 3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1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2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7" name="islíḑé"/>
              <p:cNvSpPr/>
              <p:nvPr/>
            </p:nvSpPr>
            <p:spPr bwMode="auto">
              <a:xfrm>
                <a:off x="3517" y="3662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8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8" name="ïśḷïḑe"/>
              <p:cNvSpPr/>
              <p:nvPr/>
            </p:nvSpPr>
            <p:spPr bwMode="auto">
              <a:xfrm>
                <a:off x="3516" y="3663"/>
                <a:ext cx="1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69" name="iśļíde"/>
              <p:cNvSpPr/>
              <p:nvPr/>
            </p:nvSpPr>
            <p:spPr bwMode="auto">
              <a:xfrm>
                <a:off x="3516" y="3664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0" name="ïśľiḋè"/>
              <p:cNvSpPr/>
              <p:nvPr/>
            </p:nvSpPr>
            <p:spPr bwMode="auto">
              <a:xfrm>
                <a:off x="3516" y="3664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3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1" name="íšḷiďe"/>
              <p:cNvSpPr/>
              <p:nvPr/>
            </p:nvSpPr>
            <p:spPr bwMode="auto">
              <a:xfrm>
                <a:off x="3516" y="3665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2" name="iśḷîdé"/>
              <p:cNvSpPr/>
              <p:nvPr/>
            </p:nvSpPr>
            <p:spPr bwMode="auto">
              <a:xfrm>
                <a:off x="3516" y="3665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3" name="işľîdé"/>
              <p:cNvSpPr/>
              <p:nvPr/>
            </p:nvSpPr>
            <p:spPr bwMode="auto">
              <a:xfrm>
                <a:off x="3571" y="3653"/>
                <a:ext cx="9" cy="102"/>
              </a:xfrm>
              <a:custGeom>
                <a:avLst/>
                <a:gdLst>
                  <a:gd name="T0" fmla="*/ 9 w 9"/>
                  <a:gd name="T1" fmla="*/ 0 h 102"/>
                  <a:gd name="T2" fmla="*/ 9 w 9"/>
                  <a:gd name="T3" fmla="*/ 66 h 102"/>
                  <a:gd name="T4" fmla="*/ 0 w 9"/>
                  <a:gd name="T5" fmla="*/ 102 h 102"/>
                  <a:gd name="T6" fmla="*/ 0 w 9"/>
                  <a:gd name="T7" fmla="*/ 36 h 102"/>
                  <a:gd name="T8" fmla="*/ 9 w 9"/>
                  <a:gd name="T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02">
                    <a:moveTo>
                      <a:pt x="9" y="0"/>
                    </a:moveTo>
                    <a:lnTo>
                      <a:pt x="9" y="66"/>
                    </a:lnTo>
                    <a:lnTo>
                      <a:pt x="0" y="102"/>
                    </a:lnTo>
                    <a:lnTo>
                      <a:pt x="0" y="3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19E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4" name="ïśļïde"/>
              <p:cNvSpPr/>
              <p:nvPr/>
            </p:nvSpPr>
            <p:spPr bwMode="auto">
              <a:xfrm>
                <a:off x="3606" y="3663"/>
                <a:ext cx="3" cy="69"/>
              </a:xfrm>
              <a:custGeom>
                <a:avLst/>
                <a:gdLst>
                  <a:gd name="T0" fmla="*/ 10 w 10"/>
                  <a:gd name="T1" fmla="*/ 13 h 259"/>
                  <a:gd name="T2" fmla="*/ 10 w 10"/>
                  <a:gd name="T3" fmla="*/ 259 h 259"/>
                  <a:gd name="T4" fmla="*/ 0 w 10"/>
                  <a:gd name="T5" fmla="*/ 247 h 259"/>
                  <a:gd name="T6" fmla="*/ 0 w 10"/>
                  <a:gd name="T7" fmla="*/ 0 h 259"/>
                  <a:gd name="T8" fmla="*/ 10 w 10"/>
                  <a:gd name="T9" fmla="*/ 1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9">
                    <a:moveTo>
                      <a:pt x="10" y="13"/>
                    </a:moveTo>
                    <a:cubicBezTo>
                      <a:pt x="10" y="259"/>
                      <a:pt x="10" y="259"/>
                      <a:pt x="10" y="259"/>
                    </a:cubicBezTo>
                    <a:cubicBezTo>
                      <a:pt x="10" y="254"/>
                      <a:pt x="7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3"/>
                      <a:pt x="10" y="8"/>
                      <a:pt x="10" y="13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5" name="íŝ1íḑê"/>
              <p:cNvSpPr/>
              <p:nvPr/>
            </p:nvSpPr>
            <p:spPr bwMode="auto">
              <a:xfrm>
                <a:off x="3605" y="3663"/>
                <a:ext cx="1" cy="66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6" name="îSḷïḓé"/>
              <p:cNvSpPr/>
              <p:nvPr/>
            </p:nvSpPr>
            <p:spPr bwMode="auto">
              <a:xfrm>
                <a:off x="3605" y="3662"/>
                <a:ext cx="0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7" name="ïṣlîḓè"/>
              <p:cNvSpPr/>
              <p:nvPr/>
            </p:nvSpPr>
            <p:spPr bwMode="auto">
              <a:xfrm>
                <a:off x="3604" y="366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8" name="íŝlïde"/>
              <p:cNvSpPr/>
              <p:nvPr/>
            </p:nvSpPr>
            <p:spPr bwMode="auto">
              <a:xfrm>
                <a:off x="3603" y="3662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79" name="îslïḋê"/>
              <p:cNvSpPr/>
              <p:nvPr/>
            </p:nvSpPr>
            <p:spPr bwMode="auto">
              <a:xfrm>
                <a:off x="3601" y="3662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6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0" name="îṣḷîḓè"/>
              <p:cNvSpPr/>
              <p:nvPr/>
            </p:nvSpPr>
            <p:spPr bwMode="auto">
              <a:xfrm>
                <a:off x="3599" y="3662"/>
                <a:ext cx="2" cy="66"/>
              </a:xfrm>
              <a:custGeom>
                <a:avLst/>
                <a:gdLst>
                  <a:gd name="T0" fmla="*/ 7 w 7"/>
                  <a:gd name="T1" fmla="*/ 0 h 246"/>
                  <a:gd name="T2" fmla="*/ 7 w 7"/>
                  <a:gd name="T3" fmla="*/ 246 h 246"/>
                  <a:gd name="T4" fmla="*/ 1 w 7"/>
                  <a:gd name="T5" fmla="*/ 246 h 246"/>
                  <a:gd name="T6" fmla="*/ 0 w 7"/>
                  <a:gd name="T7" fmla="*/ 246 h 246"/>
                  <a:gd name="T8" fmla="*/ 0 w 7"/>
                  <a:gd name="T9" fmla="*/ 0 h 246"/>
                  <a:gd name="T10" fmla="*/ 1 w 7"/>
                  <a:gd name="T11" fmla="*/ 0 h 246"/>
                  <a:gd name="T12" fmla="*/ 7 w 7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6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3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1" name="iŝļïďe"/>
              <p:cNvSpPr/>
              <p:nvPr/>
            </p:nvSpPr>
            <p:spPr bwMode="auto">
              <a:xfrm>
                <a:off x="3597" y="3662"/>
                <a:ext cx="2" cy="66"/>
              </a:xfrm>
              <a:custGeom>
                <a:avLst/>
                <a:gdLst>
                  <a:gd name="T0" fmla="*/ 8 w 8"/>
                  <a:gd name="T1" fmla="*/ 0 h 246"/>
                  <a:gd name="T2" fmla="*/ 8 w 8"/>
                  <a:gd name="T3" fmla="*/ 246 h 246"/>
                  <a:gd name="T4" fmla="*/ 0 w 8"/>
                  <a:gd name="T5" fmla="*/ 246 h 246"/>
                  <a:gd name="T6" fmla="*/ 0 w 8"/>
                  <a:gd name="T7" fmla="*/ 0 h 246"/>
                  <a:gd name="T8" fmla="*/ 8 w 8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6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6"/>
                      <a:pt x="3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8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2" name="ïṡ1ïďè"/>
              <p:cNvSpPr/>
              <p:nvPr/>
            </p:nvSpPr>
            <p:spPr bwMode="auto">
              <a:xfrm>
                <a:off x="3595" y="3662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6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3" name="íśļíḍè"/>
              <p:cNvSpPr/>
              <p:nvPr/>
            </p:nvSpPr>
            <p:spPr bwMode="auto">
              <a:xfrm>
                <a:off x="3592" y="3662"/>
                <a:ext cx="3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7" y="247"/>
                      <a:pt x="4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0"/>
                      <a:pt x="10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4" name="ïŝļïḓé"/>
              <p:cNvSpPr/>
              <p:nvPr/>
            </p:nvSpPr>
            <p:spPr bwMode="auto">
              <a:xfrm>
                <a:off x="3583" y="3663"/>
                <a:ext cx="9" cy="70"/>
              </a:xfrm>
              <a:custGeom>
                <a:avLst/>
                <a:gdLst>
                  <a:gd name="T0" fmla="*/ 32 w 32"/>
                  <a:gd name="T1" fmla="*/ 0 h 261"/>
                  <a:gd name="T2" fmla="*/ 32 w 32"/>
                  <a:gd name="T3" fmla="*/ 247 h 261"/>
                  <a:gd name="T4" fmla="*/ 0 w 32"/>
                  <a:gd name="T5" fmla="*/ 261 h 261"/>
                  <a:gd name="T6" fmla="*/ 0 w 32"/>
                  <a:gd name="T7" fmla="*/ 15 h 261"/>
                  <a:gd name="T8" fmla="*/ 32 w 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1">
                    <a:moveTo>
                      <a:pt x="32" y="0"/>
                    </a:moveTo>
                    <a:cubicBezTo>
                      <a:pt x="32" y="247"/>
                      <a:pt x="32" y="247"/>
                      <a:pt x="32" y="247"/>
                    </a:cubicBezTo>
                    <a:cubicBezTo>
                      <a:pt x="19" y="250"/>
                      <a:pt x="8" y="255"/>
                      <a:pt x="0" y="26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9"/>
                      <a:pt x="19" y="3"/>
                      <a:pt x="3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5" name="îšḻïde"/>
              <p:cNvSpPr/>
              <p:nvPr/>
            </p:nvSpPr>
            <p:spPr bwMode="auto">
              <a:xfrm>
                <a:off x="3581" y="3667"/>
                <a:ext cx="2" cy="68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6 h 254"/>
                  <a:gd name="T4" fmla="*/ 0 w 9"/>
                  <a:gd name="T5" fmla="*/ 254 h 254"/>
                  <a:gd name="T6" fmla="*/ 0 w 9"/>
                  <a:gd name="T7" fmla="*/ 7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5" y="249"/>
                      <a:pt x="2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5" y="2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6" name="ïśḻïḑe"/>
              <p:cNvSpPr/>
              <p:nvPr/>
            </p:nvSpPr>
            <p:spPr bwMode="auto">
              <a:xfrm>
                <a:off x="3579" y="3668"/>
                <a:ext cx="2" cy="69"/>
              </a:xfrm>
              <a:custGeom>
                <a:avLst/>
                <a:gdLst>
                  <a:gd name="T0" fmla="*/ 7 w 7"/>
                  <a:gd name="T1" fmla="*/ 0 h 255"/>
                  <a:gd name="T2" fmla="*/ 7 w 7"/>
                  <a:gd name="T3" fmla="*/ 247 h 255"/>
                  <a:gd name="T4" fmla="*/ 0 w 7"/>
                  <a:gd name="T5" fmla="*/ 255 h 255"/>
                  <a:gd name="T6" fmla="*/ 0 w 7"/>
                  <a:gd name="T7" fmla="*/ 8 h 255"/>
                  <a:gd name="T8" fmla="*/ 7 w 7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5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4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4" y="3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7" name="îṩḷiďé"/>
              <p:cNvSpPr/>
              <p:nvPr/>
            </p:nvSpPr>
            <p:spPr bwMode="auto">
              <a:xfrm>
                <a:off x="3578" y="3671"/>
                <a:ext cx="1" cy="68"/>
              </a:xfrm>
              <a:custGeom>
                <a:avLst/>
                <a:gdLst>
                  <a:gd name="T0" fmla="*/ 5 w 5"/>
                  <a:gd name="T1" fmla="*/ 0 h 255"/>
                  <a:gd name="T2" fmla="*/ 5 w 5"/>
                  <a:gd name="T3" fmla="*/ 247 h 255"/>
                  <a:gd name="T4" fmla="*/ 0 w 5"/>
                  <a:gd name="T5" fmla="*/ 255 h 255"/>
                  <a:gd name="T6" fmla="*/ 0 w 5"/>
                  <a:gd name="T7" fmla="*/ 8 h 255"/>
                  <a:gd name="T8" fmla="*/ 5 w 5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5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3"/>
                      <a:pt x="5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8" name="išlïḍê"/>
              <p:cNvSpPr/>
              <p:nvPr/>
            </p:nvSpPr>
            <p:spPr bwMode="auto">
              <a:xfrm>
                <a:off x="3577" y="3673"/>
                <a:ext cx="1" cy="68"/>
              </a:xfrm>
              <a:custGeom>
                <a:avLst/>
                <a:gdLst>
                  <a:gd name="T0" fmla="*/ 4 w 4"/>
                  <a:gd name="T1" fmla="*/ 0 h 256"/>
                  <a:gd name="T2" fmla="*/ 4 w 4"/>
                  <a:gd name="T3" fmla="*/ 247 h 256"/>
                  <a:gd name="T4" fmla="*/ 0 w 4"/>
                  <a:gd name="T5" fmla="*/ 256 h 256"/>
                  <a:gd name="T6" fmla="*/ 0 w 4"/>
                  <a:gd name="T7" fmla="*/ 9 h 256"/>
                  <a:gd name="T8" fmla="*/ 4 w 4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6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50"/>
                      <a:pt x="1" y="253"/>
                      <a:pt x="0" y="2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2" y="3"/>
                      <a:pt x="4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89" name="íṡlíḑe"/>
              <p:cNvSpPr/>
              <p:nvPr/>
            </p:nvSpPr>
            <p:spPr bwMode="auto">
              <a:xfrm>
                <a:off x="3576" y="3675"/>
                <a:ext cx="1" cy="69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0" name="î$ḻiḋe"/>
              <p:cNvSpPr/>
              <p:nvPr/>
            </p:nvSpPr>
            <p:spPr bwMode="auto">
              <a:xfrm>
                <a:off x="3576" y="3677"/>
                <a:ext cx="0" cy="68"/>
              </a:xfrm>
              <a:custGeom>
                <a:avLst/>
                <a:gdLst>
                  <a:gd name="T0" fmla="*/ 0 h 254"/>
                  <a:gd name="T1" fmla="*/ 247 h 254"/>
                  <a:gd name="T2" fmla="*/ 254 h 254"/>
                  <a:gd name="T3" fmla="*/ 7 h 254"/>
                  <a:gd name="T4" fmla="*/ 0 h 2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4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9"/>
                      <a:pt x="0" y="252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1" name="iSlïďé"/>
              <p:cNvSpPr/>
              <p:nvPr/>
            </p:nvSpPr>
            <p:spPr bwMode="auto">
              <a:xfrm>
                <a:off x="3576" y="3679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2" name="îṩļîḓê"/>
              <p:cNvSpPr/>
              <p:nvPr/>
            </p:nvSpPr>
            <p:spPr bwMode="auto">
              <a:xfrm>
                <a:off x="3576" y="3679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3" name="îṧḷïḓê"/>
              <p:cNvSpPr/>
              <p:nvPr/>
            </p:nvSpPr>
            <p:spPr bwMode="auto">
              <a:xfrm>
                <a:off x="3607" y="3665"/>
                <a:ext cx="2" cy="67"/>
              </a:xfrm>
              <a:custGeom>
                <a:avLst/>
                <a:gdLst>
                  <a:gd name="T0" fmla="*/ 7 w 7"/>
                  <a:gd name="T1" fmla="*/ 5 h 251"/>
                  <a:gd name="T2" fmla="*/ 7 w 7"/>
                  <a:gd name="T3" fmla="*/ 251 h 251"/>
                  <a:gd name="T4" fmla="*/ 0 w 7"/>
                  <a:gd name="T5" fmla="*/ 247 h 251"/>
                  <a:gd name="T6" fmla="*/ 0 w 7"/>
                  <a:gd name="T7" fmla="*/ 0 h 251"/>
                  <a:gd name="T8" fmla="*/ 7 w 7"/>
                  <a:gd name="T9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1">
                    <a:moveTo>
                      <a:pt x="7" y="5"/>
                    </a:moveTo>
                    <a:cubicBezTo>
                      <a:pt x="7" y="251"/>
                      <a:pt x="7" y="251"/>
                      <a:pt x="7" y="251"/>
                    </a:cubicBezTo>
                    <a:cubicBezTo>
                      <a:pt x="6" y="249"/>
                      <a:pt x="3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6" y="3"/>
                      <a:pt x="7" y="5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4" name="išļïḍé"/>
              <p:cNvSpPr/>
              <p:nvPr/>
            </p:nvSpPr>
            <p:spPr bwMode="auto">
              <a:xfrm>
                <a:off x="3606" y="3665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6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5" name="ïṥḷïḍè"/>
              <p:cNvSpPr/>
              <p:nvPr/>
            </p:nvSpPr>
            <p:spPr bwMode="auto">
              <a:xfrm>
                <a:off x="3606" y="3664"/>
                <a:ext cx="0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6" name="iṥ1ïdê"/>
              <p:cNvSpPr/>
              <p:nvPr/>
            </p:nvSpPr>
            <p:spPr bwMode="auto">
              <a:xfrm>
                <a:off x="3605" y="3664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7" name="ís1ïdê"/>
              <p:cNvSpPr/>
              <p:nvPr/>
            </p:nvSpPr>
            <p:spPr bwMode="auto">
              <a:xfrm>
                <a:off x="3604" y="3664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8" name="íşḷíḓê"/>
              <p:cNvSpPr/>
              <p:nvPr/>
            </p:nvSpPr>
            <p:spPr bwMode="auto">
              <a:xfrm>
                <a:off x="3602" y="3664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99" name="íṧľïďè"/>
              <p:cNvSpPr/>
              <p:nvPr/>
            </p:nvSpPr>
            <p:spPr bwMode="auto">
              <a:xfrm>
                <a:off x="3601" y="3664"/>
                <a:ext cx="1" cy="66"/>
              </a:xfrm>
              <a:custGeom>
                <a:avLst/>
                <a:gdLst>
                  <a:gd name="T0" fmla="*/ 6 w 6"/>
                  <a:gd name="T1" fmla="*/ 1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1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0" name="î$ļîdè"/>
              <p:cNvSpPr/>
              <p:nvPr/>
            </p:nvSpPr>
            <p:spPr bwMode="auto">
              <a:xfrm>
                <a:off x="3525" y="3656"/>
                <a:ext cx="9" cy="79"/>
              </a:xfrm>
              <a:custGeom>
                <a:avLst/>
                <a:gdLst>
                  <a:gd name="T0" fmla="*/ 9 w 9"/>
                  <a:gd name="T1" fmla="*/ 0 h 79"/>
                  <a:gd name="T2" fmla="*/ 9 w 9"/>
                  <a:gd name="T3" fmla="*/ 67 h 79"/>
                  <a:gd name="T4" fmla="*/ 0 w 9"/>
                  <a:gd name="T5" fmla="*/ 79 h 79"/>
                  <a:gd name="T6" fmla="*/ 0 w 9"/>
                  <a:gd name="T7" fmla="*/ 13 h 79"/>
                  <a:gd name="T8" fmla="*/ 9 w 9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79">
                    <a:moveTo>
                      <a:pt x="9" y="0"/>
                    </a:moveTo>
                    <a:lnTo>
                      <a:pt x="9" y="67"/>
                    </a:lnTo>
                    <a:lnTo>
                      <a:pt x="0" y="79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A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1" name="ïṧ1iḍe"/>
              <p:cNvSpPr/>
              <p:nvPr/>
            </p:nvSpPr>
            <p:spPr bwMode="auto">
              <a:xfrm>
                <a:off x="3537" y="3655"/>
                <a:ext cx="1" cy="67"/>
              </a:xfrm>
              <a:custGeom>
                <a:avLst/>
                <a:gdLst>
                  <a:gd name="T0" fmla="*/ 5 w 5"/>
                  <a:gd name="T1" fmla="*/ 0 h 248"/>
                  <a:gd name="T2" fmla="*/ 5 w 5"/>
                  <a:gd name="T3" fmla="*/ 247 h 248"/>
                  <a:gd name="T4" fmla="*/ 0 w 5"/>
                  <a:gd name="T5" fmla="*/ 248 h 248"/>
                  <a:gd name="T6" fmla="*/ 0 w 5"/>
                  <a:gd name="T7" fmla="*/ 1 h 248"/>
                  <a:gd name="T8" fmla="*/ 5 w 5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2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1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2" name="ïšḷïḍé"/>
              <p:cNvSpPr/>
              <p:nvPr/>
            </p:nvSpPr>
            <p:spPr bwMode="auto">
              <a:xfrm>
                <a:off x="3528" y="3656"/>
                <a:ext cx="9" cy="69"/>
              </a:xfrm>
              <a:custGeom>
                <a:avLst/>
                <a:gdLst>
                  <a:gd name="T0" fmla="*/ 31 w 31"/>
                  <a:gd name="T1" fmla="*/ 0 h 260"/>
                  <a:gd name="T2" fmla="*/ 31 w 31"/>
                  <a:gd name="T3" fmla="*/ 247 h 260"/>
                  <a:gd name="T4" fmla="*/ 21 w 31"/>
                  <a:gd name="T5" fmla="*/ 250 h 260"/>
                  <a:gd name="T6" fmla="*/ 0 w 31"/>
                  <a:gd name="T7" fmla="*/ 260 h 260"/>
                  <a:gd name="T8" fmla="*/ 0 w 31"/>
                  <a:gd name="T9" fmla="*/ 13 h 260"/>
                  <a:gd name="T10" fmla="*/ 21 w 31"/>
                  <a:gd name="T11" fmla="*/ 3 h 260"/>
                  <a:gd name="T12" fmla="*/ 31 w 31"/>
                  <a:gd name="T13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60">
                    <a:moveTo>
                      <a:pt x="31" y="0"/>
                    </a:moveTo>
                    <a:cubicBezTo>
                      <a:pt x="31" y="247"/>
                      <a:pt x="31" y="247"/>
                      <a:pt x="31" y="247"/>
                    </a:cubicBezTo>
                    <a:cubicBezTo>
                      <a:pt x="28" y="248"/>
                      <a:pt x="24" y="249"/>
                      <a:pt x="21" y="250"/>
                    </a:cubicBezTo>
                    <a:cubicBezTo>
                      <a:pt x="12" y="252"/>
                      <a:pt x="6" y="256"/>
                      <a:pt x="0" y="2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6" y="9"/>
                      <a:pt x="12" y="6"/>
                      <a:pt x="21" y="3"/>
                    </a:cubicBezTo>
                    <a:cubicBezTo>
                      <a:pt x="24" y="2"/>
                      <a:pt x="28" y="1"/>
                      <a:pt x="31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3" name="ïṩḷîḑè"/>
              <p:cNvSpPr/>
              <p:nvPr/>
            </p:nvSpPr>
            <p:spPr bwMode="auto">
              <a:xfrm>
                <a:off x="3527" y="3659"/>
                <a:ext cx="1" cy="67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7 h 251"/>
                  <a:gd name="T4" fmla="*/ 0 w 5"/>
                  <a:gd name="T5" fmla="*/ 251 h 251"/>
                  <a:gd name="T6" fmla="*/ 0 w 5"/>
                  <a:gd name="T7" fmla="*/ 5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8"/>
                      <a:pt x="1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3" y="1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4" name="ïṣḻïḍé"/>
              <p:cNvSpPr/>
              <p:nvPr/>
            </p:nvSpPr>
            <p:spPr bwMode="auto">
              <a:xfrm>
                <a:off x="3526" y="3660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6 h 250"/>
                  <a:gd name="T4" fmla="*/ 0 w 4"/>
                  <a:gd name="T5" fmla="*/ 250 h 250"/>
                  <a:gd name="T6" fmla="*/ 0 w 4"/>
                  <a:gd name="T7" fmla="*/ 4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7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5" name="ïsḷîḋê"/>
              <p:cNvSpPr/>
              <p:nvPr/>
            </p:nvSpPr>
            <p:spPr bwMode="auto">
              <a:xfrm>
                <a:off x="3525" y="3662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0 w 3"/>
                  <a:gd name="T5" fmla="*/ 250 h 250"/>
                  <a:gd name="T6" fmla="*/ 0 w 3"/>
                  <a:gd name="T7" fmla="*/ 4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6" name="iš1ïďè"/>
              <p:cNvSpPr/>
              <p:nvPr/>
            </p:nvSpPr>
            <p:spPr bwMode="auto">
              <a:xfrm>
                <a:off x="3525" y="3663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6 h 250"/>
                  <a:gd name="T4" fmla="*/ 0 w 1"/>
                  <a:gd name="T5" fmla="*/ 250 h 250"/>
                  <a:gd name="T6" fmla="*/ 0 w 1"/>
                  <a:gd name="T7" fmla="*/ 4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7" name="ï$ļîḍê"/>
              <p:cNvSpPr/>
              <p:nvPr/>
            </p:nvSpPr>
            <p:spPr bwMode="auto">
              <a:xfrm>
                <a:off x="3524" y="3664"/>
                <a:ext cx="1" cy="67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6 h 251"/>
                  <a:gd name="T4" fmla="*/ 0 w 2"/>
                  <a:gd name="T5" fmla="*/ 251 h 251"/>
                  <a:gd name="T6" fmla="*/ 0 w 2"/>
                  <a:gd name="T7" fmla="*/ 4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8"/>
                      <a:pt x="1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8" name="iṩľïdè"/>
              <p:cNvSpPr/>
              <p:nvPr/>
            </p:nvSpPr>
            <p:spPr bwMode="auto">
              <a:xfrm>
                <a:off x="3524" y="3665"/>
                <a:ext cx="0" cy="67"/>
              </a:xfrm>
              <a:custGeom>
                <a:avLst/>
                <a:gdLst>
                  <a:gd name="T0" fmla="*/ 0 h 252"/>
                  <a:gd name="T1" fmla="*/ 247 h 252"/>
                  <a:gd name="T2" fmla="*/ 252 h 252"/>
                  <a:gd name="T3" fmla="*/ 5 h 252"/>
                  <a:gd name="T4" fmla="*/ 0 h 2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2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09" name="îşļiḑè"/>
              <p:cNvSpPr/>
              <p:nvPr/>
            </p:nvSpPr>
            <p:spPr bwMode="auto">
              <a:xfrm>
                <a:off x="3524" y="3666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0" name="íṧlîḋe"/>
              <p:cNvSpPr/>
              <p:nvPr/>
            </p:nvSpPr>
            <p:spPr bwMode="auto">
              <a:xfrm>
                <a:off x="3524" y="3666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1" name="ísļïḑé"/>
              <p:cNvSpPr/>
              <p:nvPr/>
            </p:nvSpPr>
            <p:spPr bwMode="auto">
              <a:xfrm>
                <a:off x="3524" y="3666"/>
                <a:ext cx="1" cy="69"/>
              </a:xfrm>
              <a:custGeom>
                <a:avLst/>
                <a:gdLst>
                  <a:gd name="T0" fmla="*/ 4 w 4"/>
                  <a:gd name="T1" fmla="*/ 11 h 258"/>
                  <a:gd name="T2" fmla="*/ 4 w 4"/>
                  <a:gd name="T3" fmla="*/ 258 h 258"/>
                  <a:gd name="T4" fmla="*/ 0 w 4"/>
                  <a:gd name="T5" fmla="*/ 247 h 258"/>
                  <a:gd name="T6" fmla="*/ 0 w 4"/>
                  <a:gd name="T7" fmla="*/ 0 h 258"/>
                  <a:gd name="T8" fmla="*/ 4 w 4"/>
                  <a:gd name="T9" fmla="*/ 11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8">
                    <a:moveTo>
                      <a:pt x="4" y="11"/>
                    </a:moveTo>
                    <a:cubicBezTo>
                      <a:pt x="4" y="258"/>
                      <a:pt x="4" y="258"/>
                      <a:pt x="4" y="258"/>
                    </a:cubicBezTo>
                    <a:cubicBezTo>
                      <a:pt x="2" y="256"/>
                      <a:pt x="0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0"/>
                      <a:pt x="4" y="11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2" name="ísļíḓè"/>
              <p:cNvSpPr/>
              <p:nvPr/>
            </p:nvSpPr>
            <p:spPr bwMode="auto">
              <a:xfrm>
                <a:off x="3525" y="3669"/>
                <a:ext cx="0" cy="67"/>
              </a:xfrm>
              <a:custGeom>
                <a:avLst/>
                <a:gdLst>
                  <a:gd name="T0" fmla="*/ 1 h 248"/>
                  <a:gd name="T1" fmla="*/ 248 h 248"/>
                  <a:gd name="T2" fmla="*/ 247 h 248"/>
                  <a:gd name="T3" fmla="*/ 0 h 248"/>
                  <a:gd name="T4" fmla="*/ 1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1"/>
                    </a:move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3" name="ïṡliďe"/>
              <p:cNvSpPr/>
              <p:nvPr/>
            </p:nvSpPr>
            <p:spPr bwMode="auto">
              <a:xfrm>
                <a:off x="3524" y="3670"/>
                <a:ext cx="1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5 w 6"/>
                  <a:gd name="T5" fmla="*/ 247 h 247"/>
                  <a:gd name="T6" fmla="*/ 0 w 6"/>
                  <a:gd name="T7" fmla="*/ 247 h 247"/>
                  <a:gd name="T8" fmla="*/ 0 w 6"/>
                  <a:gd name="T9" fmla="*/ 0 h 247"/>
                  <a:gd name="T10" fmla="*/ 5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6" y="247"/>
                      <a:pt x="5" y="247"/>
                      <a:pt x="5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4" name="is1íďè"/>
              <p:cNvSpPr/>
              <p:nvPr/>
            </p:nvSpPr>
            <p:spPr bwMode="auto">
              <a:xfrm>
                <a:off x="3522" y="3670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5" name="íSlîḍe"/>
              <p:cNvSpPr/>
              <p:nvPr/>
            </p:nvSpPr>
            <p:spPr bwMode="auto">
              <a:xfrm>
                <a:off x="3521" y="3669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6" name="iṡḻíḋè"/>
              <p:cNvSpPr/>
              <p:nvPr/>
            </p:nvSpPr>
            <p:spPr bwMode="auto">
              <a:xfrm>
                <a:off x="3520" y="3669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7" name="i$ḻïḍê"/>
              <p:cNvSpPr/>
              <p:nvPr/>
            </p:nvSpPr>
            <p:spPr bwMode="auto">
              <a:xfrm>
                <a:off x="3520" y="3669"/>
                <a:ext cx="0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8" name="ïṡliḋe"/>
              <p:cNvSpPr/>
              <p:nvPr/>
            </p:nvSpPr>
            <p:spPr bwMode="auto">
              <a:xfrm>
                <a:off x="3519" y="3669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19" name="iśḻíḋe"/>
              <p:cNvSpPr/>
              <p:nvPr/>
            </p:nvSpPr>
            <p:spPr bwMode="auto">
              <a:xfrm>
                <a:off x="3516" y="3665"/>
                <a:ext cx="3" cy="70"/>
              </a:xfrm>
              <a:custGeom>
                <a:avLst/>
                <a:gdLst>
                  <a:gd name="T0" fmla="*/ 10 w 10"/>
                  <a:gd name="T1" fmla="*/ 13 h 260"/>
                  <a:gd name="T2" fmla="*/ 10 w 10"/>
                  <a:gd name="T3" fmla="*/ 260 h 260"/>
                  <a:gd name="T4" fmla="*/ 1 w 10"/>
                  <a:gd name="T5" fmla="*/ 252 h 260"/>
                  <a:gd name="T6" fmla="*/ 0 w 10"/>
                  <a:gd name="T7" fmla="*/ 247 h 260"/>
                  <a:gd name="T8" fmla="*/ 0 w 10"/>
                  <a:gd name="T9" fmla="*/ 0 h 260"/>
                  <a:gd name="T10" fmla="*/ 1 w 10"/>
                  <a:gd name="T11" fmla="*/ 5 h 260"/>
                  <a:gd name="T12" fmla="*/ 10 w 10"/>
                  <a:gd name="T13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60">
                    <a:moveTo>
                      <a:pt x="10" y="13"/>
                    </a:moveTo>
                    <a:cubicBezTo>
                      <a:pt x="10" y="260"/>
                      <a:pt x="10" y="260"/>
                      <a:pt x="10" y="260"/>
                    </a:cubicBezTo>
                    <a:cubicBezTo>
                      <a:pt x="6" y="258"/>
                      <a:pt x="2" y="255"/>
                      <a:pt x="1" y="252"/>
                    </a:cubicBezTo>
                    <a:cubicBezTo>
                      <a:pt x="0" y="250"/>
                      <a:pt x="0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2" y="9"/>
                      <a:pt x="6" y="11"/>
                      <a:pt x="10" y="13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0" name="i$1íḑé"/>
              <p:cNvSpPr/>
              <p:nvPr/>
            </p:nvSpPr>
            <p:spPr bwMode="auto">
              <a:xfrm>
                <a:off x="3514" y="3663"/>
                <a:ext cx="2" cy="70"/>
              </a:xfrm>
              <a:custGeom>
                <a:avLst/>
                <a:gdLst>
                  <a:gd name="T0" fmla="*/ 10 w 10"/>
                  <a:gd name="T1" fmla="*/ 13 h 260"/>
                  <a:gd name="T2" fmla="*/ 10 w 10"/>
                  <a:gd name="T3" fmla="*/ 260 h 260"/>
                  <a:gd name="T4" fmla="*/ 0 w 10"/>
                  <a:gd name="T5" fmla="*/ 247 h 260"/>
                  <a:gd name="T6" fmla="*/ 0 w 10"/>
                  <a:gd name="T7" fmla="*/ 0 h 260"/>
                  <a:gd name="T8" fmla="*/ 10 w 10"/>
                  <a:gd name="T9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60">
                    <a:moveTo>
                      <a:pt x="10" y="13"/>
                    </a:moveTo>
                    <a:cubicBezTo>
                      <a:pt x="10" y="260"/>
                      <a:pt x="10" y="260"/>
                      <a:pt x="10" y="260"/>
                    </a:cubicBezTo>
                    <a:cubicBezTo>
                      <a:pt x="4" y="257"/>
                      <a:pt x="0" y="253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4" y="11"/>
                      <a:pt x="10" y="13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1" name="iŝḷíḋè"/>
              <p:cNvSpPr/>
              <p:nvPr/>
            </p:nvSpPr>
            <p:spPr bwMode="auto">
              <a:xfrm>
                <a:off x="3811" y="3663"/>
                <a:ext cx="3" cy="70"/>
              </a:xfrm>
              <a:custGeom>
                <a:avLst/>
                <a:gdLst>
                  <a:gd name="T0" fmla="*/ 11 w 11"/>
                  <a:gd name="T1" fmla="*/ 14 h 261"/>
                  <a:gd name="T2" fmla="*/ 11 w 11"/>
                  <a:gd name="T3" fmla="*/ 261 h 261"/>
                  <a:gd name="T4" fmla="*/ 0 w 11"/>
                  <a:gd name="T5" fmla="*/ 247 h 261"/>
                  <a:gd name="T6" fmla="*/ 0 w 11"/>
                  <a:gd name="T7" fmla="*/ 0 h 261"/>
                  <a:gd name="T8" fmla="*/ 11 w 11"/>
                  <a:gd name="T9" fmla="*/ 1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1">
                    <a:moveTo>
                      <a:pt x="11" y="14"/>
                    </a:moveTo>
                    <a:cubicBezTo>
                      <a:pt x="11" y="261"/>
                      <a:pt x="11" y="261"/>
                      <a:pt x="11" y="261"/>
                    </a:cubicBezTo>
                    <a:cubicBezTo>
                      <a:pt x="11" y="255"/>
                      <a:pt x="9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3"/>
                      <a:pt x="11" y="9"/>
                      <a:pt x="11" y="14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2" name="íṣlïďé"/>
              <p:cNvSpPr/>
              <p:nvPr/>
            </p:nvSpPr>
            <p:spPr bwMode="auto">
              <a:xfrm>
                <a:off x="3811" y="3663"/>
                <a:ext cx="0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3" name="iśḷíḍé"/>
              <p:cNvSpPr/>
              <p:nvPr/>
            </p:nvSpPr>
            <p:spPr bwMode="auto">
              <a:xfrm>
                <a:off x="3810" y="3662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4" name="isḷiḑe"/>
              <p:cNvSpPr/>
              <p:nvPr/>
            </p:nvSpPr>
            <p:spPr bwMode="auto">
              <a:xfrm>
                <a:off x="3809" y="3662"/>
                <a:ext cx="1" cy="67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5" name="iṧ1ïḋê"/>
              <p:cNvSpPr/>
              <p:nvPr/>
            </p:nvSpPr>
            <p:spPr bwMode="auto">
              <a:xfrm>
                <a:off x="3808" y="3662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6" name="išļíḑé"/>
              <p:cNvSpPr/>
              <p:nvPr/>
            </p:nvSpPr>
            <p:spPr bwMode="auto">
              <a:xfrm>
                <a:off x="3806" y="3662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7" name="iṥ1ïḓé"/>
              <p:cNvSpPr/>
              <p:nvPr/>
            </p:nvSpPr>
            <p:spPr bwMode="auto">
              <a:xfrm>
                <a:off x="3805" y="3662"/>
                <a:ext cx="1" cy="66"/>
              </a:xfrm>
              <a:custGeom>
                <a:avLst/>
                <a:gdLst>
                  <a:gd name="T0" fmla="*/ 7 w 7"/>
                  <a:gd name="T1" fmla="*/ 0 h 246"/>
                  <a:gd name="T2" fmla="*/ 7 w 7"/>
                  <a:gd name="T3" fmla="*/ 246 h 246"/>
                  <a:gd name="T4" fmla="*/ 1 w 7"/>
                  <a:gd name="T5" fmla="*/ 246 h 246"/>
                  <a:gd name="T6" fmla="*/ 0 w 7"/>
                  <a:gd name="T7" fmla="*/ 246 h 246"/>
                  <a:gd name="T8" fmla="*/ 0 w 7"/>
                  <a:gd name="T9" fmla="*/ 0 h 246"/>
                  <a:gd name="T10" fmla="*/ 1 w 7"/>
                  <a:gd name="T11" fmla="*/ 0 h 246"/>
                  <a:gd name="T12" fmla="*/ 7 w 7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6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3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8" name="i$ľide"/>
              <p:cNvSpPr/>
              <p:nvPr/>
            </p:nvSpPr>
            <p:spPr bwMode="auto">
              <a:xfrm>
                <a:off x="3802" y="3662"/>
                <a:ext cx="3" cy="66"/>
              </a:xfrm>
              <a:custGeom>
                <a:avLst/>
                <a:gdLst>
                  <a:gd name="T0" fmla="*/ 8 w 8"/>
                  <a:gd name="T1" fmla="*/ 0 h 246"/>
                  <a:gd name="T2" fmla="*/ 8 w 8"/>
                  <a:gd name="T3" fmla="*/ 246 h 246"/>
                  <a:gd name="T4" fmla="*/ 0 w 8"/>
                  <a:gd name="T5" fmla="*/ 246 h 246"/>
                  <a:gd name="T6" fmla="*/ 0 w 8"/>
                  <a:gd name="T7" fmla="*/ 0 h 246"/>
                  <a:gd name="T8" fmla="*/ 8 w 8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6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29" name="íšḻîḋè"/>
              <p:cNvSpPr/>
              <p:nvPr/>
            </p:nvSpPr>
            <p:spPr bwMode="auto">
              <a:xfrm>
                <a:off x="3800" y="3662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6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0"/>
                      <a:pt x="9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0" name="ï$1îdè"/>
              <p:cNvSpPr/>
              <p:nvPr/>
            </p:nvSpPr>
            <p:spPr bwMode="auto">
              <a:xfrm>
                <a:off x="3797" y="3662"/>
                <a:ext cx="3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7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1" name="íṥľiḓe"/>
              <p:cNvSpPr/>
              <p:nvPr/>
            </p:nvSpPr>
            <p:spPr bwMode="auto">
              <a:xfrm>
                <a:off x="3788" y="3663"/>
                <a:ext cx="9" cy="70"/>
              </a:xfrm>
              <a:custGeom>
                <a:avLst/>
                <a:gdLst>
                  <a:gd name="T0" fmla="*/ 33 w 33"/>
                  <a:gd name="T1" fmla="*/ 0 h 261"/>
                  <a:gd name="T2" fmla="*/ 33 w 33"/>
                  <a:gd name="T3" fmla="*/ 247 h 261"/>
                  <a:gd name="T4" fmla="*/ 0 w 33"/>
                  <a:gd name="T5" fmla="*/ 261 h 261"/>
                  <a:gd name="T6" fmla="*/ 0 w 33"/>
                  <a:gd name="T7" fmla="*/ 15 h 261"/>
                  <a:gd name="T8" fmla="*/ 33 w 33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61">
                    <a:moveTo>
                      <a:pt x="33" y="0"/>
                    </a:moveTo>
                    <a:cubicBezTo>
                      <a:pt x="33" y="247"/>
                      <a:pt x="33" y="247"/>
                      <a:pt x="33" y="247"/>
                    </a:cubicBezTo>
                    <a:cubicBezTo>
                      <a:pt x="20" y="250"/>
                      <a:pt x="9" y="255"/>
                      <a:pt x="0" y="26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9" y="9"/>
                      <a:pt x="20" y="3"/>
                      <a:pt x="33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2" name="išļïdê"/>
              <p:cNvSpPr/>
              <p:nvPr/>
            </p:nvSpPr>
            <p:spPr bwMode="auto">
              <a:xfrm>
                <a:off x="3786" y="3667"/>
                <a:ext cx="2" cy="68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6 h 254"/>
                  <a:gd name="T4" fmla="*/ 0 w 9"/>
                  <a:gd name="T5" fmla="*/ 254 h 254"/>
                  <a:gd name="T6" fmla="*/ 0 w 9"/>
                  <a:gd name="T7" fmla="*/ 7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9"/>
                      <a:pt x="3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6" y="2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3" name="í$ľiďè"/>
              <p:cNvSpPr/>
              <p:nvPr/>
            </p:nvSpPr>
            <p:spPr bwMode="auto">
              <a:xfrm>
                <a:off x="3640" y="3656"/>
                <a:ext cx="4" cy="77"/>
              </a:xfrm>
              <a:custGeom>
                <a:avLst/>
                <a:gdLst>
                  <a:gd name="T0" fmla="*/ 4 w 4"/>
                  <a:gd name="T1" fmla="*/ 0 h 77"/>
                  <a:gd name="T2" fmla="*/ 4 w 4"/>
                  <a:gd name="T3" fmla="*/ 66 h 77"/>
                  <a:gd name="T4" fmla="*/ 0 w 4"/>
                  <a:gd name="T5" fmla="*/ 77 h 77"/>
                  <a:gd name="T6" fmla="*/ 0 w 4"/>
                  <a:gd name="T7" fmla="*/ 11 h 77"/>
                  <a:gd name="T8" fmla="*/ 4 w 4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7">
                    <a:moveTo>
                      <a:pt x="4" y="0"/>
                    </a:moveTo>
                    <a:lnTo>
                      <a:pt x="4" y="66"/>
                    </a:lnTo>
                    <a:lnTo>
                      <a:pt x="0" y="77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4" name="îSḷiḑè"/>
              <p:cNvSpPr/>
              <p:nvPr/>
            </p:nvSpPr>
            <p:spPr bwMode="auto">
              <a:xfrm>
                <a:off x="3754" y="3664"/>
                <a:ext cx="1" cy="69"/>
              </a:xfrm>
              <a:custGeom>
                <a:avLst/>
                <a:gdLst>
                  <a:gd name="T0" fmla="*/ 1 w 1"/>
                  <a:gd name="T1" fmla="*/ 0 h 69"/>
                  <a:gd name="T2" fmla="*/ 1 w 1"/>
                  <a:gd name="T3" fmla="*/ 67 h 69"/>
                  <a:gd name="T4" fmla="*/ 0 w 1"/>
                  <a:gd name="T5" fmla="*/ 69 h 69"/>
                  <a:gd name="T6" fmla="*/ 0 w 1"/>
                  <a:gd name="T7" fmla="*/ 3 h 69"/>
                  <a:gd name="T8" fmla="*/ 1 w 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9">
                    <a:moveTo>
                      <a:pt x="1" y="0"/>
                    </a:moveTo>
                    <a:lnTo>
                      <a:pt x="1" y="67"/>
                    </a:lnTo>
                    <a:lnTo>
                      <a:pt x="0" y="6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5" name="iṥļiḍè"/>
              <p:cNvSpPr/>
              <p:nvPr/>
            </p:nvSpPr>
            <p:spPr bwMode="auto">
              <a:xfrm>
                <a:off x="3772" y="3663"/>
                <a:ext cx="4" cy="71"/>
              </a:xfrm>
              <a:custGeom>
                <a:avLst/>
                <a:gdLst>
                  <a:gd name="T0" fmla="*/ 13 w 13"/>
                  <a:gd name="T1" fmla="*/ 17 h 264"/>
                  <a:gd name="T2" fmla="*/ 13 w 13"/>
                  <a:gd name="T3" fmla="*/ 264 h 264"/>
                  <a:gd name="T4" fmla="*/ 0 w 13"/>
                  <a:gd name="T5" fmla="*/ 247 h 264"/>
                  <a:gd name="T6" fmla="*/ 0 w 13"/>
                  <a:gd name="T7" fmla="*/ 0 h 264"/>
                  <a:gd name="T8" fmla="*/ 13 w 13"/>
                  <a:gd name="T9" fmla="*/ 1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4">
                    <a:moveTo>
                      <a:pt x="13" y="17"/>
                    </a:moveTo>
                    <a:cubicBezTo>
                      <a:pt x="13" y="264"/>
                      <a:pt x="13" y="264"/>
                      <a:pt x="13" y="264"/>
                    </a:cubicBezTo>
                    <a:cubicBezTo>
                      <a:pt x="13" y="256"/>
                      <a:pt x="8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3"/>
                      <a:pt x="13" y="9"/>
                      <a:pt x="13" y="17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6" name="îṩľîḑe"/>
              <p:cNvSpPr/>
              <p:nvPr/>
            </p:nvSpPr>
            <p:spPr bwMode="auto">
              <a:xfrm>
                <a:off x="3771" y="3663"/>
                <a:ext cx="1" cy="66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6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7" name="išľíḋe"/>
              <p:cNvSpPr/>
              <p:nvPr/>
            </p:nvSpPr>
            <p:spPr bwMode="auto">
              <a:xfrm>
                <a:off x="3770" y="3663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8" name="íṩḷide"/>
              <p:cNvSpPr/>
              <p:nvPr/>
            </p:nvSpPr>
            <p:spPr bwMode="auto">
              <a:xfrm>
                <a:off x="3769" y="3662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39" name="išlîde"/>
              <p:cNvSpPr/>
              <p:nvPr/>
            </p:nvSpPr>
            <p:spPr bwMode="auto">
              <a:xfrm>
                <a:off x="3768" y="366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0" name="ïś1ide"/>
              <p:cNvSpPr/>
              <p:nvPr/>
            </p:nvSpPr>
            <p:spPr bwMode="auto">
              <a:xfrm>
                <a:off x="3767" y="3662"/>
                <a:ext cx="1" cy="67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1" name="íšļiḍé"/>
              <p:cNvSpPr/>
              <p:nvPr/>
            </p:nvSpPr>
            <p:spPr bwMode="auto">
              <a:xfrm>
                <a:off x="3766" y="3662"/>
                <a:ext cx="1" cy="66"/>
              </a:xfrm>
              <a:custGeom>
                <a:avLst/>
                <a:gdLst>
                  <a:gd name="T0" fmla="*/ 5 w 5"/>
                  <a:gd name="T1" fmla="*/ 0 h 246"/>
                  <a:gd name="T2" fmla="*/ 5 w 5"/>
                  <a:gd name="T3" fmla="*/ 246 h 246"/>
                  <a:gd name="T4" fmla="*/ 0 w 5"/>
                  <a:gd name="T5" fmla="*/ 246 h 246"/>
                  <a:gd name="T6" fmla="*/ 0 w 5"/>
                  <a:gd name="T7" fmla="*/ 246 h 246"/>
                  <a:gd name="T8" fmla="*/ 0 w 5"/>
                  <a:gd name="T9" fmla="*/ 0 h 246"/>
                  <a:gd name="T10" fmla="*/ 0 w 5"/>
                  <a:gd name="T11" fmla="*/ 0 h 246"/>
                  <a:gd name="T12" fmla="*/ 5 w 5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6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6"/>
                      <a:pt x="2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2" name="íṧḷiḓe"/>
              <p:cNvSpPr/>
              <p:nvPr/>
            </p:nvSpPr>
            <p:spPr bwMode="auto">
              <a:xfrm>
                <a:off x="3764" y="3662"/>
                <a:ext cx="2" cy="66"/>
              </a:xfrm>
              <a:custGeom>
                <a:avLst/>
                <a:gdLst>
                  <a:gd name="T0" fmla="*/ 6 w 6"/>
                  <a:gd name="T1" fmla="*/ 0 h 246"/>
                  <a:gd name="T2" fmla="*/ 6 w 6"/>
                  <a:gd name="T3" fmla="*/ 246 h 246"/>
                  <a:gd name="T4" fmla="*/ 0 w 6"/>
                  <a:gd name="T5" fmla="*/ 246 h 246"/>
                  <a:gd name="T6" fmla="*/ 0 w 6"/>
                  <a:gd name="T7" fmla="*/ 0 h 246"/>
                  <a:gd name="T8" fmla="*/ 6 w 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3" name="i$ḷíḑe"/>
              <p:cNvSpPr/>
              <p:nvPr/>
            </p:nvSpPr>
            <p:spPr bwMode="auto">
              <a:xfrm>
                <a:off x="3763" y="3662"/>
                <a:ext cx="1" cy="67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6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4" name="îSľîdè"/>
              <p:cNvSpPr/>
              <p:nvPr/>
            </p:nvSpPr>
            <p:spPr bwMode="auto">
              <a:xfrm>
                <a:off x="3761" y="3662"/>
                <a:ext cx="2" cy="67"/>
              </a:xfrm>
              <a:custGeom>
                <a:avLst/>
                <a:gdLst>
                  <a:gd name="T0" fmla="*/ 6 w 6"/>
                  <a:gd name="T1" fmla="*/ 0 h 248"/>
                  <a:gd name="T2" fmla="*/ 6 w 6"/>
                  <a:gd name="T3" fmla="*/ 247 h 248"/>
                  <a:gd name="T4" fmla="*/ 0 w 6"/>
                  <a:gd name="T5" fmla="*/ 248 h 248"/>
                  <a:gd name="T6" fmla="*/ 0 w 6"/>
                  <a:gd name="T7" fmla="*/ 1 h 248"/>
                  <a:gd name="T8" fmla="*/ 6 w 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5" name="íşľíďe"/>
              <p:cNvSpPr/>
              <p:nvPr/>
            </p:nvSpPr>
            <p:spPr bwMode="auto">
              <a:xfrm>
                <a:off x="3755" y="3663"/>
                <a:ext cx="6" cy="68"/>
              </a:xfrm>
              <a:custGeom>
                <a:avLst/>
                <a:gdLst>
                  <a:gd name="T0" fmla="*/ 21 w 21"/>
                  <a:gd name="T1" fmla="*/ 0 h 255"/>
                  <a:gd name="T2" fmla="*/ 21 w 21"/>
                  <a:gd name="T3" fmla="*/ 247 h 255"/>
                  <a:gd name="T4" fmla="*/ 0 w 21"/>
                  <a:gd name="T5" fmla="*/ 255 h 255"/>
                  <a:gd name="T6" fmla="*/ 0 w 21"/>
                  <a:gd name="T7" fmla="*/ 9 h 255"/>
                  <a:gd name="T8" fmla="*/ 21 w 21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55">
                    <a:moveTo>
                      <a:pt x="21" y="0"/>
                    </a:moveTo>
                    <a:cubicBezTo>
                      <a:pt x="21" y="247"/>
                      <a:pt x="21" y="247"/>
                      <a:pt x="21" y="247"/>
                    </a:cubicBezTo>
                    <a:cubicBezTo>
                      <a:pt x="14" y="248"/>
                      <a:pt x="7" y="251"/>
                      <a:pt x="0" y="25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4"/>
                      <a:pt x="14" y="2"/>
                      <a:pt x="21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6" name="isḷidè"/>
              <p:cNvSpPr/>
              <p:nvPr/>
            </p:nvSpPr>
            <p:spPr bwMode="auto">
              <a:xfrm>
                <a:off x="3786" y="3667"/>
                <a:ext cx="2" cy="68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6 h 254"/>
                  <a:gd name="T4" fmla="*/ 0 w 9"/>
                  <a:gd name="T5" fmla="*/ 254 h 254"/>
                  <a:gd name="T6" fmla="*/ 0 w 9"/>
                  <a:gd name="T7" fmla="*/ 7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9"/>
                      <a:pt x="3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5"/>
                      <a:pt x="6" y="2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7" name="î$1ïḓè"/>
              <p:cNvSpPr/>
              <p:nvPr/>
            </p:nvSpPr>
            <p:spPr bwMode="auto">
              <a:xfrm>
                <a:off x="3785" y="3668"/>
                <a:ext cx="1" cy="68"/>
              </a:xfrm>
              <a:custGeom>
                <a:avLst/>
                <a:gdLst>
                  <a:gd name="T0" fmla="*/ 4 w 4"/>
                  <a:gd name="T1" fmla="*/ 0 h 252"/>
                  <a:gd name="T2" fmla="*/ 4 w 4"/>
                  <a:gd name="T3" fmla="*/ 247 h 252"/>
                  <a:gd name="T4" fmla="*/ 0 w 4"/>
                  <a:gd name="T5" fmla="*/ 252 h 252"/>
                  <a:gd name="T6" fmla="*/ 0 w 4"/>
                  <a:gd name="T7" fmla="*/ 5 h 252"/>
                  <a:gd name="T8" fmla="*/ 4 w 4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1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3" y="2"/>
                      <a:pt x="4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8" name="íṧ1iḑê"/>
              <p:cNvSpPr/>
              <p:nvPr/>
            </p:nvSpPr>
            <p:spPr bwMode="auto">
              <a:xfrm>
                <a:off x="3809" y="3665"/>
                <a:ext cx="3" cy="70"/>
              </a:xfrm>
              <a:custGeom>
                <a:avLst/>
                <a:gdLst>
                  <a:gd name="T0" fmla="*/ 11 w 11"/>
                  <a:gd name="T1" fmla="*/ 14 h 260"/>
                  <a:gd name="T2" fmla="*/ 11 w 11"/>
                  <a:gd name="T3" fmla="*/ 260 h 260"/>
                  <a:gd name="T4" fmla="*/ 0 w 11"/>
                  <a:gd name="T5" fmla="*/ 247 h 260"/>
                  <a:gd name="T6" fmla="*/ 0 w 11"/>
                  <a:gd name="T7" fmla="*/ 0 h 260"/>
                  <a:gd name="T8" fmla="*/ 11 w 11"/>
                  <a:gd name="T9" fmla="*/ 1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0">
                    <a:moveTo>
                      <a:pt x="11" y="14"/>
                    </a:moveTo>
                    <a:cubicBezTo>
                      <a:pt x="11" y="260"/>
                      <a:pt x="11" y="260"/>
                      <a:pt x="11" y="260"/>
                    </a:cubicBezTo>
                    <a:cubicBezTo>
                      <a:pt x="11" y="255"/>
                      <a:pt x="9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3"/>
                      <a:pt x="11" y="8"/>
                      <a:pt x="11" y="14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49" name="íśḷïḑe"/>
              <p:cNvSpPr/>
              <p:nvPr/>
            </p:nvSpPr>
            <p:spPr bwMode="auto">
              <a:xfrm>
                <a:off x="3808" y="3665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6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3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0" name="ïṧḷiďè"/>
              <p:cNvSpPr/>
              <p:nvPr/>
            </p:nvSpPr>
            <p:spPr bwMode="auto">
              <a:xfrm>
                <a:off x="3807" y="3664"/>
                <a:ext cx="1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1" name="íSḻídé"/>
              <p:cNvSpPr/>
              <p:nvPr/>
            </p:nvSpPr>
            <p:spPr bwMode="auto">
              <a:xfrm>
                <a:off x="3807" y="3664"/>
                <a:ext cx="0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2" name="íš1íḓè"/>
              <p:cNvSpPr/>
              <p:nvPr/>
            </p:nvSpPr>
            <p:spPr bwMode="auto">
              <a:xfrm>
                <a:off x="3806" y="3664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3" name="ïṣľiḋè"/>
              <p:cNvSpPr/>
              <p:nvPr/>
            </p:nvSpPr>
            <p:spPr bwMode="auto">
              <a:xfrm>
                <a:off x="3804" y="3664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4" name="íśľîdé"/>
              <p:cNvSpPr/>
              <p:nvPr/>
            </p:nvSpPr>
            <p:spPr bwMode="auto">
              <a:xfrm>
                <a:off x="3802" y="3664"/>
                <a:ext cx="2" cy="66"/>
              </a:xfrm>
              <a:custGeom>
                <a:avLst/>
                <a:gdLst>
                  <a:gd name="T0" fmla="*/ 7 w 7"/>
                  <a:gd name="T1" fmla="*/ 1 h 247"/>
                  <a:gd name="T2" fmla="*/ 7 w 7"/>
                  <a:gd name="T3" fmla="*/ 247 h 247"/>
                  <a:gd name="T4" fmla="*/ 1 w 7"/>
                  <a:gd name="T5" fmla="*/ 247 h 247"/>
                  <a:gd name="T6" fmla="*/ 0 w 7"/>
                  <a:gd name="T7" fmla="*/ 247 h 247"/>
                  <a:gd name="T8" fmla="*/ 0 w 7"/>
                  <a:gd name="T9" fmla="*/ 0 h 247"/>
                  <a:gd name="T10" fmla="*/ 1 w 7"/>
                  <a:gd name="T11" fmla="*/ 0 h 247"/>
                  <a:gd name="T12" fmla="*/ 7 w 7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7">
                    <a:moveTo>
                      <a:pt x="7" y="1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1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5" name="îsļïḍe"/>
              <p:cNvSpPr/>
              <p:nvPr/>
            </p:nvSpPr>
            <p:spPr bwMode="auto">
              <a:xfrm>
                <a:off x="3800" y="3664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7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6" name="îṣľîḑé"/>
              <p:cNvSpPr/>
              <p:nvPr/>
            </p:nvSpPr>
            <p:spPr bwMode="auto">
              <a:xfrm>
                <a:off x="3798" y="3664"/>
                <a:ext cx="2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6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6" y="246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6" y="0"/>
                      <a:pt x="8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7" name="íšḷíḑé"/>
              <p:cNvSpPr/>
              <p:nvPr/>
            </p:nvSpPr>
            <p:spPr bwMode="auto">
              <a:xfrm>
                <a:off x="3795" y="3664"/>
                <a:ext cx="3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7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8" name="îšľíďê"/>
              <p:cNvSpPr/>
              <p:nvPr/>
            </p:nvSpPr>
            <p:spPr bwMode="auto">
              <a:xfrm>
                <a:off x="3787" y="3665"/>
                <a:ext cx="8" cy="70"/>
              </a:xfrm>
              <a:custGeom>
                <a:avLst/>
                <a:gdLst>
                  <a:gd name="T0" fmla="*/ 32 w 32"/>
                  <a:gd name="T1" fmla="*/ 0 h 261"/>
                  <a:gd name="T2" fmla="*/ 32 w 32"/>
                  <a:gd name="T3" fmla="*/ 247 h 261"/>
                  <a:gd name="T4" fmla="*/ 0 w 32"/>
                  <a:gd name="T5" fmla="*/ 261 h 261"/>
                  <a:gd name="T6" fmla="*/ 0 w 32"/>
                  <a:gd name="T7" fmla="*/ 14 h 261"/>
                  <a:gd name="T8" fmla="*/ 32 w 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1">
                    <a:moveTo>
                      <a:pt x="32" y="0"/>
                    </a:moveTo>
                    <a:cubicBezTo>
                      <a:pt x="32" y="247"/>
                      <a:pt x="32" y="247"/>
                      <a:pt x="32" y="247"/>
                    </a:cubicBezTo>
                    <a:cubicBezTo>
                      <a:pt x="19" y="250"/>
                      <a:pt x="8" y="255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8"/>
                      <a:pt x="19" y="3"/>
                      <a:pt x="3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59" name="îŝļíḓé"/>
              <p:cNvSpPr/>
              <p:nvPr/>
            </p:nvSpPr>
            <p:spPr bwMode="auto">
              <a:xfrm>
                <a:off x="3804" y="3667"/>
                <a:ext cx="1" cy="68"/>
              </a:xfrm>
              <a:custGeom>
                <a:avLst/>
                <a:gdLst>
                  <a:gd name="T0" fmla="*/ 4 w 4"/>
                  <a:gd name="T1" fmla="*/ 6 h 253"/>
                  <a:gd name="T2" fmla="*/ 4 w 4"/>
                  <a:gd name="T3" fmla="*/ 253 h 253"/>
                  <a:gd name="T4" fmla="*/ 0 w 4"/>
                  <a:gd name="T5" fmla="*/ 246 h 253"/>
                  <a:gd name="T6" fmla="*/ 0 w 4"/>
                  <a:gd name="T7" fmla="*/ 0 h 253"/>
                  <a:gd name="T8" fmla="*/ 4 w 4"/>
                  <a:gd name="T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3">
                    <a:moveTo>
                      <a:pt x="4" y="6"/>
                    </a:move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0"/>
                      <a:pt x="3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4" y="3"/>
                      <a:pt x="4" y="6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0" name="iṧ1íďê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1" name="iṣļïďe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2" name="iś1îḑè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3" name="îşḷîďe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4" name="i$lîdé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5" name="îsḻïḓê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6" name="îsḻïḍê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7" name="iṧḻiḋé"/>
              <p:cNvSpPr/>
              <p:nvPr/>
            </p:nvSpPr>
            <p:spPr bwMode="auto">
              <a:xfrm>
                <a:off x="38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8" name="ïş1iďé"/>
              <p:cNvSpPr/>
              <p:nvPr/>
            </p:nvSpPr>
            <p:spPr bwMode="auto">
              <a:xfrm>
                <a:off x="3803" y="3667"/>
                <a:ext cx="1" cy="66"/>
              </a:xfrm>
              <a:prstGeom prst="rect">
                <a:avLst/>
              </a:pr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69" name="ïṡḻïḋé"/>
              <p:cNvSpPr/>
              <p:nvPr/>
            </p:nvSpPr>
            <p:spPr bwMode="auto">
              <a:xfrm>
                <a:off x="3803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0" name="ïṡļïḋê"/>
              <p:cNvSpPr/>
              <p:nvPr/>
            </p:nvSpPr>
            <p:spPr bwMode="auto">
              <a:xfrm>
                <a:off x="3803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1" name="í$ļidé"/>
              <p:cNvSpPr/>
              <p:nvPr/>
            </p:nvSpPr>
            <p:spPr bwMode="auto">
              <a:xfrm>
                <a:off x="3803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2" name="íṧļîḍe"/>
              <p:cNvSpPr/>
              <p:nvPr/>
            </p:nvSpPr>
            <p:spPr bwMode="auto">
              <a:xfrm>
                <a:off x="3803" y="3667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3" name="išḻíďe"/>
              <p:cNvSpPr/>
              <p:nvPr/>
            </p:nvSpPr>
            <p:spPr bwMode="auto">
              <a:xfrm>
                <a:off x="3803" y="3667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4" name="îṩliďè"/>
              <p:cNvSpPr/>
              <p:nvPr/>
            </p:nvSpPr>
            <p:spPr bwMode="auto">
              <a:xfrm>
                <a:off x="3802" y="3667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1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5" name="ïṧḻidê"/>
              <p:cNvSpPr/>
              <p:nvPr/>
            </p:nvSpPr>
            <p:spPr bwMode="auto">
              <a:xfrm>
                <a:off x="3799" y="3667"/>
                <a:ext cx="3" cy="67"/>
              </a:xfrm>
              <a:custGeom>
                <a:avLst/>
                <a:gdLst>
                  <a:gd name="T0" fmla="*/ 12 w 12"/>
                  <a:gd name="T1" fmla="*/ 0 h 251"/>
                  <a:gd name="T2" fmla="*/ 12 w 12"/>
                  <a:gd name="T3" fmla="*/ 246 h 251"/>
                  <a:gd name="T4" fmla="*/ 0 w 12"/>
                  <a:gd name="T5" fmla="*/ 251 h 251"/>
                  <a:gd name="T6" fmla="*/ 0 w 12"/>
                  <a:gd name="T7" fmla="*/ 5 h 251"/>
                  <a:gd name="T8" fmla="*/ 12 w 1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1">
                    <a:moveTo>
                      <a:pt x="12" y="0"/>
                    </a:moveTo>
                    <a:cubicBezTo>
                      <a:pt x="12" y="246"/>
                      <a:pt x="12" y="246"/>
                      <a:pt x="12" y="246"/>
                    </a:cubicBezTo>
                    <a:cubicBezTo>
                      <a:pt x="8" y="247"/>
                      <a:pt x="4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2"/>
                      <a:pt x="8" y="0"/>
                      <a:pt x="12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6" name="í$ļiďe"/>
              <p:cNvSpPr/>
              <p:nvPr/>
            </p:nvSpPr>
            <p:spPr bwMode="auto">
              <a:xfrm>
                <a:off x="3799" y="3668"/>
                <a:ext cx="1" cy="66"/>
              </a:xfrm>
              <a:prstGeom prst="rect">
                <a:avLst/>
              </a:pr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7" name="iŝḻíḓe"/>
              <p:cNvSpPr/>
              <p:nvPr/>
            </p:nvSpPr>
            <p:spPr bwMode="auto">
              <a:xfrm>
                <a:off x="3799" y="366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8" name="i$ḻïḑè"/>
              <p:cNvSpPr/>
              <p:nvPr/>
            </p:nvSpPr>
            <p:spPr bwMode="auto">
              <a:xfrm>
                <a:off x="3709" y="3665"/>
                <a:ext cx="3" cy="70"/>
              </a:xfrm>
              <a:custGeom>
                <a:avLst/>
                <a:gdLst>
                  <a:gd name="T0" fmla="*/ 11 w 11"/>
                  <a:gd name="T1" fmla="*/ 13 h 260"/>
                  <a:gd name="T2" fmla="*/ 11 w 11"/>
                  <a:gd name="T3" fmla="*/ 260 h 260"/>
                  <a:gd name="T4" fmla="*/ 0 w 11"/>
                  <a:gd name="T5" fmla="*/ 247 h 260"/>
                  <a:gd name="T6" fmla="*/ 0 w 11"/>
                  <a:gd name="T7" fmla="*/ 0 h 260"/>
                  <a:gd name="T8" fmla="*/ 11 w 11"/>
                  <a:gd name="T9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0">
                    <a:moveTo>
                      <a:pt x="11" y="13"/>
                    </a:moveTo>
                    <a:cubicBezTo>
                      <a:pt x="11" y="260"/>
                      <a:pt x="11" y="260"/>
                      <a:pt x="11" y="260"/>
                    </a:cubicBezTo>
                    <a:cubicBezTo>
                      <a:pt x="11" y="255"/>
                      <a:pt x="8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3"/>
                      <a:pt x="11" y="8"/>
                      <a:pt x="11" y="13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79" name="ïśļíḍê"/>
              <p:cNvSpPr/>
              <p:nvPr/>
            </p:nvSpPr>
            <p:spPr bwMode="auto">
              <a:xfrm>
                <a:off x="3708" y="3665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0" name="îslíde"/>
              <p:cNvSpPr/>
              <p:nvPr/>
            </p:nvSpPr>
            <p:spPr bwMode="auto">
              <a:xfrm>
                <a:off x="3708" y="3664"/>
                <a:ext cx="0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1" name="î$ḷîḋe"/>
              <p:cNvSpPr/>
              <p:nvPr/>
            </p:nvSpPr>
            <p:spPr bwMode="auto">
              <a:xfrm>
                <a:off x="3706" y="3664"/>
                <a:ext cx="2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2" name="îSḻïḋe"/>
              <p:cNvSpPr/>
              <p:nvPr/>
            </p:nvSpPr>
            <p:spPr bwMode="auto">
              <a:xfrm>
                <a:off x="3705" y="3664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3" name="isļidé"/>
              <p:cNvSpPr/>
              <p:nvPr/>
            </p:nvSpPr>
            <p:spPr bwMode="auto">
              <a:xfrm>
                <a:off x="3704" y="3664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6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4" name="í$1îḍé"/>
              <p:cNvSpPr/>
              <p:nvPr/>
            </p:nvSpPr>
            <p:spPr bwMode="auto">
              <a:xfrm>
                <a:off x="3702" y="3664"/>
                <a:ext cx="2" cy="66"/>
              </a:xfrm>
              <a:custGeom>
                <a:avLst/>
                <a:gdLst>
                  <a:gd name="T0" fmla="*/ 7 w 7"/>
                  <a:gd name="T1" fmla="*/ 1 h 247"/>
                  <a:gd name="T2" fmla="*/ 7 w 7"/>
                  <a:gd name="T3" fmla="*/ 247 h 247"/>
                  <a:gd name="T4" fmla="*/ 1 w 7"/>
                  <a:gd name="T5" fmla="*/ 247 h 247"/>
                  <a:gd name="T6" fmla="*/ 0 w 7"/>
                  <a:gd name="T7" fmla="*/ 247 h 247"/>
                  <a:gd name="T8" fmla="*/ 0 w 7"/>
                  <a:gd name="T9" fmla="*/ 0 h 247"/>
                  <a:gd name="T10" fmla="*/ 1 w 7"/>
                  <a:gd name="T11" fmla="*/ 0 h 247"/>
                  <a:gd name="T12" fmla="*/ 7 w 7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47">
                    <a:moveTo>
                      <a:pt x="7" y="1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7" y="1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5" name="íSḻîḓé"/>
              <p:cNvSpPr/>
              <p:nvPr/>
            </p:nvSpPr>
            <p:spPr bwMode="auto">
              <a:xfrm>
                <a:off x="3700" y="3664"/>
                <a:ext cx="2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7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5" y="0"/>
                      <a:pt x="8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6" name="ïṧļïḓé"/>
              <p:cNvSpPr/>
              <p:nvPr/>
            </p:nvSpPr>
            <p:spPr bwMode="auto">
              <a:xfrm>
                <a:off x="3698" y="3664"/>
                <a:ext cx="2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6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6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7" name="íṩḻîḋé"/>
              <p:cNvSpPr/>
              <p:nvPr/>
            </p:nvSpPr>
            <p:spPr bwMode="auto">
              <a:xfrm>
                <a:off x="3695" y="3664"/>
                <a:ext cx="3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8" name="íş1íḋe"/>
              <p:cNvSpPr/>
              <p:nvPr/>
            </p:nvSpPr>
            <p:spPr bwMode="auto">
              <a:xfrm>
                <a:off x="3687" y="3665"/>
                <a:ext cx="8" cy="70"/>
              </a:xfrm>
              <a:custGeom>
                <a:avLst/>
                <a:gdLst>
                  <a:gd name="T0" fmla="*/ 32 w 32"/>
                  <a:gd name="T1" fmla="*/ 0 h 261"/>
                  <a:gd name="T2" fmla="*/ 32 w 32"/>
                  <a:gd name="T3" fmla="*/ 247 h 261"/>
                  <a:gd name="T4" fmla="*/ 0 w 32"/>
                  <a:gd name="T5" fmla="*/ 261 h 261"/>
                  <a:gd name="T6" fmla="*/ 0 w 32"/>
                  <a:gd name="T7" fmla="*/ 14 h 261"/>
                  <a:gd name="T8" fmla="*/ 32 w 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1">
                    <a:moveTo>
                      <a:pt x="32" y="0"/>
                    </a:moveTo>
                    <a:cubicBezTo>
                      <a:pt x="32" y="247"/>
                      <a:pt x="32" y="247"/>
                      <a:pt x="32" y="247"/>
                    </a:cubicBezTo>
                    <a:cubicBezTo>
                      <a:pt x="19" y="250"/>
                      <a:pt x="8" y="255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8"/>
                      <a:pt x="19" y="3"/>
                      <a:pt x="3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89" name="iṩ1îdê"/>
              <p:cNvSpPr/>
              <p:nvPr/>
            </p:nvSpPr>
            <p:spPr bwMode="auto">
              <a:xfrm>
                <a:off x="3684" y="3668"/>
                <a:ext cx="3" cy="69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7 h 254"/>
                  <a:gd name="T4" fmla="*/ 0 w 9"/>
                  <a:gd name="T5" fmla="*/ 254 h 254"/>
                  <a:gd name="T6" fmla="*/ 0 w 9"/>
                  <a:gd name="T7" fmla="*/ 8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5" y="249"/>
                      <a:pt x="2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5" y="3"/>
                      <a:pt x="9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0" name="i$ḷiḋe"/>
              <p:cNvSpPr/>
              <p:nvPr/>
            </p:nvSpPr>
            <p:spPr bwMode="auto">
              <a:xfrm>
                <a:off x="3682" y="3671"/>
                <a:ext cx="2" cy="68"/>
              </a:xfrm>
              <a:custGeom>
                <a:avLst/>
                <a:gdLst>
                  <a:gd name="T0" fmla="*/ 7 w 7"/>
                  <a:gd name="T1" fmla="*/ 0 h 254"/>
                  <a:gd name="T2" fmla="*/ 7 w 7"/>
                  <a:gd name="T3" fmla="*/ 246 h 254"/>
                  <a:gd name="T4" fmla="*/ 0 w 7"/>
                  <a:gd name="T5" fmla="*/ 254 h 254"/>
                  <a:gd name="T6" fmla="*/ 0 w 7"/>
                  <a:gd name="T7" fmla="*/ 7 h 254"/>
                  <a:gd name="T8" fmla="*/ 7 w 7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4" y="249"/>
                      <a:pt x="2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1" name="íşľiďé"/>
              <p:cNvSpPr/>
              <p:nvPr/>
            </p:nvSpPr>
            <p:spPr bwMode="auto">
              <a:xfrm>
                <a:off x="3681" y="3672"/>
                <a:ext cx="1" cy="69"/>
              </a:xfrm>
              <a:custGeom>
                <a:avLst/>
                <a:gdLst>
                  <a:gd name="T0" fmla="*/ 5 w 5"/>
                  <a:gd name="T1" fmla="*/ 0 h 255"/>
                  <a:gd name="T2" fmla="*/ 5 w 5"/>
                  <a:gd name="T3" fmla="*/ 247 h 255"/>
                  <a:gd name="T4" fmla="*/ 0 w 5"/>
                  <a:gd name="T5" fmla="*/ 255 h 255"/>
                  <a:gd name="T6" fmla="*/ 0 w 5"/>
                  <a:gd name="T7" fmla="*/ 9 h 255"/>
                  <a:gd name="T8" fmla="*/ 5 w 5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5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50"/>
                      <a:pt x="1" y="252"/>
                      <a:pt x="0" y="25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3" y="3"/>
                      <a:pt x="5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2" name="îṡlïḓé"/>
              <p:cNvSpPr/>
              <p:nvPr/>
            </p:nvSpPr>
            <p:spPr bwMode="auto">
              <a:xfrm>
                <a:off x="3680" y="3675"/>
                <a:ext cx="1" cy="68"/>
              </a:xfrm>
              <a:custGeom>
                <a:avLst/>
                <a:gdLst>
                  <a:gd name="T0" fmla="*/ 4 w 4"/>
                  <a:gd name="T1" fmla="*/ 0 h 255"/>
                  <a:gd name="T2" fmla="*/ 4 w 4"/>
                  <a:gd name="T3" fmla="*/ 246 h 255"/>
                  <a:gd name="T4" fmla="*/ 0 w 4"/>
                  <a:gd name="T5" fmla="*/ 255 h 255"/>
                  <a:gd name="T6" fmla="*/ 0 w 4"/>
                  <a:gd name="T7" fmla="*/ 8 h 255"/>
                  <a:gd name="T8" fmla="*/ 4 w 4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5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3"/>
                      <a:pt x="4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3" name="ïṥ1îdé"/>
              <p:cNvSpPr/>
              <p:nvPr/>
            </p:nvSpPr>
            <p:spPr bwMode="auto">
              <a:xfrm>
                <a:off x="3679" y="3677"/>
                <a:ext cx="1" cy="68"/>
              </a:xfrm>
              <a:custGeom>
                <a:avLst/>
                <a:gdLst>
                  <a:gd name="T0" fmla="*/ 2 w 2"/>
                  <a:gd name="T1" fmla="*/ 0 h 254"/>
                  <a:gd name="T2" fmla="*/ 2 w 2"/>
                  <a:gd name="T3" fmla="*/ 247 h 254"/>
                  <a:gd name="T4" fmla="*/ 0 w 2"/>
                  <a:gd name="T5" fmla="*/ 254 h 254"/>
                  <a:gd name="T6" fmla="*/ 0 w 2"/>
                  <a:gd name="T7" fmla="*/ 7 h 254"/>
                  <a:gd name="T8" fmla="*/ 2 w 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4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9"/>
                      <a:pt x="0" y="252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4" name="îSḷîḍe"/>
              <p:cNvSpPr/>
              <p:nvPr/>
            </p:nvSpPr>
            <p:spPr bwMode="auto">
              <a:xfrm>
                <a:off x="3713" y="3666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5" name="îśḷîḓé"/>
              <p:cNvSpPr/>
              <p:nvPr/>
            </p:nvSpPr>
            <p:spPr bwMode="auto">
              <a:xfrm>
                <a:off x="3713" y="3666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6" name="ïślîḍe"/>
              <p:cNvSpPr/>
              <p:nvPr/>
            </p:nvSpPr>
            <p:spPr bwMode="auto">
              <a:xfrm>
                <a:off x="3713" y="3667"/>
                <a:ext cx="0" cy="66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7" name="ísḻíḓê"/>
              <p:cNvSpPr/>
              <p:nvPr/>
            </p:nvSpPr>
            <p:spPr bwMode="auto">
              <a:xfrm>
                <a:off x="3713" y="3667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8" name="ïśḷîḓè"/>
              <p:cNvSpPr/>
              <p:nvPr/>
            </p:nvSpPr>
            <p:spPr bwMode="auto">
              <a:xfrm>
                <a:off x="3712" y="3668"/>
                <a:ext cx="1" cy="66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99" name="ïṥ1iḍe"/>
              <p:cNvSpPr/>
              <p:nvPr/>
            </p:nvSpPr>
            <p:spPr bwMode="auto">
              <a:xfrm>
                <a:off x="3712" y="3668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6 h 247"/>
                  <a:gd name="T4" fmla="*/ 0 w 1"/>
                  <a:gd name="T5" fmla="*/ 247 h 247"/>
                  <a:gd name="T6" fmla="*/ 0 w 1"/>
                  <a:gd name="T7" fmla="*/ 1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0" name="íṣļiḑé"/>
              <p:cNvSpPr/>
              <p:nvPr/>
            </p:nvSpPr>
            <p:spPr bwMode="auto">
              <a:xfrm>
                <a:off x="3712" y="3668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1" name="ïşļîdè"/>
              <p:cNvSpPr/>
              <p:nvPr/>
            </p:nvSpPr>
            <p:spPr bwMode="auto">
              <a:xfrm>
                <a:off x="3712" y="3668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2" name="íS1ïḋe"/>
              <p:cNvSpPr/>
              <p:nvPr/>
            </p:nvSpPr>
            <p:spPr bwMode="auto">
              <a:xfrm>
                <a:off x="3770" y="3665"/>
                <a:ext cx="4" cy="71"/>
              </a:xfrm>
              <a:custGeom>
                <a:avLst/>
                <a:gdLst>
                  <a:gd name="T0" fmla="*/ 13 w 13"/>
                  <a:gd name="T1" fmla="*/ 17 h 263"/>
                  <a:gd name="T2" fmla="*/ 13 w 13"/>
                  <a:gd name="T3" fmla="*/ 263 h 263"/>
                  <a:gd name="T4" fmla="*/ 0 w 13"/>
                  <a:gd name="T5" fmla="*/ 246 h 263"/>
                  <a:gd name="T6" fmla="*/ 0 w 13"/>
                  <a:gd name="T7" fmla="*/ 0 h 263"/>
                  <a:gd name="T8" fmla="*/ 13 w 13"/>
                  <a:gd name="T9" fmla="*/ 1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3">
                    <a:moveTo>
                      <a:pt x="13" y="17"/>
                    </a:moveTo>
                    <a:cubicBezTo>
                      <a:pt x="13" y="263"/>
                      <a:pt x="13" y="263"/>
                      <a:pt x="13" y="263"/>
                    </a:cubicBezTo>
                    <a:cubicBezTo>
                      <a:pt x="13" y="255"/>
                      <a:pt x="8" y="250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3"/>
                      <a:pt x="13" y="9"/>
                      <a:pt x="13" y="17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3" name="î$lïḓe"/>
              <p:cNvSpPr/>
              <p:nvPr/>
            </p:nvSpPr>
            <p:spPr bwMode="auto">
              <a:xfrm>
                <a:off x="3769" y="3665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4" name="îSļiḓe"/>
              <p:cNvSpPr/>
              <p:nvPr/>
            </p:nvSpPr>
            <p:spPr bwMode="auto">
              <a:xfrm>
                <a:off x="3769" y="3665"/>
                <a:ext cx="0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5" name="îṧḻiḋê"/>
              <p:cNvSpPr/>
              <p:nvPr/>
            </p:nvSpPr>
            <p:spPr bwMode="auto">
              <a:xfrm>
                <a:off x="3768" y="3664"/>
                <a:ext cx="1" cy="67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6" name="îsľíḑê"/>
              <p:cNvSpPr/>
              <p:nvPr/>
            </p:nvSpPr>
            <p:spPr bwMode="auto">
              <a:xfrm>
                <a:off x="3766" y="3664"/>
                <a:ext cx="2" cy="67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7" name="í$líḋê"/>
              <p:cNvSpPr/>
              <p:nvPr/>
            </p:nvSpPr>
            <p:spPr bwMode="auto">
              <a:xfrm>
                <a:off x="3765" y="3664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8" name="íslïḑe"/>
              <p:cNvSpPr/>
              <p:nvPr/>
            </p:nvSpPr>
            <p:spPr bwMode="auto">
              <a:xfrm>
                <a:off x="3764" y="3664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7 h 247"/>
                  <a:gd name="T6" fmla="*/ 0 w 5"/>
                  <a:gd name="T7" fmla="*/ 247 h 247"/>
                  <a:gd name="T8" fmla="*/ 0 w 5"/>
                  <a:gd name="T9" fmla="*/ 0 h 247"/>
                  <a:gd name="T10" fmla="*/ 0 w 5"/>
                  <a:gd name="T11" fmla="*/ 0 h 247"/>
                  <a:gd name="T12" fmla="*/ 5 w 5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09" name="ïŝḻíḑé"/>
              <p:cNvSpPr/>
              <p:nvPr/>
            </p:nvSpPr>
            <p:spPr bwMode="auto">
              <a:xfrm>
                <a:off x="3762" y="3664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0" name="iṥlídè"/>
              <p:cNvSpPr/>
              <p:nvPr/>
            </p:nvSpPr>
            <p:spPr bwMode="auto">
              <a:xfrm>
                <a:off x="3761" y="3664"/>
                <a:ext cx="1" cy="67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6"/>
                      <a:pt x="2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1" name="ísḷíde"/>
              <p:cNvSpPr/>
              <p:nvPr/>
            </p:nvSpPr>
            <p:spPr bwMode="auto">
              <a:xfrm>
                <a:off x="3759" y="3664"/>
                <a:ext cx="2" cy="67"/>
              </a:xfrm>
              <a:custGeom>
                <a:avLst/>
                <a:gdLst>
                  <a:gd name="T0" fmla="*/ 6 w 6"/>
                  <a:gd name="T1" fmla="*/ 0 h 248"/>
                  <a:gd name="T2" fmla="*/ 6 w 6"/>
                  <a:gd name="T3" fmla="*/ 247 h 248"/>
                  <a:gd name="T4" fmla="*/ 0 w 6"/>
                  <a:gd name="T5" fmla="*/ 248 h 248"/>
                  <a:gd name="T6" fmla="*/ 0 w 6"/>
                  <a:gd name="T7" fmla="*/ 1 h 248"/>
                  <a:gd name="T8" fmla="*/ 6 w 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2" name="îśļíḍé"/>
              <p:cNvSpPr/>
              <p:nvPr/>
            </p:nvSpPr>
            <p:spPr bwMode="auto">
              <a:xfrm>
                <a:off x="3754" y="3665"/>
                <a:ext cx="5" cy="68"/>
              </a:xfrm>
              <a:custGeom>
                <a:avLst/>
                <a:gdLst>
                  <a:gd name="T0" fmla="*/ 20 w 20"/>
                  <a:gd name="T1" fmla="*/ 0 h 255"/>
                  <a:gd name="T2" fmla="*/ 20 w 20"/>
                  <a:gd name="T3" fmla="*/ 247 h 255"/>
                  <a:gd name="T4" fmla="*/ 0 w 20"/>
                  <a:gd name="T5" fmla="*/ 255 h 255"/>
                  <a:gd name="T6" fmla="*/ 0 w 20"/>
                  <a:gd name="T7" fmla="*/ 8 h 255"/>
                  <a:gd name="T8" fmla="*/ 20 w 20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5">
                    <a:moveTo>
                      <a:pt x="20" y="0"/>
                    </a:moveTo>
                    <a:cubicBezTo>
                      <a:pt x="20" y="247"/>
                      <a:pt x="20" y="247"/>
                      <a:pt x="20" y="247"/>
                    </a:cubicBezTo>
                    <a:cubicBezTo>
                      <a:pt x="13" y="248"/>
                      <a:pt x="6" y="251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6" y="4"/>
                      <a:pt x="13" y="2"/>
                      <a:pt x="20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3" name="ï$ḷïďé"/>
              <p:cNvSpPr/>
              <p:nvPr/>
            </p:nvSpPr>
            <p:spPr bwMode="auto">
              <a:xfrm>
                <a:off x="3787" y="3665"/>
                <a:ext cx="8" cy="70"/>
              </a:xfrm>
              <a:custGeom>
                <a:avLst/>
                <a:gdLst>
                  <a:gd name="T0" fmla="*/ 32 w 32"/>
                  <a:gd name="T1" fmla="*/ 0 h 261"/>
                  <a:gd name="T2" fmla="*/ 32 w 32"/>
                  <a:gd name="T3" fmla="*/ 247 h 261"/>
                  <a:gd name="T4" fmla="*/ 0 w 32"/>
                  <a:gd name="T5" fmla="*/ 261 h 261"/>
                  <a:gd name="T6" fmla="*/ 0 w 32"/>
                  <a:gd name="T7" fmla="*/ 14 h 261"/>
                  <a:gd name="T8" fmla="*/ 32 w 32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1">
                    <a:moveTo>
                      <a:pt x="32" y="0"/>
                    </a:moveTo>
                    <a:cubicBezTo>
                      <a:pt x="32" y="247"/>
                      <a:pt x="32" y="247"/>
                      <a:pt x="32" y="247"/>
                    </a:cubicBezTo>
                    <a:cubicBezTo>
                      <a:pt x="19" y="250"/>
                      <a:pt x="8" y="255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8" y="8"/>
                      <a:pt x="19" y="3"/>
                      <a:pt x="3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4" name="ïṣ1îḋé"/>
              <p:cNvSpPr/>
              <p:nvPr/>
            </p:nvSpPr>
            <p:spPr bwMode="auto">
              <a:xfrm>
                <a:off x="3785" y="3668"/>
                <a:ext cx="2" cy="68"/>
              </a:xfrm>
              <a:custGeom>
                <a:avLst/>
                <a:gdLst>
                  <a:gd name="T0" fmla="*/ 6 w 6"/>
                  <a:gd name="T1" fmla="*/ 0 h 252"/>
                  <a:gd name="T2" fmla="*/ 6 w 6"/>
                  <a:gd name="T3" fmla="*/ 247 h 252"/>
                  <a:gd name="T4" fmla="*/ 0 w 6"/>
                  <a:gd name="T5" fmla="*/ 252 h 252"/>
                  <a:gd name="T6" fmla="*/ 0 w 6"/>
                  <a:gd name="T7" fmla="*/ 5 h 252"/>
                  <a:gd name="T8" fmla="*/ 6 w 6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2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8"/>
                      <a:pt x="2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2"/>
                      <a:pt x="6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5" name="ïṡļïḋe"/>
              <p:cNvSpPr/>
              <p:nvPr/>
            </p:nvSpPr>
            <p:spPr bwMode="auto">
              <a:xfrm>
                <a:off x="3513" y="3670"/>
                <a:ext cx="12" cy="83"/>
              </a:xfrm>
              <a:custGeom>
                <a:avLst/>
                <a:gdLst>
                  <a:gd name="T0" fmla="*/ 12 w 12"/>
                  <a:gd name="T1" fmla="*/ 0 h 83"/>
                  <a:gd name="T2" fmla="*/ 12 w 12"/>
                  <a:gd name="T3" fmla="*/ 66 h 83"/>
                  <a:gd name="T4" fmla="*/ 0 w 12"/>
                  <a:gd name="T5" fmla="*/ 83 h 83"/>
                  <a:gd name="T6" fmla="*/ 0 w 12"/>
                  <a:gd name="T7" fmla="*/ 17 h 83"/>
                  <a:gd name="T8" fmla="*/ 12 w 1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3">
                    <a:moveTo>
                      <a:pt x="12" y="0"/>
                    </a:moveTo>
                    <a:lnTo>
                      <a:pt x="12" y="66"/>
                    </a:lnTo>
                    <a:lnTo>
                      <a:pt x="0" y="83"/>
                    </a:lnTo>
                    <a:lnTo>
                      <a:pt x="0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A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6" name="îṧ1iďe"/>
              <p:cNvSpPr/>
              <p:nvPr/>
            </p:nvSpPr>
            <p:spPr bwMode="auto">
              <a:xfrm>
                <a:off x="3517" y="3655"/>
                <a:ext cx="21" cy="98"/>
              </a:xfrm>
              <a:custGeom>
                <a:avLst/>
                <a:gdLst>
                  <a:gd name="T0" fmla="*/ 21 w 21"/>
                  <a:gd name="T1" fmla="*/ 0 h 98"/>
                  <a:gd name="T2" fmla="*/ 21 w 21"/>
                  <a:gd name="T3" fmla="*/ 67 h 98"/>
                  <a:gd name="T4" fmla="*/ 0 w 21"/>
                  <a:gd name="T5" fmla="*/ 98 h 98"/>
                  <a:gd name="T6" fmla="*/ 0 w 21"/>
                  <a:gd name="T7" fmla="*/ 32 h 98"/>
                  <a:gd name="T8" fmla="*/ 21 w 21"/>
                  <a:gd name="T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98">
                    <a:moveTo>
                      <a:pt x="21" y="0"/>
                    </a:moveTo>
                    <a:lnTo>
                      <a:pt x="21" y="67"/>
                    </a:lnTo>
                    <a:lnTo>
                      <a:pt x="0" y="98"/>
                    </a:lnTo>
                    <a:lnTo>
                      <a:pt x="0" y="3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7" name="ïS1iḍè"/>
              <p:cNvSpPr/>
              <p:nvPr/>
            </p:nvSpPr>
            <p:spPr bwMode="auto">
              <a:xfrm>
                <a:off x="3535" y="3667"/>
                <a:ext cx="2" cy="70"/>
              </a:xfrm>
              <a:custGeom>
                <a:avLst/>
                <a:gdLst>
                  <a:gd name="T0" fmla="*/ 2 w 2"/>
                  <a:gd name="T1" fmla="*/ 0 h 70"/>
                  <a:gd name="T2" fmla="*/ 2 w 2"/>
                  <a:gd name="T3" fmla="*/ 66 h 70"/>
                  <a:gd name="T4" fmla="*/ 0 w 2"/>
                  <a:gd name="T5" fmla="*/ 70 h 70"/>
                  <a:gd name="T6" fmla="*/ 0 w 2"/>
                  <a:gd name="T7" fmla="*/ 4 h 70"/>
                  <a:gd name="T8" fmla="*/ 2 w 2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0">
                    <a:moveTo>
                      <a:pt x="2" y="0"/>
                    </a:moveTo>
                    <a:lnTo>
                      <a:pt x="2" y="66"/>
                    </a:lnTo>
                    <a:lnTo>
                      <a:pt x="0" y="7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8" name="îṩlíḍè"/>
              <p:cNvSpPr/>
              <p:nvPr/>
            </p:nvSpPr>
            <p:spPr bwMode="auto">
              <a:xfrm>
                <a:off x="3814" y="3667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19" name="ïṡḷîḑé"/>
              <p:cNvSpPr/>
              <p:nvPr/>
            </p:nvSpPr>
            <p:spPr bwMode="auto">
              <a:xfrm>
                <a:off x="381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0" name="iŝḻiḑé"/>
              <p:cNvSpPr/>
              <p:nvPr/>
            </p:nvSpPr>
            <p:spPr bwMode="auto">
              <a:xfrm>
                <a:off x="3814" y="3667"/>
                <a:ext cx="0" cy="67"/>
              </a:xfrm>
              <a:custGeom>
                <a:avLst/>
                <a:gdLst>
                  <a:gd name="T0" fmla="*/ 0 h 249"/>
                  <a:gd name="T1" fmla="*/ 246 h 249"/>
                  <a:gd name="T2" fmla="*/ 249 h 249"/>
                  <a:gd name="T3" fmla="*/ 3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1" name="îŝ1íḓé"/>
              <p:cNvSpPr/>
              <p:nvPr/>
            </p:nvSpPr>
            <p:spPr bwMode="auto">
              <a:xfrm>
                <a:off x="3814" y="3668"/>
                <a:ext cx="0" cy="66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3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2" name="íšľîḓê"/>
              <p:cNvSpPr/>
              <p:nvPr/>
            </p:nvSpPr>
            <p:spPr bwMode="auto">
              <a:xfrm>
                <a:off x="3814" y="3668"/>
                <a:ext cx="0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6 h 249"/>
                  <a:gd name="T4" fmla="*/ 0 w 2"/>
                  <a:gd name="T5" fmla="*/ 249 h 249"/>
                  <a:gd name="T6" fmla="*/ 0 w 2"/>
                  <a:gd name="T7" fmla="*/ 3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3" name="îŝlïdê"/>
              <p:cNvSpPr/>
              <p:nvPr/>
            </p:nvSpPr>
            <p:spPr bwMode="auto">
              <a:xfrm>
                <a:off x="3813" y="3669"/>
                <a:ext cx="1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6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4" name="íṩḻidê"/>
              <p:cNvSpPr/>
              <p:nvPr/>
            </p:nvSpPr>
            <p:spPr bwMode="auto">
              <a:xfrm>
                <a:off x="3812" y="3670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7 h 250"/>
                  <a:gd name="T4" fmla="*/ 0 w 3"/>
                  <a:gd name="T5" fmla="*/ 250 h 250"/>
                  <a:gd name="T6" fmla="*/ 0 w 3"/>
                  <a:gd name="T7" fmla="*/ 4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5" name="íslîďe"/>
              <p:cNvSpPr/>
              <p:nvPr/>
            </p:nvSpPr>
            <p:spPr bwMode="auto">
              <a:xfrm>
                <a:off x="3811" y="3671"/>
                <a:ext cx="1" cy="67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6 h 251"/>
                  <a:gd name="T4" fmla="*/ 0 w 5"/>
                  <a:gd name="T5" fmla="*/ 251 h 251"/>
                  <a:gd name="T6" fmla="*/ 0 w 5"/>
                  <a:gd name="T7" fmla="*/ 4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8"/>
                      <a:pt x="2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4" y="1"/>
                      <a:pt x="5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6" name="iŝľíḑé"/>
              <p:cNvSpPr/>
              <p:nvPr/>
            </p:nvSpPr>
            <p:spPr bwMode="auto">
              <a:xfrm>
                <a:off x="3760" y="3669"/>
                <a:ext cx="2" cy="68"/>
              </a:xfrm>
              <a:custGeom>
                <a:avLst/>
                <a:gdLst>
                  <a:gd name="T0" fmla="*/ 6 w 6"/>
                  <a:gd name="T1" fmla="*/ 8 h 255"/>
                  <a:gd name="T2" fmla="*/ 6 w 6"/>
                  <a:gd name="T3" fmla="*/ 255 h 255"/>
                  <a:gd name="T4" fmla="*/ 0 w 6"/>
                  <a:gd name="T5" fmla="*/ 246 h 255"/>
                  <a:gd name="T6" fmla="*/ 0 w 6"/>
                  <a:gd name="T7" fmla="*/ 0 h 255"/>
                  <a:gd name="T8" fmla="*/ 6 w 6"/>
                  <a:gd name="T9" fmla="*/ 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5">
                    <a:moveTo>
                      <a:pt x="6" y="8"/>
                    </a:moveTo>
                    <a:cubicBezTo>
                      <a:pt x="6" y="255"/>
                      <a:pt x="6" y="255"/>
                      <a:pt x="6" y="255"/>
                    </a:cubicBezTo>
                    <a:cubicBezTo>
                      <a:pt x="6" y="251"/>
                      <a:pt x="4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6" y="4"/>
                      <a:pt x="6" y="8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7" name="í$ḷîdé"/>
              <p:cNvSpPr/>
              <p:nvPr/>
            </p:nvSpPr>
            <p:spPr bwMode="auto">
              <a:xfrm>
                <a:off x="3760" y="3669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8" name="iśļïďê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29" name="íśļiďe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0" name="ïṡļidé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1" name="îṧḻíḍe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2" name="íś1íḍê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3" name="iṧľídê"/>
              <p:cNvSpPr/>
              <p:nvPr/>
            </p:nvSpPr>
            <p:spPr bwMode="auto">
              <a:xfrm>
                <a:off x="3759" y="366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4" name="íṥlíḋé"/>
              <p:cNvSpPr/>
              <p:nvPr/>
            </p:nvSpPr>
            <p:spPr bwMode="auto">
              <a:xfrm>
                <a:off x="3759" y="3669"/>
                <a:ext cx="0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0 h 246"/>
                  <a:gd name="T8" fmla="*/ 1 w 1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5" name="ísḷíḑe"/>
              <p:cNvSpPr/>
              <p:nvPr/>
            </p:nvSpPr>
            <p:spPr bwMode="auto">
              <a:xfrm>
                <a:off x="3758" y="3669"/>
                <a:ext cx="1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246 h 246"/>
                  <a:gd name="T8" fmla="*/ 0 w 1"/>
                  <a:gd name="T9" fmla="*/ 0 h 246"/>
                  <a:gd name="T10" fmla="*/ 0 w 1"/>
                  <a:gd name="T11" fmla="*/ 0 h 246"/>
                  <a:gd name="T12" fmla="*/ 1 w 1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6" name="iS1iďe"/>
              <p:cNvSpPr/>
              <p:nvPr/>
            </p:nvSpPr>
            <p:spPr bwMode="auto">
              <a:xfrm>
                <a:off x="3758" y="3669"/>
                <a:ext cx="0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7" name="îŝḻíḍé"/>
              <p:cNvSpPr/>
              <p:nvPr/>
            </p:nvSpPr>
            <p:spPr bwMode="auto">
              <a:xfrm>
                <a:off x="3758" y="3669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6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8" name="ïšḻïde"/>
              <p:cNvSpPr/>
              <p:nvPr/>
            </p:nvSpPr>
            <p:spPr bwMode="auto">
              <a:xfrm>
                <a:off x="3757" y="3669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39" name="îṩlïďé"/>
              <p:cNvSpPr/>
              <p:nvPr/>
            </p:nvSpPr>
            <p:spPr bwMode="auto">
              <a:xfrm>
                <a:off x="3754" y="3669"/>
                <a:ext cx="3" cy="67"/>
              </a:xfrm>
              <a:custGeom>
                <a:avLst/>
                <a:gdLst>
                  <a:gd name="T0" fmla="*/ 9 w 9"/>
                  <a:gd name="T1" fmla="*/ 0 h 251"/>
                  <a:gd name="T2" fmla="*/ 9 w 9"/>
                  <a:gd name="T3" fmla="*/ 247 h 251"/>
                  <a:gd name="T4" fmla="*/ 0 w 9"/>
                  <a:gd name="T5" fmla="*/ 251 h 251"/>
                  <a:gd name="T6" fmla="*/ 0 w 9"/>
                  <a:gd name="T7" fmla="*/ 5 h 251"/>
                  <a:gd name="T8" fmla="*/ 9 w 9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1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8"/>
                      <a:pt x="3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3"/>
                      <a:pt x="6" y="1"/>
                      <a:pt x="9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0" name="í$ļíďè"/>
              <p:cNvSpPr/>
              <p:nvPr/>
            </p:nvSpPr>
            <p:spPr bwMode="auto">
              <a:xfrm>
                <a:off x="3753" y="3670"/>
                <a:ext cx="1" cy="67"/>
              </a:xfrm>
              <a:custGeom>
                <a:avLst/>
                <a:gdLst>
                  <a:gd name="T0" fmla="*/ 4 w 4"/>
                  <a:gd name="T1" fmla="*/ 0 h 249"/>
                  <a:gd name="T2" fmla="*/ 4 w 4"/>
                  <a:gd name="T3" fmla="*/ 246 h 249"/>
                  <a:gd name="T4" fmla="*/ 0 w 4"/>
                  <a:gd name="T5" fmla="*/ 249 h 249"/>
                  <a:gd name="T6" fmla="*/ 0 w 4"/>
                  <a:gd name="T7" fmla="*/ 3 h 249"/>
                  <a:gd name="T8" fmla="*/ 4 w 4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9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7"/>
                      <a:pt x="1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4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1" name="íşḷïḍè"/>
              <p:cNvSpPr/>
              <p:nvPr/>
            </p:nvSpPr>
            <p:spPr bwMode="auto">
              <a:xfrm>
                <a:off x="3753" y="3671"/>
                <a:ext cx="0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2 w 3"/>
                  <a:gd name="T5" fmla="*/ 247 h 250"/>
                  <a:gd name="T6" fmla="*/ 0 w 3"/>
                  <a:gd name="T7" fmla="*/ 250 h 250"/>
                  <a:gd name="T8" fmla="*/ 0 w 3"/>
                  <a:gd name="T9" fmla="*/ 4 h 250"/>
                  <a:gd name="T10" fmla="*/ 2 w 3"/>
                  <a:gd name="T11" fmla="*/ 1 h 250"/>
                  <a:gd name="T12" fmla="*/ 3 w 3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2" name="ïṧḷiḓè"/>
              <p:cNvSpPr/>
              <p:nvPr/>
            </p:nvSpPr>
            <p:spPr bwMode="auto">
              <a:xfrm>
                <a:off x="3752" y="3672"/>
                <a:ext cx="1" cy="67"/>
              </a:xfrm>
              <a:custGeom>
                <a:avLst/>
                <a:gdLst>
                  <a:gd name="T0" fmla="*/ 3 w 3"/>
                  <a:gd name="T1" fmla="*/ 0 h 251"/>
                  <a:gd name="T2" fmla="*/ 3 w 3"/>
                  <a:gd name="T3" fmla="*/ 246 h 251"/>
                  <a:gd name="T4" fmla="*/ 0 w 3"/>
                  <a:gd name="T5" fmla="*/ 251 h 251"/>
                  <a:gd name="T6" fmla="*/ 0 w 3"/>
                  <a:gd name="T7" fmla="*/ 4 h 251"/>
                  <a:gd name="T8" fmla="*/ 3 w 3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1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8"/>
                      <a:pt x="1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3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43" name="ïš1îḍè"/>
              <p:cNvSpPr/>
              <p:nvPr/>
            </p:nvSpPr>
            <p:spPr bwMode="auto">
              <a:xfrm>
                <a:off x="3752" y="3673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88" name="íŝ1ïḓé"/>
            <p:cNvGrpSpPr/>
            <p:nvPr/>
          </p:nvGrpSpPr>
          <p:grpSpPr bwMode="auto">
            <a:xfrm>
              <a:off x="5682636" y="5796001"/>
              <a:ext cx="420820" cy="152401"/>
              <a:chOff x="3548" y="3651"/>
              <a:chExt cx="265" cy="96"/>
            </a:xfrm>
          </p:grpSpPr>
          <p:sp>
            <p:nvSpPr>
              <p:cNvPr id="2744" name="îŝḻîḓe"/>
              <p:cNvSpPr/>
              <p:nvPr/>
            </p:nvSpPr>
            <p:spPr bwMode="auto">
              <a:xfrm>
                <a:off x="3752" y="3673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5" name="ï$1îďê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6" name="î$ḻîḋé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7" name="ïšļíďè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8" name="íṥḷïďe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9" name="íŝḷiḑe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0" name="íṥlîďe"/>
              <p:cNvSpPr/>
              <p:nvPr/>
            </p:nvSpPr>
            <p:spPr bwMode="auto">
              <a:xfrm>
                <a:off x="3753" y="367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1" name="íśḻiḍé"/>
              <p:cNvSpPr/>
              <p:nvPr/>
            </p:nvSpPr>
            <p:spPr bwMode="auto">
              <a:xfrm>
                <a:off x="3549" y="3653"/>
                <a:ext cx="1" cy="87"/>
              </a:xfrm>
              <a:custGeom>
                <a:avLst/>
                <a:gdLst>
                  <a:gd name="T0" fmla="*/ 1 w 1"/>
                  <a:gd name="T1" fmla="*/ 0 h 87"/>
                  <a:gd name="T2" fmla="*/ 1 w 1"/>
                  <a:gd name="T3" fmla="*/ 66 h 87"/>
                  <a:gd name="T4" fmla="*/ 0 w 1"/>
                  <a:gd name="T5" fmla="*/ 87 h 87"/>
                  <a:gd name="T6" fmla="*/ 0 w 1"/>
                  <a:gd name="T7" fmla="*/ 21 h 87"/>
                  <a:gd name="T8" fmla="*/ 1 w 1"/>
                  <a:gd name="T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7">
                    <a:moveTo>
                      <a:pt x="1" y="0"/>
                    </a:moveTo>
                    <a:lnTo>
                      <a:pt x="1" y="66"/>
                    </a:lnTo>
                    <a:lnTo>
                      <a:pt x="0" y="87"/>
                    </a:lnTo>
                    <a:lnTo>
                      <a:pt x="0" y="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B9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2" name="îśḷîďé"/>
              <p:cNvSpPr/>
              <p:nvPr/>
            </p:nvSpPr>
            <p:spPr bwMode="auto">
              <a:xfrm>
                <a:off x="3549" y="3651"/>
                <a:ext cx="17" cy="89"/>
              </a:xfrm>
              <a:custGeom>
                <a:avLst/>
                <a:gdLst>
                  <a:gd name="T0" fmla="*/ 17 w 17"/>
                  <a:gd name="T1" fmla="*/ 0 h 89"/>
                  <a:gd name="T2" fmla="*/ 17 w 17"/>
                  <a:gd name="T3" fmla="*/ 66 h 89"/>
                  <a:gd name="T4" fmla="*/ 0 w 17"/>
                  <a:gd name="T5" fmla="*/ 89 h 89"/>
                  <a:gd name="T6" fmla="*/ 0 w 17"/>
                  <a:gd name="T7" fmla="*/ 23 h 89"/>
                  <a:gd name="T8" fmla="*/ 17 w 17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89">
                    <a:moveTo>
                      <a:pt x="17" y="0"/>
                    </a:moveTo>
                    <a:lnTo>
                      <a:pt x="17" y="66"/>
                    </a:lnTo>
                    <a:lnTo>
                      <a:pt x="0" y="89"/>
                    </a:lnTo>
                    <a:lnTo>
                      <a:pt x="0" y="2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B9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3" name="ïśḷîḍe"/>
              <p:cNvSpPr/>
              <p:nvPr/>
            </p:nvSpPr>
            <p:spPr bwMode="auto">
              <a:xfrm>
                <a:off x="3548" y="3674"/>
                <a:ext cx="1" cy="71"/>
              </a:xfrm>
              <a:custGeom>
                <a:avLst/>
                <a:gdLst>
                  <a:gd name="T0" fmla="*/ 1 w 1"/>
                  <a:gd name="T1" fmla="*/ 0 h 71"/>
                  <a:gd name="T2" fmla="*/ 1 w 1"/>
                  <a:gd name="T3" fmla="*/ 66 h 71"/>
                  <a:gd name="T4" fmla="*/ 0 w 1"/>
                  <a:gd name="T5" fmla="*/ 71 h 71"/>
                  <a:gd name="T6" fmla="*/ 0 w 1"/>
                  <a:gd name="T7" fmla="*/ 5 h 71"/>
                  <a:gd name="T8" fmla="*/ 1 w 1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1">
                    <a:moveTo>
                      <a:pt x="1" y="0"/>
                    </a:moveTo>
                    <a:lnTo>
                      <a:pt x="1" y="66"/>
                    </a:lnTo>
                    <a:lnTo>
                      <a:pt x="0" y="71"/>
                    </a:lnTo>
                    <a:lnTo>
                      <a:pt x="0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B98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4" name="íslide"/>
              <p:cNvSpPr/>
              <p:nvPr/>
            </p:nvSpPr>
            <p:spPr bwMode="auto">
              <a:xfrm>
                <a:off x="3548" y="3653"/>
                <a:ext cx="19" cy="92"/>
              </a:xfrm>
              <a:custGeom>
                <a:avLst/>
                <a:gdLst>
                  <a:gd name="T0" fmla="*/ 19 w 19"/>
                  <a:gd name="T1" fmla="*/ 0 h 92"/>
                  <a:gd name="T2" fmla="*/ 19 w 19"/>
                  <a:gd name="T3" fmla="*/ 66 h 92"/>
                  <a:gd name="T4" fmla="*/ 0 w 19"/>
                  <a:gd name="T5" fmla="*/ 92 h 92"/>
                  <a:gd name="T6" fmla="*/ 0 w 19"/>
                  <a:gd name="T7" fmla="*/ 26 h 92"/>
                  <a:gd name="T8" fmla="*/ 19 w 19"/>
                  <a:gd name="T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92">
                    <a:moveTo>
                      <a:pt x="19" y="0"/>
                    </a:moveTo>
                    <a:lnTo>
                      <a:pt x="19" y="66"/>
                    </a:lnTo>
                    <a:lnTo>
                      <a:pt x="0" y="92"/>
                    </a:lnTo>
                    <a:lnTo>
                      <a:pt x="0" y="2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5" name="ïṥļîḋé"/>
              <p:cNvSpPr/>
              <p:nvPr/>
            </p:nvSpPr>
            <p:spPr bwMode="auto">
              <a:xfrm>
                <a:off x="3561" y="3667"/>
                <a:ext cx="3" cy="70"/>
              </a:xfrm>
              <a:custGeom>
                <a:avLst/>
                <a:gdLst>
                  <a:gd name="T0" fmla="*/ 3 w 3"/>
                  <a:gd name="T1" fmla="*/ 0 h 70"/>
                  <a:gd name="T2" fmla="*/ 3 w 3"/>
                  <a:gd name="T3" fmla="*/ 66 h 70"/>
                  <a:gd name="T4" fmla="*/ 0 w 3"/>
                  <a:gd name="T5" fmla="*/ 70 h 70"/>
                  <a:gd name="T6" fmla="*/ 0 w 3"/>
                  <a:gd name="T7" fmla="*/ 4 h 70"/>
                  <a:gd name="T8" fmla="*/ 3 w 3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0">
                    <a:moveTo>
                      <a:pt x="3" y="0"/>
                    </a:moveTo>
                    <a:lnTo>
                      <a:pt x="3" y="66"/>
                    </a:lnTo>
                    <a:lnTo>
                      <a:pt x="0" y="70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DA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6" name="íSḻídé"/>
              <p:cNvSpPr/>
              <p:nvPr/>
            </p:nvSpPr>
            <p:spPr bwMode="auto">
              <a:xfrm>
                <a:off x="3805" y="3668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7" name="í$1iḋé"/>
              <p:cNvSpPr/>
              <p:nvPr/>
            </p:nvSpPr>
            <p:spPr bwMode="auto">
              <a:xfrm>
                <a:off x="3805" y="3668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8" name="íšḷiḍè"/>
              <p:cNvSpPr/>
              <p:nvPr/>
            </p:nvSpPr>
            <p:spPr bwMode="auto">
              <a:xfrm>
                <a:off x="3805" y="3669"/>
                <a:ext cx="0" cy="66"/>
              </a:xfrm>
              <a:custGeom>
                <a:avLst/>
                <a:gdLst>
                  <a:gd name="T0" fmla="*/ 0 h 249"/>
                  <a:gd name="T1" fmla="*/ 246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59" name="íṣ1ïḍê"/>
              <p:cNvSpPr/>
              <p:nvPr/>
            </p:nvSpPr>
            <p:spPr bwMode="auto">
              <a:xfrm>
                <a:off x="3805" y="3669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0" name="ïs1îdê"/>
              <p:cNvSpPr/>
              <p:nvPr/>
            </p:nvSpPr>
            <p:spPr bwMode="auto">
              <a:xfrm>
                <a:off x="3805" y="3670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1" name="išḻiḋê"/>
              <p:cNvSpPr/>
              <p:nvPr/>
            </p:nvSpPr>
            <p:spPr bwMode="auto">
              <a:xfrm>
                <a:off x="3804" y="3671"/>
                <a:ext cx="1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7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2" name="îṡ1iḋè"/>
              <p:cNvSpPr/>
              <p:nvPr/>
            </p:nvSpPr>
            <p:spPr bwMode="auto">
              <a:xfrm>
                <a:off x="3804" y="3672"/>
                <a:ext cx="1" cy="66"/>
              </a:xfrm>
              <a:prstGeom prst="rect">
                <a:avLst/>
              </a:pr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3" name="i$ḻîḓe"/>
              <p:cNvSpPr/>
              <p:nvPr/>
            </p:nvSpPr>
            <p:spPr bwMode="auto">
              <a:xfrm>
                <a:off x="3804" y="3672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4" name="íšliḋé"/>
              <p:cNvSpPr/>
              <p:nvPr/>
            </p:nvSpPr>
            <p:spPr bwMode="auto">
              <a:xfrm>
                <a:off x="3704" y="3667"/>
                <a:ext cx="1" cy="68"/>
              </a:xfrm>
              <a:custGeom>
                <a:avLst/>
                <a:gdLst>
                  <a:gd name="T0" fmla="*/ 4 w 4"/>
                  <a:gd name="T1" fmla="*/ 6 h 253"/>
                  <a:gd name="T2" fmla="*/ 4 w 4"/>
                  <a:gd name="T3" fmla="*/ 253 h 253"/>
                  <a:gd name="T4" fmla="*/ 0 w 4"/>
                  <a:gd name="T5" fmla="*/ 246 h 253"/>
                  <a:gd name="T6" fmla="*/ 0 w 4"/>
                  <a:gd name="T7" fmla="*/ 0 h 253"/>
                  <a:gd name="T8" fmla="*/ 4 w 4"/>
                  <a:gd name="T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3">
                    <a:moveTo>
                      <a:pt x="4" y="6"/>
                    </a:move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0"/>
                      <a:pt x="3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4" y="3"/>
                      <a:pt x="4" y="6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5" name="îśḷiḑe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6" name="îṣ1idè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7" name="îṡļiḍê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8" name="iṡlîḓe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69" name="ïṡľïḍe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0" name="ïṧḷíḍe"/>
              <p:cNvSpPr/>
              <p:nvPr/>
            </p:nvSpPr>
            <p:spPr bwMode="auto">
              <a:xfrm>
                <a:off x="3704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1" name="iṣḷiḍé"/>
              <p:cNvSpPr/>
              <p:nvPr/>
            </p:nvSpPr>
            <p:spPr bwMode="auto">
              <a:xfrm>
                <a:off x="3703" y="3667"/>
                <a:ext cx="1" cy="66"/>
              </a:xfrm>
              <a:prstGeom prst="rect">
                <a:avLst/>
              </a:pr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2" name="is1îḓè"/>
              <p:cNvSpPr/>
              <p:nvPr/>
            </p:nvSpPr>
            <p:spPr bwMode="auto">
              <a:xfrm>
                <a:off x="3703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3" name="îṡľidê"/>
              <p:cNvSpPr/>
              <p:nvPr/>
            </p:nvSpPr>
            <p:spPr bwMode="auto">
              <a:xfrm>
                <a:off x="3703" y="3667"/>
                <a:ext cx="1" cy="66"/>
              </a:xfrm>
              <a:prstGeom prst="rect">
                <a:avLst/>
              </a:pr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4" name="íšľîde"/>
              <p:cNvSpPr/>
              <p:nvPr/>
            </p:nvSpPr>
            <p:spPr bwMode="auto">
              <a:xfrm>
                <a:off x="3703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5" name="îṣlïḋè"/>
              <p:cNvSpPr/>
              <p:nvPr/>
            </p:nvSpPr>
            <p:spPr bwMode="auto">
              <a:xfrm>
                <a:off x="3703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6" name="îṩ1îďé"/>
              <p:cNvSpPr/>
              <p:nvPr/>
            </p:nvSpPr>
            <p:spPr bwMode="auto">
              <a:xfrm>
                <a:off x="3703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7" name="iSḻîḍé"/>
              <p:cNvSpPr/>
              <p:nvPr/>
            </p:nvSpPr>
            <p:spPr bwMode="auto">
              <a:xfrm>
                <a:off x="3703" y="3667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8" name="iśļiḋê"/>
              <p:cNvSpPr/>
              <p:nvPr/>
            </p:nvSpPr>
            <p:spPr bwMode="auto">
              <a:xfrm>
                <a:off x="3702" y="3667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79" name="ïṣḷïďè"/>
              <p:cNvSpPr/>
              <p:nvPr/>
            </p:nvSpPr>
            <p:spPr bwMode="auto">
              <a:xfrm>
                <a:off x="3702" y="3667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1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0" name="îṩļîḑê"/>
              <p:cNvSpPr/>
              <p:nvPr/>
            </p:nvSpPr>
            <p:spPr bwMode="auto">
              <a:xfrm>
                <a:off x="3699" y="3667"/>
                <a:ext cx="3" cy="67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6 h 251"/>
                  <a:gd name="T4" fmla="*/ 0 w 11"/>
                  <a:gd name="T5" fmla="*/ 251 h 251"/>
                  <a:gd name="T6" fmla="*/ 0 w 11"/>
                  <a:gd name="T7" fmla="*/ 5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7" y="247"/>
                      <a:pt x="3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2"/>
                      <a:pt x="7" y="0"/>
                      <a:pt x="11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1" name="íṡḻîďè"/>
              <p:cNvSpPr/>
              <p:nvPr/>
            </p:nvSpPr>
            <p:spPr bwMode="auto">
              <a:xfrm>
                <a:off x="3697" y="3668"/>
                <a:ext cx="2" cy="67"/>
              </a:xfrm>
              <a:custGeom>
                <a:avLst/>
                <a:gdLst>
                  <a:gd name="T0" fmla="*/ 6 w 6"/>
                  <a:gd name="T1" fmla="*/ 0 h 251"/>
                  <a:gd name="T2" fmla="*/ 6 w 6"/>
                  <a:gd name="T3" fmla="*/ 246 h 251"/>
                  <a:gd name="T4" fmla="*/ 0 w 6"/>
                  <a:gd name="T5" fmla="*/ 251 h 251"/>
                  <a:gd name="T6" fmla="*/ 0 w 6"/>
                  <a:gd name="T7" fmla="*/ 5 h 251"/>
                  <a:gd name="T8" fmla="*/ 6 w 6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1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8"/>
                      <a:pt x="2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1"/>
                      <a:pt x="6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2" name="ísľîdê"/>
              <p:cNvSpPr/>
              <p:nvPr/>
            </p:nvSpPr>
            <p:spPr bwMode="auto">
              <a:xfrm>
                <a:off x="3696" y="3670"/>
                <a:ext cx="1" cy="68"/>
              </a:xfrm>
              <a:custGeom>
                <a:avLst/>
                <a:gdLst>
                  <a:gd name="T0" fmla="*/ 6 w 6"/>
                  <a:gd name="T1" fmla="*/ 0 h 254"/>
                  <a:gd name="T2" fmla="*/ 6 w 6"/>
                  <a:gd name="T3" fmla="*/ 246 h 254"/>
                  <a:gd name="T4" fmla="*/ 0 w 6"/>
                  <a:gd name="T5" fmla="*/ 254 h 254"/>
                  <a:gd name="T6" fmla="*/ 0 w 6"/>
                  <a:gd name="T7" fmla="*/ 7 h 254"/>
                  <a:gd name="T8" fmla="*/ 6 w 6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4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9"/>
                      <a:pt x="2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4"/>
                      <a:pt x="4" y="2"/>
                      <a:pt x="6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3" name="ïŝľïḑê"/>
              <p:cNvSpPr/>
              <p:nvPr/>
            </p:nvSpPr>
            <p:spPr bwMode="auto">
              <a:xfrm>
                <a:off x="3694" y="3671"/>
                <a:ext cx="2" cy="69"/>
              </a:xfrm>
              <a:custGeom>
                <a:avLst/>
                <a:gdLst>
                  <a:gd name="T0" fmla="*/ 7 w 7"/>
                  <a:gd name="T1" fmla="*/ 0 h 256"/>
                  <a:gd name="T2" fmla="*/ 7 w 7"/>
                  <a:gd name="T3" fmla="*/ 247 h 256"/>
                  <a:gd name="T4" fmla="*/ 0 w 7"/>
                  <a:gd name="T5" fmla="*/ 256 h 256"/>
                  <a:gd name="T6" fmla="*/ 0 w 7"/>
                  <a:gd name="T7" fmla="*/ 10 h 256"/>
                  <a:gd name="T8" fmla="*/ 7 w 7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6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4" y="250"/>
                      <a:pt x="2" y="253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6"/>
                      <a:pt x="4" y="3"/>
                      <a:pt x="7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4" name="îṩľídé"/>
              <p:cNvSpPr/>
              <p:nvPr/>
            </p:nvSpPr>
            <p:spPr bwMode="auto">
              <a:xfrm>
                <a:off x="3693" y="3674"/>
                <a:ext cx="1" cy="69"/>
              </a:xfrm>
              <a:custGeom>
                <a:avLst/>
                <a:gdLst>
                  <a:gd name="T0" fmla="*/ 4 w 4"/>
                  <a:gd name="T1" fmla="*/ 0 h 256"/>
                  <a:gd name="T2" fmla="*/ 4 w 4"/>
                  <a:gd name="T3" fmla="*/ 246 h 256"/>
                  <a:gd name="T4" fmla="*/ 0 w 4"/>
                  <a:gd name="T5" fmla="*/ 256 h 256"/>
                  <a:gd name="T6" fmla="*/ 0 w 4"/>
                  <a:gd name="T7" fmla="*/ 10 h 256"/>
                  <a:gd name="T8" fmla="*/ 4 w 4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6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9"/>
                      <a:pt x="1" y="253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6"/>
                      <a:pt x="3" y="3"/>
                      <a:pt x="4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5" name="îŝļîdè"/>
              <p:cNvSpPr/>
              <p:nvPr/>
            </p:nvSpPr>
            <p:spPr bwMode="auto">
              <a:xfrm>
                <a:off x="3692" y="3677"/>
                <a:ext cx="1" cy="68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6 h 255"/>
                  <a:gd name="T4" fmla="*/ 2 w 3"/>
                  <a:gd name="T5" fmla="*/ 249 h 255"/>
                  <a:gd name="T6" fmla="*/ 0 w 3"/>
                  <a:gd name="T7" fmla="*/ 255 h 255"/>
                  <a:gd name="T8" fmla="*/ 0 w 3"/>
                  <a:gd name="T9" fmla="*/ 8 h 255"/>
                  <a:gd name="T10" fmla="*/ 2 w 3"/>
                  <a:gd name="T11" fmla="*/ 3 h 255"/>
                  <a:gd name="T12" fmla="*/ 3 w 3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3" y="247"/>
                      <a:pt x="2" y="248"/>
                      <a:pt x="2" y="249"/>
                    </a:cubicBezTo>
                    <a:cubicBezTo>
                      <a:pt x="1" y="251"/>
                      <a:pt x="1" y="253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4"/>
                      <a:pt x="2" y="3"/>
                    </a:cubicBezTo>
                    <a:cubicBezTo>
                      <a:pt x="2" y="2"/>
                      <a:pt x="3" y="1"/>
                      <a:pt x="3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6" name="iṥľiḋe"/>
              <p:cNvSpPr/>
              <p:nvPr/>
            </p:nvSpPr>
            <p:spPr bwMode="auto">
              <a:xfrm>
                <a:off x="3692" y="3679"/>
                <a:ext cx="0" cy="68"/>
              </a:xfrm>
              <a:custGeom>
                <a:avLst/>
                <a:gdLst>
                  <a:gd name="T0" fmla="*/ 0 h 253"/>
                  <a:gd name="T1" fmla="*/ 247 h 253"/>
                  <a:gd name="T2" fmla="*/ 253 h 253"/>
                  <a:gd name="T3" fmla="*/ 6 h 253"/>
                  <a:gd name="T4" fmla="*/ 0 h 25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3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9"/>
                      <a:pt x="0" y="251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2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7" name="ïṩliḓe"/>
              <p:cNvSpPr/>
              <p:nvPr/>
            </p:nvSpPr>
            <p:spPr bwMode="auto">
              <a:xfrm>
                <a:off x="3692" y="3681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8" name="íSļïďe"/>
              <p:cNvSpPr/>
              <p:nvPr/>
            </p:nvSpPr>
            <p:spPr bwMode="auto">
              <a:xfrm>
                <a:off x="3692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89" name="iṣḻîďe"/>
              <p:cNvSpPr/>
              <p:nvPr/>
            </p:nvSpPr>
            <p:spPr bwMode="auto">
              <a:xfrm>
                <a:off x="3712" y="3668"/>
                <a:ext cx="1" cy="67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0" name="íşlidè"/>
              <p:cNvSpPr/>
              <p:nvPr/>
            </p:nvSpPr>
            <p:spPr bwMode="auto">
              <a:xfrm>
                <a:off x="3712" y="3668"/>
                <a:ext cx="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1" name="ïṧ1ïḑè"/>
              <p:cNvSpPr/>
              <p:nvPr/>
            </p:nvSpPr>
            <p:spPr bwMode="auto">
              <a:xfrm>
                <a:off x="3712" y="3668"/>
                <a:ext cx="0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7 h 249"/>
                  <a:gd name="T4" fmla="*/ 1 w 1"/>
                  <a:gd name="T5" fmla="*/ 247 h 249"/>
                  <a:gd name="T6" fmla="*/ 0 w 1"/>
                  <a:gd name="T7" fmla="*/ 249 h 249"/>
                  <a:gd name="T8" fmla="*/ 0 w 1"/>
                  <a:gd name="T9" fmla="*/ 3 h 249"/>
                  <a:gd name="T10" fmla="*/ 1 w 1"/>
                  <a:gd name="T11" fmla="*/ 1 h 249"/>
                  <a:gd name="T12" fmla="*/ 1 w 1"/>
                  <a:gd name="T1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9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2" name="îšľíde"/>
              <p:cNvSpPr/>
              <p:nvPr/>
            </p:nvSpPr>
            <p:spPr bwMode="auto">
              <a:xfrm>
                <a:off x="3712" y="3669"/>
                <a:ext cx="0" cy="67"/>
              </a:xfrm>
              <a:custGeom>
                <a:avLst/>
                <a:gdLst>
                  <a:gd name="T0" fmla="*/ 0 h 248"/>
                  <a:gd name="T1" fmla="*/ 246 h 248"/>
                  <a:gd name="T2" fmla="*/ 248 h 248"/>
                  <a:gd name="T3" fmla="*/ 1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3" name="îṡḷíďe"/>
              <p:cNvSpPr/>
              <p:nvPr/>
            </p:nvSpPr>
            <p:spPr bwMode="auto">
              <a:xfrm>
                <a:off x="3712" y="3670"/>
                <a:ext cx="0" cy="66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7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4" name="iṧḷíḑè"/>
              <p:cNvSpPr/>
              <p:nvPr/>
            </p:nvSpPr>
            <p:spPr bwMode="auto">
              <a:xfrm>
                <a:off x="3711" y="3670"/>
                <a:ext cx="1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1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5" name="îṥļíḓè"/>
              <p:cNvSpPr/>
              <p:nvPr/>
            </p:nvSpPr>
            <p:spPr bwMode="auto">
              <a:xfrm>
                <a:off x="3711" y="3670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6" name="ïṥľiḍê"/>
              <p:cNvSpPr/>
              <p:nvPr/>
            </p:nvSpPr>
            <p:spPr bwMode="auto">
              <a:xfrm>
                <a:off x="3711" y="3671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6 h 247"/>
                  <a:gd name="T4" fmla="*/ 0 w 1"/>
                  <a:gd name="T5" fmla="*/ 247 h 247"/>
                  <a:gd name="T6" fmla="*/ 0 w 1"/>
                  <a:gd name="T7" fmla="*/ 1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7" name="iṥļiḋe"/>
              <p:cNvSpPr/>
              <p:nvPr/>
            </p:nvSpPr>
            <p:spPr bwMode="auto">
              <a:xfrm>
                <a:off x="3709" y="3671"/>
                <a:ext cx="2" cy="67"/>
              </a:xfrm>
              <a:custGeom>
                <a:avLst/>
                <a:gdLst>
                  <a:gd name="T0" fmla="*/ 7 w 7"/>
                  <a:gd name="T1" fmla="*/ 0 h 249"/>
                  <a:gd name="T2" fmla="*/ 7 w 7"/>
                  <a:gd name="T3" fmla="*/ 246 h 249"/>
                  <a:gd name="T4" fmla="*/ 0 w 7"/>
                  <a:gd name="T5" fmla="*/ 249 h 249"/>
                  <a:gd name="T6" fmla="*/ 0 w 7"/>
                  <a:gd name="T7" fmla="*/ 3 h 249"/>
                  <a:gd name="T8" fmla="*/ 7 w 7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9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8"/>
                      <a:pt x="3" y="249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2"/>
                      <a:pt x="5" y="1"/>
                      <a:pt x="7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8" name="ïŝļïḋé"/>
              <p:cNvSpPr/>
              <p:nvPr/>
            </p:nvSpPr>
            <p:spPr bwMode="auto">
              <a:xfrm>
                <a:off x="3708" y="367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6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99" name="íS1ide"/>
              <p:cNvSpPr/>
              <p:nvPr/>
            </p:nvSpPr>
            <p:spPr bwMode="auto">
              <a:xfrm>
                <a:off x="3708" y="3672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0" name="îṥlîḍê"/>
              <p:cNvSpPr/>
              <p:nvPr/>
            </p:nvSpPr>
            <p:spPr bwMode="auto">
              <a:xfrm>
                <a:off x="3708" y="3672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1" name="ïs1iḍé"/>
              <p:cNvSpPr/>
              <p:nvPr/>
            </p:nvSpPr>
            <p:spPr bwMode="auto">
              <a:xfrm>
                <a:off x="3707" y="367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2 w 2"/>
                  <a:gd name="T5" fmla="*/ 247 h 247"/>
                  <a:gd name="T6" fmla="*/ 0 w 2"/>
                  <a:gd name="T7" fmla="*/ 247 h 247"/>
                  <a:gd name="T8" fmla="*/ 0 w 2"/>
                  <a:gd name="T9" fmla="*/ 0 h 247"/>
                  <a:gd name="T10" fmla="*/ 2 w 2"/>
                  <a:gd name="T11" fmla="*/ 0 h 247"/>
                  <a:gd name="T12" fmla="*/ 2 w 2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2" name="îṩ1îḋè"/>
              <p:cNvSpPr/>
              <p:nvPr/>
            </p:nvSpPr>
            <p:spPr bwMode="auto">
              <a:xfrm>
                <a:off x="3707" y="3672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3" name="îSļîḍê"/>
              <p:cNvSpPr/>
              <p:nvPr/>
            </p:nvSpPr>
            <p:spPr bwMode="auto">
              <a:xfrm>
                <a:off x="3706" y="3672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4" name="ïŝľidé"/>
              <p:cNvSpPr/>
              <p:nvPr/>
            </p:nvSpPr>
            <p:spPr bwMode="auto">
              <a:xfrm>
                <a:off x="3706" y="3672"/>
                <a:ext cx="0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5" name="iŝľiḑê"/>
              <p:cNvSpPr/>
              <p:nvPr/>
            </p:nvSpPr>
            <p:spPr bwMode="auto">
              <a:xfrm>
                <a:off x="3705" y="3672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6" name="îṥ1îde"/>
              <p:cNvSpPr/>
              <p:nvPr/>
            </p:nvSpPr>
            <p:spPr bwMode="auto">
              <a:xfrm>
                <a:off x="3704" y="3671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7" name="ïṧlidé"/>
              <p:cNvSpPr/>
              <p:nvPr/>
            </p:nvSpPr>
            <p:spPr bwMode="auto">
              <a:xfrm>
                <a:off x="3797" y="3668"/>
                <a:ext cx="2" cy="68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6 h 251"/>
                  <a:gd name="T4" fmla="*/ 0 w 5"/>
                  <a:gd name="T5" fmla="*/ 251 h 251"/>
                  <a:gd name="T6" fmla="*/ 0 w 5"/>
                  <a:gd name="T7" fmla="*/ 4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8"/>
                      <a:pt x="2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8" name="îṣḻîḑe"/>
              <p:cNvSpPr/>
              <p:nvPr/>
            </p:nvSpPr>
            <p:spPr bwMode="auto">
              <a:xfrm>
                <a:off x="3795" y="3670"/>
                <a:ext cx="2" cy="68"/>
              </a:xfrm>
              <a:custGeom>
                <a:avLst/>
                <a:gdLst>
                  <a:gd name="T0" fmla="*/ 7 w 7"/>
                  <a:gd name="T1" fmla="*/ 0 h 254"/>
                  <a:gd name="T2" fmla="*/ 7 w 7"/>
                  <a:gd name="T3" fmla="*/ 247 h 254"/>
                  <a:gd name="T4" fmla="*/ 0 w 7"/>
                  <a:gd name="T5" fmla="*/ 254 h 254"/>
                  <a:gd name="T6" fmla="*/ 0 w 7"/>
                  <a:gd name="T7" fmla="*/ 8 h 254"/>
                  <a:gd name="T8" fmla="*/ 7 w 7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9"/>
                      <a:pt x="2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5" y="3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09" name="îş1íḓé"/>
              <p:cNvSpPr/>
              <p:nvPr/>
            </p:nvSpPr>
            <p:spPr bwMode="auto">
              <a:xfrm>
                <a:off x="3794" y="3672"/>
                <a:ext cx="1" cy="68"/>
              </a:xfrm>
              <a:custGeom>
                <a:avLst/>
                <a:gdLst>
                  <a:gd name="T0" fmla="*/ 6 w 6"/>
                  <a:gd name="T1" fmla="*/ 0 h 256"/>
                  <a:gd name="T2" fmla="*/ 6 w 6"/>
                  <a:gd name="T3" fmla="*/ 246 h 256"/>
                  <a:gd name="T4" fmla="*/ 0 w 6"/>
                  <a:gd name="T5" fmla="*/ 256 h 256"/>
                  <a:gd name="T6" fmla="*/ 0 w 6"/>
                  <a:gd name="T7" fmla="*/ 10 h 256"/>
                  <a:gd name="T8" fmla="*/ 6 w 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6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50"/>
                      <a:pt x="2" y="253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7"/>
                      <a:pt x="4" y="3"/>
                      <a:pt x="6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0" name="îš1îďê"/>
              <p:cNvSpPr/>
              <p:nvPr/>
            </p:nvSpPr>
            <p:spPr bwMode="auto">
              <a:xfrm>
                <a:off x="3793" y="3674"/>
                <a:ext cx="1" cy="69"/>
              </a:xfrm>
              <a:custGeom>
                <a:avLst/>
                <a:gdLst>
                  <a:gd name="T0" fmla="*/ 4 w 4"/>
                  <a:gd name="T1" fmla="*/ 0 h 255"/>
                  <a:gd name="T2" fmla="*/ 4 w 4"/>
                  <a:gd name="T3" fmla="*/ 246 h 255"/>
                  <a:gd name="T4" fmla="*/ 0 w 4"/>
                  <a:gd name="T5" fmla="*/ 255 h 255"/>
                  <a:gd name="T6" fmla="*/ 0 w 4"/>
                  <a:gd name="T7" fmla="*/ 8 h 255"/>
                  <a:gd name="T8" fmla="*/ 4 w 4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5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4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1" name="iṣḻidé"/>
              <p:cNvSpPr/>
              <p:nvPr/>
            </p:nvSpPr>
            <p:spPr bwMode="auto">
              <a:xfrm>
                <a:off x="3798" y="3672"/>
                <a:ext cx="6" cy="68"/>
              </a:xfrm>
              <a:custGeom>
                <a:avLst/>
                <a:gdLst>
                  <a:gd name="T0" fmla="*/ 21 w 21"/>
                  <a:gd name="T1" fmla="*/ 0 h 255"/>
                  <a:gd name="T2" fmla="*/ 21 w 21"/>
                  <a:gd name="T3" fmla="*/ 247 h 255"/>
                  <a:gd name="T4" fmla="*/ 0 w 21"/>
                  <a:gd name="T5" fmla="*/ 255 h 255"/>
                  <a:gd name="T6" fmla="*/ 0 w 21"/>
                  <a:gd name="T7" fmla="*/ 8 h 255"/>
                  <a:gd name="T8" fmla="*/ 21 w 21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55">
                    <a:moveTo>
                      <a:pt x="21" y="0"/>
                    </a:moveTo>
                    <a:cubicBezTo>
                      <a:pt x="21" y="247"/>
                      <a:pt x="21" y="247"/>
                      <a:pt x="21" y="247"/>
                    </a:cubicBezTo>
                    <a:cubicBezTo>
                      <a:pt x="16" y="250"/>
                      <a:pt x="8" y="253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8" y="7"/>
                      <a:pt x="16" y="4"/>
                      <a:pt x="21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2" name="íşḻíḑé"/>
              <p:cNvSpPr/>
              <p:nvPr/>
            </p:nvSpPr>
            <p:spPr bwMode="auto">
              <a:xfrm>
                <a:off x="3797" y="3674"/>
                <a:ext cx="1" cy="67"/>
              </a:xfrm>
              <a:custGeom>
                <a:avLst/>
                <a:gdLst>
                  <a:gd name="T0" fmla="*/ 6 w 6"/>
                  <a:gd name="T1" fmla="*/ 0 h 248"/>
                  <a:gd name="T2" fmla="*/ 6 w 6"/>
                  <a:gd name="T3" fmla="*/ 247 h 248"/>
                  <a:gd name="T4" fmla="*/ 0 w 6"/>
                  <a:gd name="T5" fmla="*/ 248 h 248"/>
                  <a:gd name="T6" fmla="*/ 0 w 6"/>
                  <a:gd name="T7" fmla="*/ 2 h 248"/>
                  <a:gd name="T8" fmla="*/ 6 w 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3" name="îṧļîḍè"/>
              <p:cNvSpPr/>
              <p:nvPr/>
            </p:nvSpPr>
            <p:spPr bwMode="auto">
              <a:xfrm>
                <a:off x="3795" y="3675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6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4" name="îṩ1íḍé"/>
              <p:cNvSpPr/>
              <p:nvPr/>
            </p:nvSpPr>
            <p:spPr bwMode="auto">
              <a:xfrm>
                <a:off x="3795" y="3675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5" name="îśḷíďè"/>
              <p:cNvSpPr/>
              <p:nvPr/>
            </p:nvSpPr>
            <p:spPr bwMode="auto">
              <a:xfrm>
                <a:off x="3803" y="3672"/>
                <a:ext cx="1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7 h 249"/>
                  <a:gd name="T4" fmla="*/ 0 w 2"/>
                  <a:gd name="T5" fmla="*/ 249 h 249"/>
                  <a:gd name="T6" fmla="*/ 0 w 2"/>
                  <a:gd name="T7" fmla="*/ 2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6" name="iṩḻîdè"/>
              <p:cNvSpPr/>
              <p:nvPr/>
            </p:nvSpPr>
            <p:spPr bwMode="auto">
              <a:xfrm>
                <a:off x="3802" y="3672"/>
                <a:ext cx="1" cy="68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7 h 251"/>
                  <a:gd name="T4" fmla="*/ 0 w 5"/>
                  <a:gd name="T5" fmla="*/ 251 h 251"/>
                  <a:gd name="T6" fmla="*/ 0 w 5"/>
                  <a:gd name="T7" fmla="*/ 4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8"/>
                      <a:pt x="2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4" y="2"/>
                      <a:pt x="5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7" name="ïṡļiḍé"/>
              <p:cNvSpPr/>
              <p:nvPr/>
            </p:nvSpPr>
            <p:spPr bwMode="auto">
              <a:xfrm>
                <a:off x="3796" y="3674"/>
                <a:ext cx="6" cy="68"/>
              </a:xfrm>
              <a:custGeom>
                <a:avLst/>
                <a:gdLst>
                  <a:gd name="T0" fmla="*/ 21 w 21"/>
                  <a:gd name="T1" fmla="*/ 0 h 256"/>
                  <a:gd name="T2" fmla="*/ 21 w 21"/>
                  <a:gd name="T3" fmla="*/ 247 h 256"/>
                  <a:gd name="T4" fmla="*/ 0 w 21"/>
                  <a:gd name="T5" fmla="*/ 256 h 256"/>
                  <a:gd name="T6" fmla="*/ 0 w 21"/>
                  <a:gd name="T7" fmla="*/ 10 h 256"/>
                  <a:gd name="T8" fmla="*/ 21 w 21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56">
                    <a:moveTo>
                      <a:pt x="21" y="0"/>
                    </a:moveTo>
                    <a:cubicBezTo>
                      <a:pt x="21" y="247"/>
                      <a:pt x="21" y="247"/>
                      <a:pt x="21" y="247"/>
                    </a:cubicBezTo>
                    <a:cubicBezTo>
                      <a:pt x="16" y="251"/>
                      <a:pt x="8" y="254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6" y="4"/>
                      <a:pt x="21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8" name="i$ľíďê"/>
              <p:cNvSpPr/>
              <p:nvPr/>
            </p:nvSpPr>
            <p:spPr bwMode="auto">
              <a:xfrm>
                <a:off x="3795" y="3676"/>
                <a:ext cx="1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19" name="işľîḓè"/>
              <p:cNvSpPr/>
              <p:nvPr/>
            </p:nvSpPr>
            <p:spPr bwMode="auto">
              <a:xfrm>
                <a:off x="3794" y="3677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6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0" name="îṥlíḍê"/>
              <p:cNvSpPr/>
              <p:nvPr/>
            </p:nvSpPr>
            <p:spPr bwMode="auto">
              <a:xfrm>
                <a:off x="3793" y="3677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1" name="ïš1îḍe"/>
              <p:cNvSpPr/>
              <p:nvPr/>
            </p:nvSpPr>
            <p:spPr bwMode="auto">
              <a:xfrm>
                <a:off x="3812" y="3669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2" name="îSḷiďe"/>
              <p:cNvSpPr/>
              <p:nvPr/>
            </p:nvSpPr>
            <p:spPr bwMode="auto">
              <a:xfrm>
                <a:off x="3812" y="366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3" name="ïṣ1íḍe"/>
              <p:cNvSpPr/>
              <p:nvPr/>
            </p:nvSpPr>
            <p:spPr bwMode="auto">
              <a:xfrm>
                <a:off x="3812" y="3669"/>
                <a:ext cx="0" cy="67"/>
              </a:xfrm>
              <a:custGeom>
                <a:avLst/>
                <a:gdLst>
                  <a:gd name="T0" fmla="*/ 0 h 250"/>
                  <a:gd name="T1" fmla="*/ 247 h 250"/>
                  <a:gd name="T2" fmla="*/ 250 h 250"/>
                  <a:gd name="T3" fmla="*/ 3 h 250"/>
                  <a:gd name="T4" fmla="*/ 0 h 2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0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4" name="iślïḋê"/>
              <p:cNvSpPr/>
              <p:nvPr/>
            </p:nvSpPr>
            <p:spPr bwMode="auto">
              <a:xfrm>
                <a:off x="3812" y="3670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5" name="ïśļîḓé"/>
              <p:cNvSpPr/>
              <p:nvPr/>
            </p:nvSpPr>
            <p:spPr bwMode="auto">
              <a:xfrm>
                <a:off x="3811" y="3670"/>
                <a:ext cx="1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6" name="íṩ1ïḋé"/>
              <p:cNvSpPr/>
              <p:nvPr/>
            </p:nvSpPr>
            <p:spPr bwMode="auto">
              <a:xfrm>
                <a:off x="3811" y="3671"/>
                <a:ext cx="0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7 h 250"/>
                  <a:gd name="T4" fmla="*/ 0 w 2"/>
                  <a:gd name="T5" fmla="*/ 250 h 250"/>
                  <a:gd name="T6" fmla="*/ 0 w 2"/>
                  <a:gd name="T7" fmla="*/ 4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7" name="îṩḷiḓê"/>
              <p:cNvSpPr/>
              <p:nvPr/>
            </p:nvSpPr>
            <p:spPr bwMode="auto">
              <a:xfrm>
                <a:off x="3810" y="3672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6 h 250"/>
                  <a:gd name="T4" fmla="*/ 2 w 4"/>
                  <a:gd name="T5" fmla="*/ 248 h 250"/>
                  <a:gd name="T6" fmla="*/ 0 w 4"/>
                  <a:gd name="T7" fmla="*/ 250 h 250"/>
                  <a:gd name="T8" fmla="*/ 0 w 4"/>
                  <a:gd name="T9" fmla="*/ 3 h 250"/>
                  <a:gd name="T10" fmla="*/ 2 w 4"/>
                  <a:gd name="T11" fmla="*/ 2 h 250"/>
                  <a:gd name="T12" fmla="*/ 4 w 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2" y="248"/>
                      <a:pt x="2" y="248"/>
                    </a:cubicBezTo>
                    <a:cubicBezTo>
                      <a:pt x="1" y="249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1"/>
                      <a:pt x="3" y="0"/>
                      <a:pt x="4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8" name="íş1íďe"/>
              <p:cNvSpPr/>
              <p:nvPr/>
            </p:nvSpPr>
            <p:spPr bwMode="auto">
              <a:xfrm>
                <a:off x="3809" y="3673"/>
                <a:ext cx="1" cy="67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7 h 251"/>
                  <a:gd name="T4" fmla="*/ 0 w 5"/>
                  <a:gd name="T5" fmla="*/ 251 h 251"/>
                  <a:gd name="T6" fmla="*/ 0 w 5"/>
                  <a:gd name="T7" fmla="*/ 5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8"/>
                      <a:pt x="2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2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29" name="íṡlïde"/>
              <p:cNvSpPr/>
              <p:nvPr/>
            </p:nvSpPr>
            <p:spPr bwMode="auto">
              <a:xfrm>
                <a:off x="3799" y="3674"/>
                <a:ext cx="10" cy="70"/>
              </a:xfrm>
              <a:custGeom>
                <a:avLst/>
                <a:gdLst>
                  <a:gd name="T0" fmla="*/ 34 w 34"/>
                  <a:gd name="T1" fmla="*/ 0 h 260"/>
                  <a:gd name="T2" fmla="*/ 34 w 34"/>
                  <a:gd name="T3" fmla="*/ 246 h 260"/>
                  <a:gd name="T4" fmla="*/ 0 w 34"/>
                  <a:gd name="T5" fmla="*/ 260 h 260"/>
                  <a:gd name="T6" fmla="*/ 0 w 34"/>
                  <a:gd name="T7" fmla="*/ 14 h 260"/>
                  <a:gd name="T8" fmla="*/ 34 w 34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0">
                    <a:moveTo>
                      <a:pt x="34" y="0"/>
                    </a:moveTo>
                    <a:cubicBezTo>
                      <a:pt x="34" y="246"/>
                      <a:pt x="34" y="246"/>
                      <a:pt x="34" y="246"/>
                    </a:cubicBezTo>
                    <a:cubicBezTo>
                      <a:pt x="25" y="252"/>
                      <a:pt x="14" y="257"/>
                      <a:pt x="0" y="26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11"/>
                      <a:pt x="25" y="6"/>
                      <a:pt x="34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0" name="í$ļiḓe"/>
              <p:cNvSpPr/>
              <p:nvPr/>
            </p:nvSpPr>
            <p:spPr bwMode="auto">
              <a:xfrm>
                <a:off x="3796" y="3678"/>
                <a:ext cx="3" cy="67"/>
              </a:xfrm>
              <a:custGeom>
                <a:avLst/>
                <a:gdLst>
                  <a:gd name="T0" fmla="*/ 13 w 13"/>
                  <a:gd name="T1" fmla="*/ 0 h 248"/>
                  <a:gd name="T2" fmla="*/ 13 w 13"/>
                  <a:gd name="T3" fmla="*/ 246 h 248"/>
                  <a:gd name="T4" fmla="*/ 0 w 13"/>
                  <a:gd name="T5" fmla="*/ 248 h 248"/>
                  <a:gd name="T6" fmla="*/ 0 w 13"/>
                  <a:gd name="T7" fmla="*/ 2 h 248"/>
                  <a:gd name="T8" fmla="*/ 13 w 13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8">
                    <a:moveTo>
                      <a:pt x="13" y="0"/>
                    </a:moveTo>
                    <a:cubicBezTo>
                      <a:pt x="13" y="246"/>
                      <a:pt x="13" y="246"/>
                      <a:pt x="13" y="246"/>
                    </a:cubicBezTo>
                    <a:cubicBezTo>
                      <a:pt x="9" y="247"/>
                      <a:pt x="5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1"/>
                      <a:pt x="9" y="0"/>
                      <a:pt x="13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1" name="îsliďè"/>
              <p:cNvSpPr/>
              <p:nvPr/>
            </p:nvSpPr>
            <p:spPr bwMode="auto">
              <a:xfrm>
                <a:off x="3794" y="367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2" name="işľíḓê"/>
              <p:cNvSpPr/>
              <p:nvPr/>
            </p:nvSpPr>
            <p:spPr bwMode="auto">
              <a:xfrm>
                <a:off x="3811" y="3671"/>
                <a:ext cx="1" cy="67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6 h 251"/>
                  <a:gd name="T4" fmla="*/ 0 w 5"/>
                  <a:gd name="T5" fmla="*/ 251 h 251"/>
                  <a:gd name="T6" fmla="*/ 0 w 5"/>
                  <a:gd name="T7" fmla="*/ 4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8"/>
                      <a:pt x="2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4" y="1"/>
                      <a:pt x="5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3" name="ísľíḑè"/>
              <p:cNvSpPr/>
              <p:nvPr/>
            </p:nvSpPr>
            <p:spPr bwMode="auto">
              <a:xfrm>
                <a:off x="3810" y="3672"/>
                <a:ext cx="1" cy="67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7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4" name="ïṥľíḋè"/>
              <p:cNvSpPr/>
              <p:nvPr/>
            </p:nvSpPr>
            <p:spPr bwMode="auto">
              <a:xfrm>
                <a:off x="3600" y="3664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5" name="íśľïḍê"/>
              <p:cNvSpPr/>
              <p:nvPr/>
            </p:nvSpPr>
            <p:spPr bwMode="auto">
              <a:xfrm>
                <a:off x="3600" y="366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6" name="iṥḷîḑé"/>
              <p:cNvSpPr/>
              <p:nvPr/>
            </p:nvSpPr>
            <p:spPr bwMode="auto">
              <a:xfrm>
                <a:off x="3598" y="3664"/>
                <a:ext cx="2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7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0"/>
                      <a:pt x="8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7" name="îS1îḋê"/>
              <p:cNvSpPr/>
              <p:nvPr/>
            </p:nvSpPr>
            <p:spPr bwMode="auto">
              <a:xfrm>
                <a:off x="3596" y="3664"/>
                <a:ext cx="2" cy="66"/>
              </a:xfrm>
              <a:custGeom>
                <a:avLst/>
                <a:gdLst>
                  <a:gd name="T0" fmla="*/ 8 w 8"/>
                  <a:gd name="T1" fmla="*/ 0 h 247"/>
                  <a:gd name="T2" fmla="*/ 8 w 8"/>
                  <a:gd name="T3" fmla="*/ 246 h 247"/>
                  <a:gd name="T4" fmla="*/ 0 w 8"/>
                  <a:gd name="T5" fmla="*/ 247 h 247"/>
                  <a:gd name="T6" fmla="*/ 0 w 8"/>
                  <a:gd name="T7" fmla="*/ 1 h 247"/>
                  <a:gd name="T8" fmla="*/ 8 w 8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7">
                    <a:moveTo>
                      <a:pt x="8" y="0"/>
                    </a:moveTo>
                    <a:cubicBezTo>
                      <a:pt x="8" y="246"/>
                      <a:pt x="8" y="246"/>
                      <a:pt x="8" y="246"/>
                    </a:cubicBezTo>
                    <a:cubicBezTo>
                      <a:pt x="5" y="246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8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8" name="ïṧļíḍe"/>
              <p:cNvSpPr/>
              <p:nvPr/>
            </p:nvSpPr>
            <p:spPr bwMode="auto">
              <a:xfrm>
                <a:off x="3593" y="3664"/>
                <a:ext cx="3" cy="67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6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6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10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39" name="îSḷiḋè"/>
              <p:cNvSpPr/>
              <p:nvPr/>
            </p:nvSpPr>
            <p:spPr bwMode="auto">
              <a:xfrm>
                <a:off x="3585" y="3665"/>
                <a:ext cx="8" cy="70"/>
              </a:xfrm>
              <a:custGeom>
                <a:avLst/>
                <a:gdLst>
                  <a:gd name="T0" fmla="*/ 33 w 33"/>
                  <a:gd name="T1" fmla="*/ 0 h 261"/>
                  <a:gd name="T2" fmla="*/ 33 w 33"/>
                  <a:gd name="T3" fmla="*/ 247 h 261"/>
                  <a:gd name="T4" fmla="*/ 0 w 33"/>
                  <a:gd name="T5" fmla="*/ 261 h 261"/>
                  <a:gd name="T6" fmla="*/ 0 w 33"/>
                  <a:gd name="T7" fmla="*/ 14 h 261"/>
                  <a:gd name="T8" fmla="*/ 33 w 33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261">
                    <a:moveTo>
                      <a:pt x="33" y="0"/>
                    </a:moveTo>
                    <a:cubicBezTo>
                      <a:pt x="33" y="247"/>
                      <a:pt x="33" y="247"/>
                      <a:pt x="33" y="247"/>
                    </a:cubicBezTo>
                    <a:cubicBezTo>
                      <a:pt x="19" y="250"/>
                      <a:pt x="9" y="255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8"/>
                      <a:pt x="19" y="3"/>
                      <a:pt x="33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0" name="î$ḻïďé"/>
              <p:cNvSpPr/>
              <p:nvPr/>
            </p:nvSpPr>
            <p:spPr bwMode="auto">
              <a:xfrm>
                <a:off x="3582" y="3668"/>
                <a:ext cx="3" cy="69"/>
              </a:xfrm>
              <a:custGeom>
                <a:avLst/>
                <a:gdLst>
                  <a:gd name="T0" fmla="*/ 8 w 8"/>
                  <a:gd name="T1" fmla="*/ 0 h 254"/>
                  <a:gd name="T2" fmla="*/ 8 w 8"/>
                  <a:gd name="T3" fmla="*/ 247 h 254"/>
                  <a:gd name="T4" fmla="*/ 0 w 8"/>
                  <a:gd name="T5" fmla="*/ 254 h 254"/>
                  <a:gd name="T6" fmla="*/ 0 w 8"/>
                  <a:gd name="T7" fmla="*/ 8 h 254"/>
                  <a:gd name="T8" fmla="*/ 8 w 8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54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9"/>
                      <a:pt x="2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5" y="3"/>
                      <a:pt x="8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1" name="i$ļíḍe"/>
              <p:cNvSpPr/>
              <p:nvPr/>
            </p:nvSpPr>
            <p:spPr bwMode="auto">
              <a:xfrm>
                <a:off x="3580" y="3671"/>
                <a:ext cx="2" cy="68"/>
              </a:xfrm>
              <a:custGeom>
                <a:avLst/>
                <a:gdLst>
                  <a:gd name="T0" fmla="*/ 7 w 7"/>
                  <a:gd name="T1" fmla="*/ 0 h 254"/>
                  <a:gd name="T2" fmla="*/ 7 w 7"/>
                  <a:gd name="T3" fmla="*/ 246 h 254"/>
                  <a:gd name="T4" fmla="*/ 0 w 7"/>
                  <a:gd name="T5" fmla="*/ 254 h 254"/>
                  <a:gd name="T6" fmla="*/ 0 w 7"/>
                  <a:gd name="T7" fmla="*/ 7 h 254"/>
                  <a:gd name="T8" fmla="*/ 7 w 7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4" y="249"/>
                      <a:pt x="2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2" name="išļïḓè"/>
              <p:cNvSpPr/>
              <p:nvPr/>
            </p:nvSpPr>
            <p:spPr bwMode="auto">
              <a:xfrm>
                <a:off x="3579" y="3672"/>
                <a:ext cx="1" cy="69"/>
              </a:xfrm>
              <a:custGeom>
                <a:avLst/>
                <a:gdLst>
                  <a:gd name="T0" fmla="*/ 5 w 5"/>
                  <a:gd name="T1" fmla="*/ 0 h 255"/>
                  <a:gd name="T2" fmla="*/ 5 w 5"/>
                  <a:gd name="T3" fmla="*/ 247 h 255"/>
                  <a:gd name="T4" fmla="*/ 0 w 5"/>
                  <a:gd name="T5" fmla="*/ 255 h 255"/>
                  <a:gd name="T6" fmla="*/ 0 w 5"/>
                  <a:gd name="T7" fmla="*/ 9 h 255"/>
                  <a:gd name="T8" fmla="*/ 5 w 5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5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50"/>
                      <a:pt x="1" y="252"/>
                      <a:pt x="0" y="25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3" y="3"/>
                      <a:pt x="5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3" name="íslîḑè"/>
              <p:cNvSpPr/>
              <p:nvPr/>
            </p:nvSpPr>
            <p:spPr bwMode="auto">
              <a:xfrm>
                <a:off x="3578" y="3675"/>
                <a:ext cx="1" cy="68"/>
              </a:xfrm>
              <a:custGeom>
                <a:avLst/>
                <a:gdLst>
                  <a:gd name="T0" fmla="*/ 4 w 4"/>
                  <a:gd name="T1" fmla="*/ 0 h 255"/>
                  <a:gd name="T2" fmla="*/ 4 w 4"/>
                  <a:gd name="T3" fmla="*/ 246 h 255"/>
                  <a:gd name="T4" fmla="*/ 0 w 4"/>
                  <a:gd name="T5" fmla="*/ 255 h 255"/>
                  <a:gd name="T6" fmla="*/ 0 w 4"/>
                  <a:gd name="T7" fmla="*/ 8 h 255"/>
                  <a:gd name="T8" fmla="*/ 4 w 4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5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2"/>
                      <a:pt x="4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4" name="ïSḻíḋè"/>
              <p:cNvSpPr/>
              <p:nvPr/>
            </p:nvSpPr>
            <p:spPr bwMode="auto">
              <a:xfrm>
                <a:off x="3577" y="3677"/>
                <a:ext cx="1" cy="68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5" name="íšlíďè"/>
              <p:cNvSpPr/>
              <p:nvPr/>
            </p:nvSpPr>
            <p:spPr bwMode="auto">
              <a:xfrm>
                <a:off x="3577" y="3679"/>
                <a:ext cx="0" cy="68"/>
              </a:xfrm>
              <a:custGeom>
                <a:avLst/>
                <a:gdLst>
                  <a:gd name="T0" fmla="*/ 0 h 254"/>
                  <a:gd name="T1" fmla="*/ 247 h 254"/>
                  <a:gd name="T2" fmla="*/ 254 h 254"/>
                  <a:gd name="T3" fmla="*/ 7 h 254"/>
                  <a:gd name="T4" fmla="*/ 0 h 2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4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9"/>
                      <a:pt x="0" y="252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3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6" name="ïš1îḑe"/>
              <p:cNvSpPr/>
              <p:nvPr/>
            </p:nvSpPr>
            <p:spPr bwMode="auto">
              <a:xfrm>
                <a:off x="3577" y="3681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7" name="íṡľídé"/>
              <p:cNvSpPr/>
              <p:nvPr/>
            </p:nvSpPr>
            <p:spPr bwMode="auto">
              <a:xfrm>
                <a:off x="3577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8" name="îšľiďe"/>
              <p:cNvSpPr/>
              <p:nvPr/>
            </p:nvSpPr>
            <p:spPr bwMode="auto">
              <a:xfrm>
                <a:off x="3602" y="3667"/>
                <a:ext cx="2" cy="68"/>
              </a:xfrm>
              <a:custGeom>
                <a:avLst/>
                <a:gdLst>
                  <a:gd name="T0" fmla="*/ 4 w 4"/>
                  <a:gd name="T1" fmla="*/ 6 h 253"/>
                  <a:gd name="T2" fmla="*/ 4 w 4"/>
                  <a:gd name="T3" fmla="*/ 253 h 253"/>
                  <a:gd name="T4" fmla="*/ 0 w 4"/>
                  <a:gd name="T5" fmla="*/ 246 h 253"/>
                  <a:gd name="T6" fmla="*/ 0 w 4"/>
                  <a:gd name="T7" fmla="*/ 246 h 253"/>
                  <a:gd name="T8" fmla="*/ 0 w 4"/>
                  <a:gd name="T9" fmla="*/ 0 h 253"/>
                  <a:gd name="T10" fmla="*/ 0 w 4"/>
                  <a:gd name="T11" fmla="*/ 0 h 253"/>
                  <a:gd name="T12" fmla="*/ 4 w 4"/>
                  <a:gd name="T13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53">
                    <a:moveTo>
                      <a:pt x="4" y="6"/>
                    </a:moveTo>
                    <a:cubicBezTo>
                      <a:pt x="4" y="253"/>
                      <a:pt x="4" y="253"/>
                      <a:pt x="4" y="253"/>
                    </a:cubicBezTo>
                    <a:cubicBezTo>
                      <a:pt x="4" y="250"/>
                      <a:pt x="3" y="247"/>
                      <a:pt x="0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4" y="3"/>
                      <a:pt x="4" y="6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49" name="isḷídê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0" name="îŝ1iḋé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1" name="ïŝḻiďê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2" name="íṧľiḋe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3" name="iṩḻíḓè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4" name="ïS1iḍê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5" name="îṡḷíďê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6" name="islîḍè"/>
              <p:cNvSpPr/>
              <p:nvPr/>
            </p:nvSpPr>
            <p:spPr bwMode="auto">
              <a:xfrm>
                <a:off x="3602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7" name="îśḻîďe"/>
              <p:cNvSpPr/>
              <p:nvPr/>
            </p:nvSpPr>
            <p:spPr bwMode="auto">
              <a:xfrm>
                <a:off x="3601" y="3667"/>
                <a:ext cx="1" cy="66"/>
              </a:xfrm>
              <a:prstGeom prst="rect">
                <a:avLst/>
              </a:pr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8" name="îşḻíḋé"/>
              <p:cNvSpPr/>
              <p:nvPr/>
            </p:nvSpPr>
            <p:spPr bwMode="auto">
              <a:xfrm>
                <a:off x="3601" y="366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59" name="iṡḻîḋe"/>
              <p:cNvSpPr/>
              <p:nvPr/>
            </p:nvSpPr>
            <p:spPr bwMode="auto">
              <a:xfrm>
                <a:off x="3601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0" name="îŝliḑé"/>
              <p:cNvSpPr/>
              <p:nvPr/>
            </p:nvSpPr>
            <p:spPr bwMode="auto">
              <a:xfrm>
                <a:off x="3601" y="3667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66 h 66"/>
                  <a:gd name="T4" fmla="*/ 0 h 66"/>
                  <a:gd name="T5" fmla="*/ 0 h 66"/>
                  <a:gd name="T6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1" name="iSḻîďe"/>
              <p:cNvSpPr/>
              <p:nvPr/>
            </p:nvSpPr>
            <p:spPr bwMode="auto">
              <a:xfrm>
                <a:off x="3601" y="3667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2" name="iṡ1íḑé"/>
              <p:cNvSpPr/>
              <p:nvPr/>
            </p:nvSpPr>
            <p:spPr bwMode="auto">
              <a:xfrm>
                <a:off x="3601" y="3667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3" name="íṩlïḑè"/>
              <p:cNvSpPr/>
              <p:nvPr/>
            </p:nvSpPr>
            <p:spPr bwMode="auto">
              <a:xfrm>
                <a:off x="3600" y="3667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1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4" name="ïs1iḋè"/>
              <p:cNvSpPr/>
              <p:nvPr/>
            </p:nvSpPr>
            <p:spPr bwMode="auto">
              <a:xfrm>
                <a:off x="3597" y="3667"/>
                <a:ext cx="3" cy="67"/>
              </a:xfrm>
              <a:custGeom>
                <a:avLst/>
                <a:gdLst>
                  <a:gd name="T0" fmla="*/ 12 w 12"/>
                  <a:gd name="T1" fmla="*/ 0 h 252"/>
                  <a:gd name="T2" fmla="*/ 12 w 12"/>
                  <a:gd name="T3" fmla="*/ 246 h 252"/>
                  <a:gd name="T4" fmla="*/ 0 w 12"/>
                  <a:gd name="T5" fmla="*/ 252 h 252"/>
                  <a:gd name="T6" fmla="*/ 0 w 12"/>
                  <a:gd name="T7" fmla="*/ 5 h 252"/>
                  <a:gd name="T8" fmla="*/ 12 w 1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cubicBezTo>
                      <a:pt x="12" y="246"/>
                      <a:pt x="12" y="246"/>
                      <a:pt x="12" y="246"/>
                    </a:cubicBezTo>
                    <a:cubicBezTo>
                      <a:pt x="8" y="247"/>
                      <a:pt x="4" y="249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2"/>
                      <a:pt x="8" y="0"/>
                      <a:pt x="12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5" name="ïṡḻidé"/>
              <p:cNvSpPr/>
              <p:nvPr/>
            </p:nvSpPr>
            <p:spPr bwMode="auto">
              <a:xfrm>
                <a:off x="3595" y="3668"/>
                <a:ext cx="2" cy="68"/>
              </a:xfrm>
              <a:custGeom>
                <a:avLst/>
                <a:gdLst>
                  <a:gd name="T0" fmla="*/ 6 w 6"/>
                  <a:gd name="T1" fmla="*/ 0 h 252"/>
                  <a:gd name="T2" fmla="*/ 6 w 6"/>
                  <a:gd name="T3" fmla="*/ 247 h 252"/>
                  <a:gd name="T4" fmla="*/ 0 w 6"/>
                  <a:gd name="T5" fmla="*/ 252 h 252"/>
                  <a:gd name="T6" fmla="*/ 0 w 6"/>
                  <a:gd name="T7" fmla="*/ 5 h 252"/>
                  <a:gd name="T8" fmla="*/ 6 w 6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2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8"/>
                      <a:pt x="2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1"/>
                      <a:pt x="6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6" name="iṥḷíḍê"/>
              <p:cNvSpPr/>
              <p:nvPr/>
            </p:nvSpPr>
            <p:spPr bwMode="auto">
              <a:xfrm>
                <a:off x="3594" y="3670"/>
                <a:ext cx="1" cy="68"/>
              </a:xfrm>
              <a:custGeom>
                <a:avLst/>
                <a:gdLst>
                  <a:gd name="T0" fmla="*/ 6 w 6"/>
                  <a:gd name="T1" fmla="*/ 0 h 254"/>
                  <a:gd name="T2" fmla="*/ 6 w 6"/>
                  <a:gd name="T3" fmla="*/ 247 h 254"/>
                  <a:gd name="T4" fmla="*/ 0 w 6"/>
                  <a:gd name="T5" fmla="*/ 254 h 254"/>
                  <a:gd name="T6" fmla="*/ 0 w 6"/>
                  <a:gd name="T7" fmla="*/ 7 h 254"/>
                  <a:gd name="T8" fmla="*/ 6 w 6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4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9"/>
                      <a:pt x="2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5"/>
                      <a:pt x="4" y="2"/>
                      <a:pt x="6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7" name="iSḻïḍê"/>
              <p:cNvSpPr/>
              <p:nvPr/>
            </p:nvSpPr>
            <p:spPr bwMode="auto">
              <a:xfrm>
                <a:off x="3592" y="3671"/>
                <a:ext cx="2" cy="69"/>
              </a:xfrm>
              <a:custGeom>
                <a:avLst/>
                <a:gdLst>
                  <a:gd name="T0" fmla="*/ 6 w 6"/>
                  <a:gd name="T1" fmla="*/ 0 h 256"/>
                  <a:gd name="T2" fmla="*/ 6 w 6"/>
                  <a:gd name="T3" fmla="*/ 247 h 256"/>
                  <a:gd name="T4" fmla="*/ 0 w 6"/>
                  <a:gd name="T5" fmla="*/ 256 h 256"/>
                  <a:gd name="T6" fmla="*/ 0 w 6"/>
                  <a:gd name="T7" fmla="*/ 9 h 256"/>
                  <a:gd name="T8" fmla="*/ 6 w 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6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50"/>
                      <a:pt x="2" y="253"/>
                      <a:pt x="0" y="2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6"/>
                      <a:pt x="4" y="3"/>
                      <a:pt x="6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8" name="îṣḷíḍê"/>
              <p:cNvSpPr/>
              <p:nvPr/>
            </p:nvSpPr>
            <p:spPr bwMode="auto">
              <a:xfrm>
                <a:off x="3592" y="3674"/>
                <a:ext cx="0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7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69" name="ïṣ1ïḋè"/>
              <p:cNvSpPr/>
              <p:nvPr/>
            </p:nvSpPr>
            <p:spPr bwMode="auto">
              <a:xfrm>
                <a:off x="3602" y="3667"/>
                <a:ext cx="0" cy="66"/>
              </a:xfrm>
              <a:custGeom>
                <a:avLst/>
                <a:gdLst>
                  <a:gd name="T0" fmla="*/ 0 h 248"/>
                  <a:gd name="T1" fmla="*/ 246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0" name="îšḷíḑé"/>
              <p:cNvSpPr/>
              <p:nvPr/>
            </p:nvSpPr>
            <p:spPr bwMode="auto">
              <a:xfrm>
                <a:off x="3602" y="3667"/>
                <a:ext cx="0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3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1" name="işlíḋe"/>
              <p:cNvSpPr/>
              <p:nvPr/>
            </p:nvSpPr>
            <p:spPr bwMode="auto">
              <a:xfrm>
                <a:off x="3602" y="3668"/>
                <a:ext cx="0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2" name="îSḻíḓé"/>
              <p:cNvSpPr/>
              <p:nvPr/>
            </p:nvSpPr>
            <p:spPr bwMode="auto">
              <a:xfrm>
                <a:off x="3601" y="3669"/>
                <a:ext cx="1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7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3" name="íşḷiḑé"/>
              <p:cNvSpPr/>
              <p:nvPr/>
            </p:nvSpPr>
            <p:spPr bwMode="auto">
              <a:xfrm>
                <a:off x="3601" y="3670"/>
                <a:ext cx="0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7 h 250"/>
                  <a:gd name="T4" fmla="*/ 0 w 3"/>
                  <a:gd name="T5" fmla="*/ 250 h 250"/>
                  <a:gd name="T6" fmla="*/ 0 w 3"/>
                  <a:gd name="T7" fmla="*/ 4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4" name="îṥ1idè"/>
              <p:cNvSpPr/>
              <p:nvPr/>
            </p:nvSpPr>
            <p:spPr bwMode="auto">
              <a:xfrm>
                <a:off x="3599" y="3671"/>
                <a:ext cx="2" cy="67"/>
              </a:xfrm>
              <a:custGeom>
                <a:avLst/>
                <a:gdLst>
                  <a:gd name="T0" fmla="*/ 5 w 5"/>
                  <a:gd name="T1" fmla="*/ 0 h 250"/>
                  <a:gd name="T2" fmla="*/ 5 w 5"/>
                  <a:gd name="T3" fmla="*/ 246 h 250"/>
                  <a:gd name="T4" fmla="*/ 0 w 5"/>
                  <a:gd name="T5" fmla="*/ 250 h 250"/>
                  <a:gd name="T6" fmla="*/ 0 w 5"/>
                  <a:gd name="T7" fmla="*/ 4 h 250"/>
                  <a:gd name="T8" fmla="*/ 5 w 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0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5" name="íṡlíḓé"/>
              <p:cNvSpPr/>
              <p:nvPr/>
            </p:nvSpPr>
            <p:spPr bwMode="auto">
              <a:xfrm>
                <a:off x="3593" y="3672"/>
                <a:ext cx="6" cy="68"/>
              </a:xfrm>
              <a:custGeom>
                <a:avLst/>
                <a:gdLst>
                  <a:gd name="T0" fmla="*/ 22 w 22"/>
                  <a:gd name="T1" fmla="*/ 0 h 256"/>
                  <a:gd name="T2" fmla="*/ 22 w 22"/>
                  <a:gd name="T3" fmla="*/ 246 h 256"/>
                  <a:gd name="T4" fmla="*/ 0 w 22"/>
                  <a:gd name="T5" fmla="*/ 256 h 256"/>
                  <a:gd name="T6" fmla="*/ 0 w 22"/>
                  <a:gd name="T7" fmla="*/ 9 h 256"/>
                  <a:gd name="T8" fmla="*/ 22 w 22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6">
                    <a:moveTo>
                      <a:pt x="22" y="0"/>
                    </a:moveTo>
                    <a:cubicBezTo>
                      <a:pt x="22" y="246"/>
                      <a:pt x="22" y="246"/>
                      <a:pt x="22" y="246"/>
                    </a:cubicBezTo>
                    <a:cubicBezTo>
                      <a:pt x="16" y="251"/>
                      <a:pt x="8" y="254"/>
                      <a:pt x="0" y="2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8" y="8"/>
                      <a:pt x="16" y="4"/>
                      <a:pt x="2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6" name="iŝľíďé"/>
              <p:cNvSpPr/>
              <p:nvPr/>
            </p:nvSpPr>
            <p:spPr bwMode="auto">
              <a:xfrm>
                <a:off x="3592" y="3674"/>
                <a:ext cx="1" cy="67"/>
              </a:xfrm>
              <a:custGeom>
                <a:avLst/>
                <a:gdLst>
                  <a:gd name="T0" fmla="*/ 6 w 6"/>
                  <a:gd name="T1" fmla="*/ 0 h 248"/>
                  <a:gd name="T2" fmla="*/ 6 w 6"/>
                  <a:gd name="T3" fmla="*/ 247 h 248"/>
                  <a:gd name="T4" fmla="*/ 0 w 6"/>
                  <a:gd name="T5" fmla="*/ 248 h 248"/>
                  <a:gd name="T6" fmla="*/ 0 w 6"/>
                  <a:gd name="T7" fmla="*/ 1 h 248"/>
                  <a:gd name="T8" fmla="*/ 6 w 6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7" name="îsľîḓè"/>
              <p:cNvSpPr/>
              <p:nvPr/>
            </p:nvSpPr>
            <p:spPr bwMode="auto">
              <a:xfrm>
                <a:off x="3795" y="3667"/>
                <a:ext cx="10" cy="8"/>
              </a:xfrm>
              <a:custGeom>
                <a:avLst/>
                <a:gdLst>
                  <a:gd name="T0" fmla="*/ 31 w 39"/>
                  <a:gd name="T1" fmla="*/ 0 h 30"/>
                  <a:gd name="T2" fmla="*/ 39 w 39"/>
                  <a:gd name="T3" fmla="*/ 7 h 30"/>
                  <a:gd name="T4" fmla="*/ 34 w 39"/>
                  <a:gd name="T5" fmla="*/ 20 h 30"/>
                  <a:gd name="T6" fmla="*/ 0 w 39"/>
                  <a:gd name="T7" fmla="*/ 30 h 30"/>
                  <a:gd name="T8" fmla="*/ 14 w 39"/>
                  <a:gd name="T9" fmla="*/ 7 h 30"/>
                  <a:gd name="T10" fmla="*/ 31 w 3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0">
                    <a:moveTo>
                      <a:pt x="31" y="0"/>
                    </a:moveTo>
                    <a:cubicBezTo>
                      <a:pt x="37" y="0"/>
                      <a:pt x="39" y="3"/>
                      <a:pt x="39" y="7"/>
                    </a:cubicBezTo>
                    <a:cubicBezTo>
                      <a:pt x="39" y="12"/>
                      <a:pt x="37" y="16"/>
                      <a:pt x="34" y="20"/>
                    </a:cubicBezTo>
                    <a:cubicBezTo>
                      <a:pt x="25" y="26"/>
                      <a:pt x="13" y="30"/>
                      <a:pt x="0" y="30"/>
                    </a:cubicBezTo>
                    <a:cubicBezTo>
                      <a:pt x="3" y="22"/>
                      <a:pt x="8" y="14"/>
                      <a:pt x="14" y="7"/>
                    </a:cubicBezTo>
                    <a:cubicBezTo>
                      <a:pt x="20" y="3"/>
                      <a:pt x="25" y="0"/>
                      <a:pt x="31" y="0"/>
                    </a:cubicBezTo>
                    <a:close/>
                  </a:path>
                </a:pathLst>
              </a:custGeom>
              <a:solidFill>
                <a:srgbClr val="8B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8" name="ïṣḻîḍè"/>
              <p:cNvSpPr/>
              <p:nvPr/>
            </p:nvSpPr>
            <p:spPr bwMode="auto">
              <a:xfrm>
                <a:off x="3591" y="3674"/>
                <a:ext cx="1" cy="69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79" name="îṩliḓe"/>
              <p:cNvSpPr/>
              <p:nvPr/>
            </p:nvSpPr>
            <p:spPr bwMode="auto">
              <a:xfrm>
                <a:off x="3591" y="3677"/>
                <a:ext cx="1" cy="66"/>
              </a:xfrm>
              <a:prstGeom prst="rect">
                <a:avLst/>
              </a:pr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0" name="îşḷïďê"/>
              <p:cNvSpPr/>
              <p:nvPr/>
            </p:nvSpPr>
            <p:spPr bwMode="auto">
              <a:xfrm>
                <a:off x="3591" y="3677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1" name="ïśľíḋe"/>
              <p:cNvSpPr/>
              <p:nvPr/>
            </p:nvSpPr>
            <p:spPr bwMode="auto">
              <a:xfrm>
                <a:off x="3604" y="3668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2" name="iS1iḍè"/>
              <p:cNvSpPr/>
              <p:nvPr/>
            </p:nvSpPr>
            <p:spPr bwMode="auto">
              <a:xfrm>
                <a:off x="3604" y="3668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3" name="íşḻîḋè"/>
              <p:cNvSpPr/>
              <p:nvPr/>
            </p:nvSpPr>
            <p:spPr bwMode="auto">
              <a:xfrm>
                <a:off x="3603" y="3669"/>
                <a:ext cx="1" cy="66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4" name="îšḻïḓè"/>
              <p:cNvSpPr/>
              <p:nvPr/>
            </p:nvSpPr>
            <p:spPr bwMode="auto">
              <a:xfrm>
                <a:off x="3603" y="3669"/>
                <a:ext cx="0" cy="67"/>
              </a:xfrm>
              <a:custGeom>
                <a:avLst/>
                <a:gdLst>
                  <a:gd name="T0" fmla="*/ 0 h 250"/>
                  <a:gd name="T1" fmla="*/ 247 h 250"/>
                  <a:gd name="T2" fmla="*/ 250 h 250"/>
                  <a:gd name="T3" fmla="*/ 3 h 250"/>
                  <a:gd name="T4" fmla="*/ 0 h 2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0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5" name="íSḻíďê"/>
              <p:cNvSpPr/>
              <p:nvPr/>
            </p:nvSpPr>
            <p:spPr bwMode="auto">
              <a:xfrm>
                <a:off x="3603" y="3670"/>
                <a:ext cx="0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7 h 249"/>
                  <a:gd name="T4" fmla="*/ 0 w 2"/>
                  <a:gd name="T5" fmla="*/ 249 h 249"/>
                  <a:gd name="T6" fmla="*/ 0 w 2"/>
                  <a:gd name="T7" fmla="*/ 3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49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6" name="îşlîďè"/>
              <p:cNvSpPr/>
              <p:nvPr/>
            </p:nvSpPr>
            <p:spPr bwMode="auto">
              <a:xfrm>
                <a:off x="3602" y="3671"/>
                <a:ext cx="1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6 h 249"/>
                  <a:gd name="T4" fmla="*/ 0 w 2"/>
                  <a:gd name="T5" fmla="*/ 249 h 249"/>
                  <a:gd name="T6" fmla="*/ 0 w 2"/>
                  <a:gd name="T7" fmla="*/ 3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7"/>
                      <a:pt x="1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7" name="ïṩľïḑè"/>
              <p:cNvSpPr/>
              <p:nvPr/>
            </p:nvSpPr>
            <p:spPr bwMode="auto">
              <a:xfrm>
                <a:off x="3602" y="3672"/>
                <a:ext cx="0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6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8" name="iṣ1ïḓê"/>
              <p:cNvSpPr/>
              <p:nvPr/>
            </p:nvSpPr>
            <p:spPr bwMode="auto">
              <a:xfrm>
                <a:off x="3600" y="3672"/>
                <a:ext cx="2" cy="68"/>
              </a:xfrm>
              <a:custGeom>
                <a:avLst/>
                <a:gdLst>
                  <a:gd name="T0" fmla="*/ 5 w 5"/>
                  <a:gd name="T1" fmla="*/ 0 h 251"/>
                  <a:gd name="T2" fmla="*/ 5 w 5"/>
                  <a:gd name="T3" fmla="*/ 247 h 251"/>
                  <a:gd name="T4" fmla="*/ 0 w 5"/>
                  <a:gd name="T5" fmla="*/ 251 h 251"/>
                  <a:gd name="T6" fmla="*/ 0 w 5"/>
                  <a:gd name="T7" fmla="*/ 4 h 251"/>
                  <a:gd name="T8" fmla="*/ 5 w 5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1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8"/>
                      <a:pt x="2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3" y="2"/>
                      <a:pt x="5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89" name="iṧḷíde"/>
              <p:cNvSpPr/>
              <p:nvPr/>
            </p:nvSpPr>
            <p:spPr bwMode="auto">
              <a:xfrm>
                <a:off x="3594" y="3674"/>
                <a:ext cx="6" cy="68"/>
              </a:xfrm>
              <a:custGeom>
                <a:avLst/>
                <a:gdLst>
                  <a:gd name="T0" fmla="*/ 22 w 22"/>
                  <a:gd name="T1" fmla="*/ 0 h 256"/>
                  <a:gd name="T2" fmla="*/ 22 w 22"/>
                  <a:gd name="T3" fmla="*/ 247 h 256"/>
                  <a:gd name="T4" fmla="*/ 0 w 22"/>
                  <a:gd name="T5" fmla="*/ 256 h 256"/>
                  <a:gd name="T6" fmla="*/ 0 w 22"/>
                  <a:gd name="T7" fmla="*/ 10 h 256"/>
                  <a:gd name="T8" fmla="*/ 22 w 22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6">
                    <a:moveTo>
                      <a:pt x="22" y="0"/>
                    </a:moveTo>
                    <a:cubicBezTo>
                      <a:pt x="22" y="247"/>
                      <a:pt x="22" y="247"/>
                      <a:pt x="22" y="247"/>
                    </a:cubicBezTo>
                    <a:cubicBezTo>
                      <a:pt x="16" y="251"/>
                      <a:pt x="8" y="254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6" y="4"/>
                      <a:pt x="2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0" name="ïṧļide"/>
              <p:cNvSpPr/>
              <p:nvPr/>
            </p:nvSpPr>
            <p:spPr bwMode="auto">
              <a:xfrm>
                <a:off x="3593" y="3676"/>
                <a:ext cx="1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6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1" name="iṣ1iḍè"/>
              <p:cNvSpPr/>
              <p:nvPr/>
            </p:nvSpPr>
            <p:spPr bwMode="auto">
              <a:xfrm>
                <a:off x="3591" y="3677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2" name="iŝḻíḓê"/>
              <p:cNvSpPr/>
              <p:nvPr/>
            </p:nvSpPr>
            <p:spPr bwMode="auto">
              <a:xfrm>
                <a:off x="3591" y="3677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3" name="iṧľîḓe"/>
              <p:cNvSpPr/>
              <p:nvPr/>
            </p:nvSpPr>
            <p:spPr bwMode="auto">
              <a:xfrm>
                <a:off x="3793" y="3668"/>
                <a:ext cx="11" cy="9"/>
              </a:xfrm>
              <a:custGeom>
                <a:avLst/>
                <a:gdLst>
                  <a:gd name="T0" fmla="*/ 0 w 42"/>
                  <a:gd name="T1" fmla="*/ 30 h 30"/>
                  <a:gd name="T2" fmla="*/ 22 w 42"/>
                  <a:gd name="T3" fmla="*/ 0 h 30"/>
                  <a:gd name="T4" fmla="*/ 8 w 42"/>
                  <a:gd name="T5" fmla="*/ 23 h 30"/>
                  <a:gd name="T6" fmla="*/ 42 w 42"/>
                  <a:gd name="T7" fmla="*/ 13 h 30"/>
                  <a:gd name="T8" fmla="*/ 0 w 4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0">
                    <a:moveTo>
                      <a:pt x="0" y="30"/>
                    </a:moveTo>
                    <a:cubicBezTo>
                      <a:pt x="4" y="19"/>
                      <a:pt x="13" y="7"/>
                      <a:pt x="22" y="0"/>
                    </a:cubicBezTo>
                    <a:cubicBezTo>
                      <a:pt x="16" y="7"/>
                      <a:pt x="11" y="15"/>
                      <a:pt x="8" y="23"/>
                    </a:cubicBezTo>
                    <a:cubicBezTo>
                      <a:pt x="21" y="23"/>
                      <a:pt x="33" y="19"/>
                      <a:pt x="42" y="13"/>
                    </a:cubicBezTo>
                    <a:cubicBezTo>
                      <a:pt x="34" y="23"/>
                      <a:pt x="18" y="30"/>
                      <a:pt x="0" y="30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4" name="iṥliḍe"/>
              <p:cNvSpPr/>
              <p:nvPr/>
            </p:nvSpPr>
            <p:spPr bwMode="auto">
              <a:xfrm>
                <a:off x="3591" y="3667"/>
                <a:ext cx="13" cy="10"/>
              </a:xfrm>
              <a:custGeom>
                <a:avLst/>
                <a:gdLst>
                  <a:gd name="T0" fmla="*/ 3 w 47"/>
                  <a:gd name="T1" fmla="*/ 28 h 36"/>
                  <a:gd name="T2" fmla="*/ 43 w 47"/>
                  <a:gd name="T3" fmla="*/ 0 h 36"/>
                  <a:gd name="T4" fmla="*/ 47 w 47"/>
                  <a:gd name="T5" fmla="*/ 6 h 36"/>
                  <a:gd name="T6" fmla="*/ 0 w 47"/>
                  <a:gd name="T7" fmla="*/ 36 h 36"/>
                  <a:gd name="T8" fmla="*/ 3 w 47"/>
                  <a:gd name="T9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6">
                    <a:moveTo>
                      <a:pt x="3" y="28"/>
                    </a:moveTo>
                    <a:cubicBezTo>
                      <a:pt x="25" y="25"/>
                      <a:pt x="42" y="13"/>
                      <a:pt x="43" y="0"/>
                    </a:cubicBezTo>
                    <a:cubicBezTo>
                      <a:pt x="46" y="1"/>
                      <a:pt x="47" y="3"/>
                      <a:pt x="47" y="6"/>
                    </a:cubicBezTo>
                    <a:cubicBezTo>
                      <a:pt x="47" y="21"/>
                      <a:pt x="25" y="35"/>
                      <a:pt x="0" y="36"/>
                    </a:cubicBezTo>
                    <a:cubicBezTo>
                      <a:pt x="1" y="34"/>
                      <a:pt x="2" y="31"/>
                      <a:pt x="3" y="28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5" name="iṡḷiḓe"/>
              <p:cNvSpPr/>
              <p:nvPr/>
            </p:nvSpPr>
            <p:spPr bwMode="auto">
              <a:xfrm>
                <a:off x="3610" y="3669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6" name="ïšlíḑê"/>
              <p:cNvSpPr/>
              <p:nvPr/>
            </p:nvSpPr>
            <p:spPr bwMode="auto">
              <a:xfrm>
                <a:off x="3610" y="366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7" name="işlîḑe"/>
              <p:cNvSpPr/>
              <p:nvPr/>
            </p:nvSpPr>
            <p:spPr bwMode="auto">
              <a:xfrm>
                <a:off x="3610" y="3669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8" name="ïṣ1ïḋè"/>
              <p:cNvSpPr/>
              <p:nvPr/>
            </p:nvSpPr>
            <p:spPr bwMode="auto">
              <a:xfrm>
                <a:off x="3610" y="3670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99" name="îś1îďé"/>
              <p:cNvSpPr/>
              <p:nvPr/>
            </p:nvSpPr>
            <p:spPr bwMode="auto">
              <a:xfrm>
                <a:off x="3609" y="3670"/>
                <a:ext cx="1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0" name="ï$lidê"/>
              <p:cNvSpPr/>
              <p:nvPr/>
            </p:nvSpPr>
            <p:spPr bwMode="auto">
              <a:xfrm>
                <a:off x="3609" y="3671"/>
                <a:ext cx="0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7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1" name="îSḻïḓê"/>
              <p:cNvSpPr/>
              <p:nvPr/>
            </p:nvSpPr>
            <p:spPr bwMode="auto">
              <a:xfrm>
                <a:off x="3608" y="3672"/>
                <a:ext cx="1" cy="67"/>
              </a:xfrm>
              <a:custGeom>
                <a:avLst/>
                <a:gdLst>
                  <a:gd name="T0" fmla="*/ 3 w 3"/>
                  <a:gd name="T1" fmla="*/ 0 h 251"/>
                  <a:gd name="T2" fmla="*/ 3 w 3"/>
                  <a:gd name="T3" fmla="*/ 247 h 251"/>
                  <a:gd name="T4" fmla="*/ 0 w 3"/>
                  <a:gd name="T5" fmla="*/ 251 h 251"/>
                  <a:gd name="T6" fmla="*/ 0 w 3"/>
                  <a:gd name="T7" fmla="*/ 4 h 251"/>
                  <a:gd name="T8" fmla="*/ 3 w 3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1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2" name="îŝlíḍê"/>
              <p:cNvSpPr/>
              <p:nvPr/>
            </p:nvSpPr>
            <p:spPr bwMode="auto">
              <a:xfrm>
                <a:off x="3606" y="3673"/>
                <a:ext cx="2" cy="67"/>
              </a:xfrm>
              <a:custGeom>
                <a:avLst/>
                <a:gdLst>
                  <a:gd name="T0" fmla="*/ 6 w 6"/>
                  <a:gd name="T1" fmla="*/ 0 h 251"/>
                  <a:gd name="T2" fmla="*/ 6 w 6"/>
                  <a:gd name="T3" fmla="*/ 247 h 251"/>
                  <a:gd name="T4" fmla="*/ 0 w 6"/>
                  <a:gd name="T5" fmla="*/ 251 h 251"/>
                  <a:gd name="T6" fmla="*/ 0 w 6"/>
                  <a:gd name="T7" fmla="*/ 5 h 251"/>
                  <a:gd name="T8" fmla="*/ 6 w 6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1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8"/>
                      <a:pt x="2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3"/>
                      <a:pt x="4" y="2"/>
                      <a:pt x="6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3" name="ïṥḻidé"/>
              <p:cNvSpPr/>
              <p:nvPr/>
            </p:nvSpPr>
            <p:spPr bwMode="auto">
              <a:xfrm>
                <a:off x="3597" y="3674"/>
                <a:ext cx="9" cy="70"/>
              </a:xfrm>
              <a:custGeom>
                <a:avLst/>
                <a:gdLst>
                  <a:gd name="T0" fmla="*/ 34 w 34"/>
                  <a:gd name="T1" fmla="*/ 0 h 260"/>
                  <a:gd name="T2" fmla="*/ 34 w 34"/>
                  <a:gd name="T3" fmla="*/ 246 h 260"/>
                  <a:gd name="T4" fmla="*/ 0 w 34"/>
                  <a:gd name="T5" fmla="*/ 260 h 260"/>
                  <a:gd name="T6" fmla="*/ 0 w 34"/>
                  <a:gd name="T7" fmla="*/ 14 h 260"/>
                  <a:gd name="T8" fmla="*/ 34 w 34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0">
                    <a:moveTo>
                      <a:pt x="34" y="0"/>
                    </a:moveTo>
                    <a:cubicBezTo>
                      <a:pt x="34" y="246"/>
                      <a:pt x="34" y="246"/>
                      <a:pt x="34" y="246"/>
                    </a:cubicBezTo>
                    <a:cubicBezTo>
                      <a:pt x="26" y="252"/>
                      <a:pt x="14" y="257"/>
                      <a:pt x="0" y="26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4" y="11"/>
                      <a:pt x="26" y="6"/>
                      <a:pt x="34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4" name="iṡ1íḑè"/>
              <p:cNvSpPr/>
              <p:nvPr/>
            </p:nvSpPr>
            <p:spPr bwMode="auto">
              <a:xfrm>
                <a:off x="3594" y="3678"/>
                <a:ext cx="3" cy="67"/>
              </a:xfrm>
              <a:custGeom>
                <a:avLst/>
                <a:gdLst>
                  <a:gd name="T0" fmla="*/ 12 w 12"/>
                  <a:gd name="T1" fmla="*/ 0 h 248"/>
                  <a:gd name="T2" fmla="*/ 12 w 12"/>
                  <a:gd name="T3" fmla="*/ 246 h 248"/>
                  <a:gd name="T4" fmla="*/ 0 w 12"/>
                  <a:gd name="T5" fmla="*/ 248 h 248"/>
                  <a:gd name="T6" fmla="*/ 0 w 12"/>
                  <a:gd name="T7" fmla="*/ 2 h 248"/>
                  <a:gd name="T8" fmla="*/ 12 w 1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8">
                    <a:moveTo>
                      <a:pt x="12" y="0"/>
                    </a:moveTo>
                    <a:cubicBezTo>
                      <a:pt x="12" y="246"/>
                      <a:pt x="12" y="246"/>
                      <a:pt x="12" y="246"/>
                    </a:cubicBezTo>
                    <a:cubicBezTo>
                      <a:pt x="8" y="247"/>
                      <a:pt x="4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1"/>
                      <a:pt x="8" y="0"/>
                      <a:pt x="1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5" name="iśḻîḍè"/>
              <p:cNvSpPr/>
              <p:nvPr/>
            </p:nvSpPr>
            <p:spPr bwMode="auto">
              <a:xfrm>
                <a:off x="3591" y="3679"/>
                <a:ext cx="3" cy="66"/>
              </a:xfrm>
              <a:custGeom>
                <a:avLst/>
                <a:gdLst>
                  <a:gd name="T0" fmla="*/ 10 w 10"/>
                  <a:gd name="T1" fmla="*/ 0 h 247"/>
                  <a:gd name="T2" fmla="*/ 10 w 10"/>
                  <a:gd name="T3" fmla="*/ 246 h 247"/>
                  <a:gd name="T4" fmla="*/ 0 w 10"/>
                  <a:gd name="T5" fmla="*/ 247 h 247"/>
                  <a:gd name="T6" fmla="*/ 0 w 10"/>
                  <a:gd name="T7" fmla="*/ 1 h 247"/>
                  <a:gd name="T8" fmla="*/ 10 w 10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7">
                    <a:moveTo>
                      <a:pt x="10" y="0"/>
                    </a:moveTo>
                    <a:cubicBezTo>
                      <a:pt x="10" y="246"/>
                      <a:pt x="10" y="246"/>
                      <a:pt x="10" y="246"/>
                    </a:cubicBezTo>
                    <a:cubicBezTo>
                      <a:pt x="7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0"/>
                      <a:pt x="10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6" name="îsḻidè"/>
              <p:cNvSpPr/>
              <p:nvPr/>
            </p:nvSpPr>
            <p:spPr bwMode="auto">
              <a:xfrm>
                <a:off x="3590" y="3679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6"/>
                      <a:pt x="2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7" name="iSḻiḋé"/>
              <p:cNvSpPr/>
              <p:nvPr/>
            </p:nvSpPr>
            <p:spPr bwMode="auto">
              <a:xfrm>
                <a:off x="3637" y="3663"/>
                <a:ext cx="1" cy="66"/>
              </a:xfrm>
              <a:custGeom>
                <a:avLst/>
                <a:gdLst>
                  <a:gd name="T0" fmla="*/ 2 w 2"/>
                  <a:gd name="T1" fmla="*/ 1 h 248"/>
                  <a:gd name="T2" fmla="*/ 2 w 2"/>
                  <a:gd name="T3" fmla="*/ 248 h 248"/>
                  <a:gd name="T4" fmla="*/ 0 w 2"/>
                  <a:gd name="T5" fmla="*/ 247 h 248"/>
                  <a:gd name="T6" fmla="*/ 0 w 2"/>
                  <a:gd name="T7" fmla="*/ 0 h 248"/>
                  <a:gd name="T8" fmla="*/ 2 w 2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1"/>
                    </a:move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8" name="iśḻíḑè"/>
              <p:cNvSpPr/>
              <p:nvPr/>
            </p:nvSpPr>
            <p:spPr bwMode="auto">
              <a:xfrm>
                <a:off x="3636" y="3663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09" name="îṧ1îdé"/>
              <p:cNvSpPr/>
              <p:nvPr/>
            </p:nvSpPr>
            <p:spPr bwMode="auto">
              <a:xfrm>
                <a:off x="3636" y="3662"/>
                <a:ext cx="0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0" name="ïsļîḓè"/>
              <p:cNvSpPr/>
              <p:nvPr/>
            </p:nvSpPr>
            <p:spPr bwMode="auto">
              <a:xfrm>
                <a:off x="3635" y="366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1" name="ïṧlïḑè"/>
              <p:cNvSpPr/>
              <p:nvPr/>
            </p:nvSpPr>
            <p:spPr bwMode="auto">
              <a:xfrm>
                <a:off x="3634" y="3662"/>
                <a:ext cx="1" cy="66"/>
              </a:xfrm>
              <a:custGeom>
                <a:avLst/>
                <a:gdLst>
                  <a:gd name="T0" fmla="*/ 5 w 5"/>
                  <a:gd name="T1" fmla="*/ 1 h 247"/>
                  <a:gd name="T2" fmla="*/ 5 w 5"/>
                  <a:gd name="T3" fmla="*/ 247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1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2" name="ïṣľíďe"/>
              <p:cNvSpPr/>
              <p:nvPr/>
            </p:nvSpPr>
            <p:spPr bwMode="auto">
              <a:xfrm>
                <a:off x="3632" y="3662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1 w 6"/>
                  <a:gd name="T5" fmla="*/ 247 h 247"/>
                  <a:gd name="T6" fmla="*/ 0 w 6"/>
                  <a:gd name="T7" fmla="*/ 247 h 247"/>
                  <a:gd name="T8" fmla="*/ 0 w 6"/>
                  <a:gd name="T9" fmla="*/ 0 h 247"/>
                  <a:gd name="T10" fmla="*/ 1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5" y="247"/>
                      <a:pt x="3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0"/>
                      <a:pt x="6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3" name="ïş1îḍe"/>
              <p:cNvSpPr/>
              <p:nvPr/>
            </p:nvSpPr>
            <p:spPr bwMode="auto">
              <a:xfrm>
                <a:off x="3630" y="3662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7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4" name="îṧļîdé"/>
              <p:cNvSpPr/>
              <p:nvPr/>
            </p:nvSpPr>
            <p:spPr bwMode="auto">
              <a:xfrm>
                <a:off x="3628" y="3662"/>
                <a:ext cx="2" cy="67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5" name="í$1iḍê"/>
              <p:cNvSpPr/>
              <p:nvPr/>
            </p:nvSpPr>
            <p:spPr bwMode="auto">
              <a:xfrm>
                <a:off x="3626" y="3662"/>
                <a:ext cx="2" cy="67"/>
              </a:xfrm>
              <a:custGeom>
                <a:avLst/>
                <a:gdLst>
                  <a:gd name="T0" fmla="*/ 9 w 9"/>
                  <a:gd name="T1" fmla="*/ 0 h 248"/>
                  <a:gd name="T2" fmla="*/ 9 w 9"/>
                  <a:gd name="T3" fmla="*/ 247 h 248"/>
                  <a:gd name="T4" fmla="*/ 0 w 9"/>
                  <a:gd name="T5" fmla="*/ 248 h 248"/>
                  <a:gd name="T6" fmla="*/ 0 w 9"/>
                  <a:gd name="T7" fmla="*/ 2 h 248"/>
                  <a:gd name="T8" fmla="*/ 9 w 9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8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6" y="1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6" name="ïṣlídè"/>
              <p:cNvSpPr/>
              <p:nvPr/>
            </p:nvSpPr>
            <p:spPr bwMode="auto">
              <a:xfrm>
                <a:off x="3617" y="3663"/>
                <a:ext cx="9" cy="70"/>
              </a:xfrm>
              <a:custGeom>
                <a:avLst/>
                <a:gdLst>
                  <a:gd name="T0" fmla="*/ 32 w 32"/>
                  <a:gd name="T1" fmla="*/ 0 h 260"/>
                  <a:gd name="T2" fmla="*/ 32 w 32"/>
                  <a:gd name="T3" fmla="*/ 246 h 260"/>
                  <a:gd name="T4" fmla="*/ 0 w 32"/>
                  <a:gd name="T5" fmla="*/ 260 h 260"/>
                  <a:gd name="T6" fmla="*/ 0 w 32"/>
                  <a:gd name="T7" fmla="*/ 14 h 260"/>
                  <a:gd name="T8" fmla="*/ 32 w 32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0">
                    <a:moveTo>
                      <a:pt x="32" y="0"/>
                    </a:moveTo>
                    <a:cubicBezTo>
                      <a:pt x="32" y="246"/>
                      <a:pt x="32" y="246"/>
                      <a:pt x="32" y="246"/>
                    </a:cubicBezTo>
                    <a:cubicBezTo>
                      <a:pt x="19" y="249"/>
                      <a:pt x="9" y="254"/>
                      <a:pt x="0" y="26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9" y="8"/>
                      <a:pt x="19" y="3"/>
                      <a:pt x="3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7" name="í$ļîḍê"/>
              <p:cNvSpPr/>
              <p:nvPr/>
            </p:nvSpPr>
            <p:spPr bwMode="auto">
              <a:xfrm>
                <a:off x="3615" y="3667"/>
                <a:ext cx="2" cy="68"/>
              </a:xfrm>
              <a:custGeom>
                <a:avLst/>
                <a:gdLst>
                  <a:gd name="T0" fmla="*/ 9 w 9"/>
                  <a:gd name="T1" fmla="*/ 0 h 254"/>
                  <a:gd name="T2" fmla="*/ 9 w 9"/>
                  <a:gd name="T3" fmla="*/ 246 h 254"/>
                  <a:gd name="T4" fmla="*/ 0 w 9"/>
                  <a:gd name="T5" fmla="*/ 254 h 254"/>
                  <a:gd name="T6" fmla="*/ 0 w 9"/>
                  <a:gd name="T7" fmla="*/ 8 h 254"/>
                  <a:gd name="T8" fmla="*/ 9 w 9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4">
                    <a:moveTo>
                      <a:pt x="9" y="0"/>
                    </a:moveTo>
                    <a:cubicBezTo>
                      <a:pt x="9" y="246"/>
                      <a:pt x="9" y="246"/>
                      <a:pt x="9" y="246"/>
                    </a:cubicBezTo>
                    <a:cubicBezTo>
                      <a:pt x="6" y="249"/>
                      <a:pt x="2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6" y="2"/>
                      <a:pt x="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8" name="ïsḻïḓe"/>
              <p:cNvSpPr/>
              <p:nvPr/>
            </p:nvSpPr>
            <p:spPr bwMode="auto">
              <a:xfrm>
                <a:off x="3613" y="3669"/>
                <a:ext cx="2" cy="68"/>
              </a:xfrm>
              <a:custGeom>
                <a:avLst/>
                <a:gdLst>
                  <a:gd name="T0" fmla="*/ 7 w 7"/>
                  <a:gd name="T1" fmla="*/ 0 h 254"/>
                  <a:gd name="T2" fmla="*/ 7 w 7"/>
                  <a:gd name="T3" fmla="*/ 246 h 254"/>
                  <a:gd name="T4" fmla="*/ 0 w 7"/>
                  <a:gd name="T5" fmla="*/ 254 h 254"/>
                  <a:gd name="T6" fmla="*/ 0 w 7"/>
                  <a:gd name="T7" fmla="*/ 8 h 254"/>
                  <a:gd name="T8" fmla="*/ 7 w 7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4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4" y="249"/>
                      <a:pt x="2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4" y="3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19" name="îṡḷídê"/>
              <p:cNvSpPr/>
              <p:nvPr/>
            </p:nvSpPr>
            <p:spPr bwMode="auto">
              <a:xfrm>
                <a:off x="3611" y="3671"/>
                <a:ext cx="2" cy="68"/>
              </a:xfrm>
              <a:custGeom>
                <a:avLst/>
                <a:gdLst>
                  <a:gd name="T0" fmla="*/ 6 w 6"/>
                  <a:gd name="T1" fmla="*/ 0 h 255"/>
                  <a:gd name="T2" fmla="*/ 6 w 6"/>
                  <a:gd name="T3" fmla="*/ 246 h 255"/>
                  <a:gd name="T4" fmla="*/ 0 w 6"/>
                  <a:gd name="T5" fmla="*/ 255 h 255"/>
                  <a:gd name="T6" fmla="*/ 0 w 6"/>
                  <a:gd name="T7" fmla="*/ 8 h 255"/>
                  <a:gd name="T8" fmla="*/ 6 w 6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5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5"/>
                      <a:pt x="4" y="3"/>
                      <a:pt x="6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0" name="ïṡḷîḑè"/>
              <p:cNvSpPr/>
              <p:nvPr/>
            </p:nvSpPr>
            <p:spPr bwMode="auto">
              <a:xfrm>
                <a:off x="3610" y="3673"/>
                <a:ext cx="1" cy="68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1" name="iṣlîḑè"/>
              <p:cNvSpPr/>
              <p:nvPr/>
            </p:nvSpPr>
            <p:spPr bwMode="auto">
              <a:xfrm>
                <a:off x="3610" y="3675"/>
                <a:ext cx="0" cy="69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2" name="ïśḻîḋe"/>
              <p:cNvSpPr/>
              <p:nvPr/>
            </p:nvSpPr>
            <p:spPr bwMode="auto">
              <a:xfrm>
                <a:off x="3610" y="3677"/>
                <a:ext cx="0" cy="68"/>
              </a:xfrm>
              <a:custGeom>
                <a:avLst/>
                <a:gdLst>
                  <a:gd name="T0" fmla="*/ 0 h 252"/>
                  <a:gd name="T1" fmla="*/ 247 h 252"/>
                  <a:gd name="T2" fmla="*/ 252 h 252"/>
                  <a:gd name="T3" fmla="*/ 6 h 252"/>
                  <a:gd name="T4" fmla="*/ 0 h 2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2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9"/>
                      <a:pt x="0" y="251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3" name="îşľîḓê"/>
              <p:cNvSpPr/>
              <p:nvPr/>
            </p:nvSpPr>
            <p:spPr bwMode="auto">
              <a:xfrm>
                <a:off x="3638" y="3665"/>
                <a:ext cx="2" cy="68"/>
              </a:xfrm>
              <a:custGeom>
                <a:avLst/>
                <a:gdLst>
                  <a:gd name="T0" fmla="*/ 6 w 6"/>
                  <a:gd name="T1" fmla="*/ 6 h 253"/>
                  <a:gd name="T2" fmla="*/ 6 w 6"/>
                  <a:gd name="T3" fmla="*/ 253 h 253"/>
                  <a:gd name="T4" fmla="*/ 0 w 6"/>
                  <a:gd name="T5" fmla="*/ 246 h 253"/>
                  <a:gd name="T6" fmla="*/ 0 w 6"/>
                  <a:gd name="T7" fmla="*/ 0 h 253"/>
                  <a:gd name="T8" fmla="*/ 6 w 6"/>
                  <a:gd name="T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3">
                    <a:moveTo>
                      <a:pt x="6" y="6"/>
                    </a:moveTo>
                    <a:cubicBezTo>
                      <a:pt x="6" y="253"/>
                      <a:pt x="6" y="253"/>
                      <a:pt x="6" y="253"/>
                    </a:cubicBezTo>
                    <a:cubicBezTo>
                      <a:pt x="6" y="250"/>
                      <a:pt x="4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6" y="4"/>
                      <a:pt x="6" y="6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4" name="îṩľiḑe"/>
              <p:cNvSpPr/>
              <p:nvPr/>
            </p:nvSpPr>
            <p:spPr bwMode="auto">
              <a:xfrm>
                <a:off x="3638" y="3665"/>
                <a:ext cx="0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5" name="iṣļíḓê"/>
              <p:cNvSpPr/>
              <p:nvPr/>
            </p:nvSpPr>
            <p:spPr bwMode="auto">
              <a:xfrm>
                <a:off x="3637" y="3665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6" name="ïṣḷiḍê"/>
              <p:cNvSpPr/>
              <p:nvPr/>
            </p:nvSpPr>
            <p:spPr bwMode="auto">
              <a:xfrm>
                <a:off x="3636" y="3664"/>
                <a:ext cx="1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7" name="îśļîdè"/>
              <p:cNvSpPr/>
              <p:nvPr/>
            </p:nvSpPr>
            <p:spPr bwMode="auto">
              <a:xfrm>
                <a:off x="3635" y="3664"/>
                <a:ext cx="1" cy="67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8" name="işlîḓe"/>
              <p:cNvSpPr/>
              <p:nvPr/>
            </p:nvSpPr>
            <p:spPr bwMode="auto">
              <a:xfrm>
                <a:off x="3634" y="3664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29" name="îsļîde"/>
              <p:cNvSpPr/>
              <p:nvPr/>
            </p:nvSpPr>
            <p:spPr bwMode="auto">
              <a:xfrm>
                <a:off x="3632" y="3664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1 w 6"/>
                  <a:gd name="T5" fmla="*/ 247 h 247"/>
                  <a:gd name="T6" fmla="*/ 0 w 6"/>
                  <a:gd name="T7" fmla="*/ 247 h 247"/>
                  <a:gd name="T8" fmla="*/ 0 w 6"/>
                  <a:gd name="T9" fmla="*/ 0 h 247"/>
                  <a:gd name="T10" fmla="*/ 1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3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0"/>
                      <a:pt x="6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0" name="iSḻíḍê"/>
              <p:cNvSpPr/>
              <p:nvPr/>
            </p:nvSpPr>
            <p:spPr bwMode="auto">
              <a:xfrm>
                <a:off x="3631" y="3664"/>
                <a:ext cx="1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7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1" name="îṩļiďé"/>
              <p:cNvSpPr/>
              <p:nvPr/>
            </p:nvSpPr>
            <p:spPr bwMode="auto">
              <a:xfrm>
                <a:off x="3629" y="3664"/>
                <a:ext cx="2" cy="67"/>
              </a:xfrm>
              <a:custGeom>
                <a:avLst/>
                <a:gdLst>
                  <a:gd name="T0" fmla="*/ 7 w 7"/>
                  <a:gd name="T1" fmla="*/ 0 h 248"/>
                  <a:gd name="T2" fmla="*/ 7 w 7"/>
                  <a:gd name="T3" fmla="*/ 247 h 248"/>
                  <a:gd name="T4" fmla="*/ 0 w 7"/>
                  <a:gd name="T5" fmla="*/ 248 h 248"/>
                  <a:gd name="T6" fmla="*/ 0 w 7"/>
                  <a:gd name="T7" fmla="*/ 1 h 248"/>
                  <a:gd name="T8" fmla="*/ 7 w 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8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1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2" name="îṡļîďè"/>
              <p:cNvSpPr/>
              <p:nvPr/>
            </p:nvSpPr>
            <p:spPr bwMode="auto">
              <a:xfrm>
                <a:off x="3626" y="3664"/>
                <a:ext cx="3" cy="67"/>
              </a:xfrm>
              <a:custGeom>
                <a:avLst/>
                <a:gdLst>
                  <a:gd name="T0" fmla="*/ 9 w 9"/>
                  <a:gd name="T1" fmla="*/ 0 h 248"/>
                  <a:gd name="T2" fmla="*/ 9 w 9"/>
                  <a:gd name="T3" fmla="*/ 247 h 248"/>
                  <a:gd name="T4" fmla="*/ 0 w 9"/>
                  <a:gd name="T5" fmla="*/ 248 h 248"/>
                  <a:gd name="T6" fmla="*/ 0 w 9"/>
                  <a:gd name="T7" fmla="*/ 2 h 248"/>
                  <a:gd name="T8" fmla="*/ 9 w 9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8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6" y="1"/>
                      <a:pt x="9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3" name="íSľïďé"/>
              <p:cNvSpPr/>
              <p:nvPr/>
            </p:nvSpPr>
            <p:spPr bwMode="auto">
              <a:xfrm>
                <a:off x="3618" y="3665"/>
                <a:ext cx="8" cy="70"/>
              </a:xfrm>
              <a:custGeom>
                <a:avLst/>
                <a:gdLst>
                  <a:gd name="T0" fmla="*/ 31 w 31"/>
                  <a:gd name="T1" fmla="*/ 0 h 260"/>
                  <a:gd name="T2" fmla="*/ 31 w 31"/>
                  <a:gd name="T3" fmla="*/ 246 h 260"/>
                  <a:gd name="T4" fmla="*/ 0 w 31"/>
                  <a:gd name="T5" fmla="*/ 260 h 260"/>
                  <a:gd name="T6" fmla="*/ 0 w 31"/>
                  <a:gd name="T7" fmla="*/ 13 h 260"/>
                  <a:gd name="T8" fmla="*/ 31 w 31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0">
                    <a:moveTo>
                      <a:pt x="31" y="0"/>
                    </a:moveTo>
                    <a:cubicBezTo>
                      <a:pt x="31" y="246"/>
                      <a:pt x="31" y="246"/>
                      <a:pt x="31" y="246"/>
                    </a:cubicBezTo>
                    <a:cubicBezTo>
                      <a:pt x="19" y="249"/>
                      <a:pt x="8" y="254"/>
                      <a:pt x="0" y="2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8" y="7"/>
                      <a:pt x="19" y="2"/>
                      <a:pt x="31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4" name="ïṣḻîḓé"/>
              <p:cNvSpPr/>
              <p:nvPr/>
            </p:nvSpPr>
            <p:spPr bwMode="auto">
              <a:xfrm>
                <a:off x="3616" y="3668"/>
                <a:ext cx="2" cy="69"/>
              </a:xfrm>
              <a:custGeom>
                <a:avLst/>
                <a:gdLst>
                  <a:gd name="T0" fmla="*/ 9 w 9"/>
                  <a:gd name="T1" fmla="*/ 0 h 255"/>
                  <a:gd name="T2" fmla="*/ 9 w 9"/>
                  <a:gd name="T3" fmla="*/ 247 h 255"/>
                  <a:gd name="T4" fmla="*/ 0 w 9"/>
                  <a:gd name="T5" fmla="*/ 255 h 255"/>
                  <a:gd name="T6" fmla="*/ 0 w 9"/>
                  <a:gd name="T7" fmla="*/ 8 h 255"/>
                  <a:gd name="T8" fmla="*/ 9 w 9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5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5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6"/>
                      <a:pt x="5" y="3"/>
                      <a:pt x="9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5" name="iSļîḋè"/>
              <p:cNvSpPr/>
              <p:nvPr/>
            </p:nvSpPr>
            <p:spPr bwMode="auto">
              <a:xfrm>
                <a:off x="3614" y="3671"/>
                <a:ext cx="2" cy="68"/>
              </a:xfrm>
              <a:custGeom>
                <a:avLst/>
                <a:gdLst>
                  <a:gd name="T0" fmla="*/ 7 w 7"/>
                  <a:gd name="T1" fmla="*/ 0 h 255"/>
                  <a:gd name="T2" fmla="*/ 7 w 7"/>
                  <a:gd name="T3" fmla="*/ 247 h 255"/>
                  <a:gd name="T4" fmla="*/ 0 w 7"/>
                  <a:gd name="T5" fmla="*/ 255 h 255"/>
                  <a:gd name="T6" fmla="*/ 0 w 7"/>
                  <a:gd name="T7" fmla="*/ 8 h 255"/>
                  <a:gd name="T8" fmla="*/ 7 w 7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5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4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6"/>
                      <a:pt x="4" y="3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6" name="ïṩḷïďé"/>
              <p:cNvSpPr/>
              <p:nvPr/>
            </p:nvSpPr>
            <p:spPr bwMode="auto">
              <a:xfrm>
                <a:off x="3612" y="3673"/>
                <a:ext cx="2" cy="68"/>
              </a:xfrm>
              <a:custGeom>
                <a:avLst/>
                <a:gdLst>
                  <a:gd name="T0" fmla="*/ 6 w 6"/>
                  <a:gd name="T1" fmla="*/ 0 h 255"/>
                  <a:gd name="T2" fmla="*/ 6 w 6"/>
                  <a:gd name="T3" fmla="*/ 247 h 255"/>
                  <a:gd name="T4" fmla="*/ 0 w 6"/>
                  <a:gd name="T5" fmla="*/ 255 h 255"/>
                  <a:gd name="T6" fmla="*/ 0 w 6"/>
                  <a:gd name="T7" fmla="*/ 8 h 255"/>
                  <a:gd name="T8" fmla="*/ 6 w 6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5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9"/>
                      <a:pt x="2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6"/>
                      <a:pt x="4" y="3"/>
                      <a:pt x="6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7" name="ïS1îdè"/>
              <p:cNvSpPr/>
              <p:nvPr/>
            </p:nvSpPr>
            <p:spPr bwMode="auto">
              <a:xfrm>
                <a:off x="3611" y="3675"/>
                <a:ext cx="1" cy="68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9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50"/>
                      <a:pt x="1" y="252"/>
                      <a:pt x="0" y="25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8" name="îS1iḋê"/>
              <p:cNvSpPr/>
              <p:nvPr/>
            </p:nvSpPr>
            <p:spPr bwMode="auto">
              <a:xfrm>
                <a:off x="3611" y="3677"/>
                <a:ext cx="0" cy="68"/>
              </a:xfrm>
              <a:custGeom>
                <a:avLst/>
                <a:gdLst>
                  <a:gd name="T0" fmla="*/ 2 w 2"/>
                  <a:gd name="T1" fmla="*/ 0 h 254"/>
                  <a:gd name="T2" fmla="*/ 2 w 2"/>
                  <a:gd name="T3" fmla="*/ 246 h 254"/>
                  <a:gd name="T4" fmla="*/ 0 w 2"/>
                  <a:gd name="T5" fmla="*/ 254 h 254"/>
                  <a:gd name="T6" fmla="*/ 0 w 2"/>
                  <a:gd name="T7" fmla="*/ 7 h 254"/>
                  <a:gd name="T8" fmla="*/ 2 w 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4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9"/>
                      <a:pt x="0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2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39" name="îS1íḍê"/>
              <p:cNvSpPr/>
              <p:nvPr/>
            </p:nvSpPr>
            <p:spPr bwMode="auto">
              <a:xfrm>
                <a:off x="3610" y="3679"/>
                <a:ext cx="1" cy="68"/>
              </a:xfrm>
              <a:custGeom>
                <a:avLst/>
                <a:gdLst>
                  <a:gd name="T0" fmla="*/ 1 w 1"/>
                  <a:gd name="T1" fmla="*/ 0 h 252"/>
                  <a:gd name="T2" fmla="*/ 1 w 1"/>
                  <a:gd name="T3" fmla="*/ 247 h 252"/>
                  <a:gd name="T4" fmla="*/ 0 w 1"/>
                  <a:gd name="T5" fmla="*/ 252 h 252"/>
                  <a:gd name="T6" fmla="*/ 0 w 1"/>
                  <a:gd name="T7" fmla="*/ 6 h 252"/>
                  <a:gd name="T8" fmla="*/ 1 w 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2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0" name="ïsḷiďê"/>
              <p:cNvSpPr/>
              <p:nvPr/>
            </p:nvSpPr>
            <p:spPr bwMode="auto">
              <a:xfrm>
                <a:off x="3634" y="3668"/>
                <a:ext cx="4" cy="76"/>
              </a:xfrm>
              <a:custGeom>
                <a:avLst/>
                <a:gdLst>
                  <a:gd name="T0" fmla="*/ 4 w 4"/>
                  <a:gd name="T1" fmla="*/ 0 h 76"/>
                  <a:gd name="T2" fmla="*/ 4 w 4"/>
                  <a:gd name="T3" fmla="*/ 66 h 76"/>
                  <a:gd name="T4" fmla="*/ 0 w 4"/>
                  <a:gd name="T5" fmla="*/ 76 h 76"/>
                  <a:gd name="T6" fmla="*/ 0 w 4"/>
                  <a:gd name="T7" fmla="*/ 10 h 76"/>
                  <a:gd name="T8" fmla="*/ 4 w 4"/>
                  <a:gd name="T9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6">
                    <a:moveTo>
                      <a:pt x="4" y="0"/>
                    </a:moveTo>
                    <a:lnTo>
                      <a:pt x="4" y="66"/>
                    </a:lnTo>
                    <a:lnTo>
                      <a:pt x="0" y="76"/>
                    </a:lnTo>
                    <a:lnTo>
                      <a:pt x="0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1" name="ïšliḑé"/>
              <p:cNvSpPr/>
              <p:nvPr/>
            </p:nvSpPr>
            <p:spPr bwMode="auto">
              <a:xfrm>
                <a:off x="3714" y="3664"/>
                <a:ext cx="6" cy="80"/>
              </a:xfrm>
              <a:custGeom>
                <a:avLst/>
                <a:gdLst>
                  <a:gd name="T0" fmla="*/ 6 w 6"/>
                  <a:gd name="T1" fmla="*/ 0 h 80"/>
                  <a:gd name="T2" fmla="*/ 6 w 6"/>
                  <a:gd name="T3" fmla="*/ 67 h 80"/>
                  <a:gd name="T4" fmla="*/ 0 w 6"/>
                  <a:gd name="T5" fmla="*/ 80 h 80"/>
                  <a:gd name="T6" fmla="*/ 0 w 6"/>
                  <a:gd name="T7" fmla="*/ 14 h 80"/>
                  <a:gd name="T8" fmla="*/ 6 w 6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0">
                    <a:moveTo>
                      <a:pt x="6" y="0"/>
                    </a:moveTo>
                    <a:lnTo>
                      <a:pt x="6" y="67"/>
                    </a:lnTo>
                    <a:lnTo>
                      <a:pt x="0" y="80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4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2" name="îṣ1îdê"/>
              <p:cNvSpPr/>
              <p:nvPr/>
            </p:nvSpPr>
            <p:spPr bwMode="auto">
              <a:xfrm>
                <a:off x="3548" y="3651"/>
                <a:ext cx="30" cy="28"/>
              </a:xfrm>
              <a:custGeom>
                <a:avLst/>
                <a:gdLst>
                  <a:gd name="T0" fmla="*/ 18 w 30"/>
                  <a:gd name="T1" fmla="*/ 0 h 28"/>
                  <a:gd name="T2" fmla="*/ 30 w 30"/>
                  <a:gd name="T3" fmla="*/ 0 h 28"/>
                  <a:gd name="T4" fmla="*/ 30 w 30"/>
                  <a:gd name="T5" fmla="*/ 2 h 28"/>
                  <a:gd name="T6" fmla="*/ 19 w 30"/>
                  <a:gd name="T7" fmla="*/ 2 h 28"/>
                  <a:gd name="T8" fmla="*/ 0 w 30"/>
                  <a:gd name="T9" fmla="*/ 28 h 28"/>
                  <a:gd name="T10" fmla="*/ 1 w 30"/>
                  <a:gd name="T11" fmla="*/ 23 h 28"/>
                  <a:gd name="T12" fmla="*/ 18 w 30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8" y="0"/>
                    </a:moveTo>
                    <a:lnTo>
                      <a:pt x="30" y="0"/>
                    </a:lnTo>
                    <a:lnTo>
                      <a:pt x="30" y="2"/>
                    </a:lnTo>
                    <a:lnTo>
                      <a:pt x="19" y="2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43" name="î$ļídé"/>
              <p:cNvSpPr/>
              <p:nvPr/>
            </p:nvSpPr>
            <p:spPr bwMode="auto">
              <a:xfrm>
                <a:off x="3793" y="3679"/>
                <a:ext cx="1" cy="66"/>
              </a:xfrm>
              <a:custGeom>
                <a:avLst/>
                <a:gdLst>
                  <a:gd name="T0" fmla="*/ 3 w 3"/>
                  <a:gd name="T1" fmla="*/ 0 h 246"/>
                  <a:gd name="T2" fmla="*/ 3 w 3"/>
                  <a:gd name="T3" fmla="*/ 246 h 246"/>
                  <a:gd name="T4" fmla="*/ 0 w 3"/>
                  <a:gd name="T5" fmla="*/ 246 h 246"/>
                  <a:gd name="T6" fmla="*/ 0 w 3"/>
                  <a:gd name="T7" fmla="*/ 0 h 246"/>
                  <a:gd name="T8" fmla="*/ 3 w 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6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89" name="isliḑe"/>
            <p:cNvGrpSpPr/>
            <p:nvPr/>
          </p:nvGrpSpPr>
          <p:grpSpPr bwMode="auto">
            <a:xfrm>
              <a:off x="5728696" y="5813544"/>
              <a:ext cx="343008" cy="147640"/>
              <a:chOff x="3577" y="3662"/>
              <a:chExt cx="216" cy="93"/>
            </a:xfrm>
          </p:grpSpPr>
          <p:sp>
            <p:nvSpPr>
              <p:cNvPr id="2544" name="íSḷîďe"/>
              <p:cNvSpPr/>
              <p:nvPr/>
            </p:nvSpPr>
            <p:spPr bwMode="auto">
              <a:xfrm>
                <a:off x="3792" y="367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6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5" name="íṥ1ïḓê"/>
              <p:cNvSpPr/>
              <p:nvPr/>
            </p:nvSpPr>
            <p:spPr bwMode="auto">
              <a:xfrm>
                <a:off x="3692" y="3678"/>
                <a:ext cx="0" cy="67"/>
              </a:xfrm>
              <a:custGeom>
                <a:avLst/>
                <a:gdLst>
                  <a:gd name="T0" fmla="*/ 1 w 1"/>
                  <a:gd name="T1" fmla="*/ 0 h 251"/>
                  <a:gd name="T2" fmla="*/ 1 w 1"/>
                  <a:gd name="T3" fmla="*/ 246 h 251"/>
                  <a:gd name="T4" fmla="*/ 0 w 1"/>
                  <a:gd name="T5" fmla="*/ 251 h 251"/>
                  <a:gd name="T6" fmla="*/ 0 w 1"/>
                  <a:gd name="T7" fmla="*/ 5 h 251"/>
                  <a:gd name="T8" fmla="*/ 1 w 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1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8"/>
                      <a:pt x="0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6" name="ïṧlíḓe"/>
              <p:cNvSpPr/>
              <p:nvPr/>
            </p:nvSpPr>
            <p:spPr bwMode="auto">
              <a:xfrm>
                <a:off x="3692" y="3679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7" name="iṩľîḍé"/>
              <p:cNvSpPr/>
              <p:nvPr/>
            </p:nvSpPr>
            <p:spPr bwMode="auto">
              <a:xfrm>
                <a:off x="3692" y="367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8" name="ïSḻiḓe"/>
              <p:cNvSpPr/>
              <p:nvPr/>
            </p:nvSpPr>
            <p:spPr bwMode="auto">
              <a:xfrm>
                <a:off x="3725" y="3664"/>
                <a:ext cx="7" cy="83"/>
              </a:xfrm>
              <a:custGeom>
                <a:avLst/>
                <a:gdLst>
                  <a:gd name="T0" fmla="*/ 7 w 7"/>
                  <a:gd name="T1" fmla="*/ 0 h 83"/>
                  <a:gd name="T2" fmla="*/ 7 w 7"/>
                  <a:gd name="T3" fmla="*/ 67 h 83"/>
                  <a:gd name="T4" fmla="*/ 0 w 7"/>
                  <a:gd name="T5" fmla="*/ 83 h 83"/>
                  <a:gd name="T6" fmla="*/ 0 w 7"/>
                  <a:gd name="T7" fmla="*/ 17 h 83"/>
                  <a:gd name="T8" fmla="*/ 7 w 7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3">
                    <a:moveTo>
                      <a:pt x="7" y="0"/>
                    </a:moveTo>
                    <a:lnTo>
                      <a:pt x="7" y="67"/>
                    </a:lnTo>
                    <a:lnTo>
                      <a:pt x="0" y="83"/>
                    </a:ln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9" name="íṩ1iḓê"/>
              <p:cNvSpPr/>
              <p:nvPr/>
            </p:nvSpPr>
            <p:spPr bwMode="auto">
              <a:xfrm>
                <a:off x="3727" y="3662"/>
                <a:ext cx="6" cy="83"/>
              </a:xfrm>
              <a:custGeom>
                <a:avLst/>
                <a:gdLst>
                  <a:gd name="T0" fmla="*/ 6 w 6"/>
                  <a:gd name="T1" fmla="*/ 0 h 83"/>
                  <a:gd name="T2" fmla="*/ 6 w 6"/>
                  <a:gd name="T3" fmla="*/ 67 h 83"/>
                  <a:gd name="T4" fmla="*/ 0 w 6"/>
                  <a:gd name="T5" fmla="*/ 83 h 83"/>
                  <a:gd name="T6" fmla="*/ 0 w 6"/>
                  <a:gd name="T7" fmla="*/ 17 h 83"/>
                  <a:gd name="T8" fmla="*/ 6 w 6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3">
                    <a:moveTo>
                      <a:pt x="6" y="0"/>
                    </a:moveTo>
                    <a:lnTo>
                      <a:pt x="6" y="67"/>
                    </a:lnTo>
                    <a:lnTo>
                      <a:pt x="0" y="83"/>
                    </a:lnTo>
                    <a:lnTo>
                      <a:pt x="0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0" name="i$1iḓe"/>
              <p:cNvSpPr/>
              <p:nvPr/>
            </p:nvSpPr>
            <p:spPr bwMode="auto">
              <a:xfrm>
                <a:off x="3705" y="3678"/>
                <a:ext cx="9" cy="71"/>
              </a:xfrm>
              <a:custGeom>
                <a:avLst/>
                <a:gdLst>
                  <a:gd name="T0" fmla="*/ 36 w 36"/>
                  <a:gd name="T1" fmla="*/ 0 h 262"/>
                  <a:gd name="T2" fmla="*/ 36 w 36"/>
                  <a:gd name="T3" fmla="*/ 246 h 262"/>
                  <a:gd name="T4" fmla="*/ 0 w 36"/>
                  <a:gd name="T5" fmla="*/ 262 h 262"/>
                  <a:gd name="T6" fmla="*/ 0 w 36"/>
                  <a:gd name="T7" fmla="*/ 15 h 262"/>
                  <a:gd name="T8" fmla="*/ 36 w 36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2">
                    <a:moveTo>
                      <a:pt x="36" y="0"/>
                    </a:moveTo>
                    <a:cubicBezTo>
                      <a:pt x="36" y="246"/>
                      <a:pt x="36" y="246"/>
                      <a:pt x="36" y="246"/>
                    </a:cubicBezTo>
                    <a:cubicBezTo>
                      <a:pt x="25" y="253"/>
                      <a:pt x="14" y="259"/>
                      <a:pt x="0" y="26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4" y="12"/>
                      <a:pt x="25" y="7"/>
                      <a:pt x="36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1" name="îšḷíďè"/>
              <p:cNvSpPr/>
              <p:nvPr/>
            </p:nvSpPr>
            <p:spPr bwMode="auto">
              <a:xfrm>
                <a:off x="3737" y="3664"/>
                <a:ext cx="6" cy="82"/>
              </a:xfrm>
              <a:custGeom>
                <a:avLst/>
                <a:gdLst>
                  <a:gd name="T0" fmla="*/ 6 w 6"/>
                  <a:gd name="T1" fmla="*/ 0 h 82"/>
                  <a:gd name="T2" fmla="*/ 6 w 6"/>
                  <a:gd name="T3" fmla="*/ 67 h 82"/>
                  <a:gd name="T4" fmla="*/ 0 w 6"/>
                  <a:gd name="T5" fmla="*/ 82 h 82"/>
                  <a:gd name="T6" fmla="*/ 0 w 6"/>
                  <a:gd name="T7" fmla="*/ 15 h 82"/>
                  <a:gd name="T8" fmla="*/ 6 w 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2">
                    <a:moveTo>
                      <a:pt x="6" y="0"/>
                    </a:moveTo>
                    <a:lnTo>
                      <a:pt x="6" y="67"/>
                    </a:lnTo>
                    <a:lnTo>
                      <a:pt x="0" y="82"/>
                    </a:lnTo>
                    <a:lnTo>
                      <a:pt x="0" y="1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2" name="î$ľíḋé"/>
              <p:cNvSpPr/>
              <p:nvPr/>
            </p:nvSpPr>
            <p:spPr bwMode="auto">
              <a:xfrm>
                <a:off x="3736" y="3679"/>
                <a:ext cx="1" cy="67"/>
              </a:xfrm>
              <a:custGeom>
                <a:avLst/>
                <a:gdLst>
                  <a:gd name="T0" fmla="*/ 1 w 1"/>
                  <a:gd name="T1" fmla="*/ 0 h 67"/>
                  <a:gd name="T2" fmla="*/ 1 w 1"/>
                  <a:gd name="T3" fmla="*/ 67 h 67"/>
                  <a:gd name="T4" fmla="*/ 0 w 1"/>
                  <a:gd name="T5" fmla="*/ 67 h 67"/>
                  <a:gd name="T6" fmla="*/ 0 w 1"/>
                  <a:gd name="T7" fmla="*/ 1 h 67"/>
                  <a:gd name="T8" fmla="*/ 1 w 1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7">
                    <a:moveTo>
                      <a:pt x="1" y="0"/>
                    </a:moveTo>
                    <a:lnTo>
                      <a:pt x="1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3" name="íṧļiďê"/>
              <p:cNvSpPr/>
              <p:nvPr/>
            </p:nvSpPr>
            <p:spPr bwMode="auto">
              <a:xfrm>
                <a:off x="3736" y="3679"/>
                <a:ext cx="1" cy="67"/>
              </a:xfrm>
              <a:custGeom>
                <a:avLst/>
                <a:gdLst>
                  <a:gd name="T0" fmla="*/ 1 w 1"/>
                  <a:gd name="T1" fmla="*/ 0 h 67"/>
                  <a:gd name="T2" fmla="*/ 1 w 1"/>
                  <a:gd name="T3" fmla="*/ 67 h 67"/>
                  <a:gd name="T4" fmla="*/ 0 w 1"/>
                  <a:gd name="T5" fmla="*/ 67 h 67"/>
                  <a:gd name="T6" fmla="*/ 0 w 1"/>
                  <a:gd name="T7" fmla="*/ 1 h 67"/>
                  <a:gd name="T8" fmla="*/ 1 w 1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7">
                    <a:moveTo>
                      <a:pt x="1" y="0"/>
                    </a:moveTo>
                    <a:lnTo>
                      <a:pt x="1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4" name="i$ḷïḑè"/>
              <p:cNvSpPr/>
              <p:nvPr/>
            </p:nvSpPr>
            <p:spPr bwMode="auto">
              <a:xfrm>
                <a:off x="3735" y="3680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0 w 4"/>
                  <a:gd name="T5" fmla="*/ 250 h 250"/>
                  <a:gd name="T6" fmla="*/ 0 w 4"/>
                  <a:gd name="T7" fmla="*/ 4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3" y="2"/>
                      <a:pt x="4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5" name="îš1íḋè"/>
              <p:cNvSpPr/>
              <p:nvPr/>
            </p:nvSpPr>
            <p:spPr bwMode="auto">
              <a:xfrm>
                <a:off x="3732" y="3681"/>
                <a:ext cx="3" cy="67"/>
              </a:xfrm>
              <a:custGeom>
                <a:avLst/>
                <a:gdLst>
                  <a:gd name="T0" fmla="*/ 13 w 13"/>
                  <a:gd name="T1" fmla="*/ 0 h 252"/>
                  <a:gd name="T2" fmla="*/ 13 w 13"/>
                  <a:gd name="T3" fmla="*/ 246 h 252"/>
                  <a:gd name="T4" fmla="*/ 0 w 13"/>
                  <a:gd name="T5" fmla="*/ 252 h 252"/>
                  <a:gd name="T6" fmla="*/ 0 w 13"/>
                  <a:gd name="T7" fmla="*/ 6 h 252"/>
                  <a:gd name="T8" fmla="*/ 13 w 1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2">
                    <a:moveTo>
                      <a:pt x="13" y="0"/>
                    </a:moveTo>
                    <a:cubicBezTo>
                      <a:pt x="13" y="246"/>
                      <a:pt x="13" y="246"/>
                      <a:pt x="13" y="246"/>
                    </a:cubicBezTo>
                    <a:cubicBezTo>
                      <a:pt x="10" y="249"/>
                      <a:pt x="5" y="251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4"/>
                      <a:pt x="10" y="2"/>
                      <a:pt x="13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6" name="i$ḷídé"/>
              <p:cNvSpPr/>
              <p:nvPr/>
            </p:nvSpPr>
            <p:spPr bwMode="auto">
              <a:xfrm>
                <a:off x="3737" y="3679"/>
                <a:ext cx="0" cy="67"/>
              </a:xfrm>
              <a:custGeom>
                <a:avLst/>
                <a:gdLst>
                  <a:gd name="T0" fmla="*/ 0 h 67"/>
                  <a:gd name="T1" fmla="*/ 67 h 67"/>
                  <a:gd name="T2" fmla="*/ 67 h 67"/>
                  <a:gd name="T3" fmla="*/ 1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7" name="ïṩ1îḍé"/>
              <p:cNvSpPr/>
              <p:nvPr/>
            </p:nvSpPr>
            <p:spPr bwMode="auto">
              <a:xfrm>
                <a:off x="3635" y="3669"/>
                <a:ext cx="4" cy="77"/>
              </a:xfrm>
              <a:custGeom>
                <a:avLst/>
                <a:gdLst>
                  <a:gd name="T0" fmla="*/ 4 w 4"/>
                  <a:gd name="T1" fmla="*/ 0 h 77"/>
                  <a:gd name="T2" fmla="*/ 4 w 4"/>
                  <a:gd name="T3" fmla="*/ 66 h 77"/>
                  <a:gd name="T4" fmla="*/ 0 w 4"/>
                  <a:gd name="T5" fmla="*/ 77 h 77"/>
                  <a:gd name="T6" fmla="*/ 0 w 4"/>
                  <a:gd name="T7" fmla="*/ 11 h 77"/>
                  <a:gd name="T8" fmla="*/ 4 w 4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7">
                    <a:moveTo>
                      <a:pt x="4" y="0"/>
                    </a:moveTo>
                    <a:lnTo>
                      <a:pt x="4" y="66"/>
                    </a:lnTo>
                    <a:lnTo>
                      <a:pt x="0" y="77"/>
                    </a:lnTo>
                    <a:lnTo>
                      <a:pt x="0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8" name="îšlíḓê"/>
              <p:cNvSpPr/>
              <p:nvPr/>
            </p:nvSpPr>
            <p:spPr bwMode="auto">
              <a:xfrm>
                <a:off x="3713" y="3678"/>
                <a:ext cx="1" cy="68"/>
              </a:xfrm>
              <a:custGeom>
                <a:avLst/>
                <a:gdLst>
                  <a:gd name="T0" fmla="*/ 1 w 1"/>
                  <a:gd name="T1" fmla="*/ 0 h 68"/>
                  <a:gd name="T2" fmla="*/ 1 w 1"/>
                  <a:gd name="T3" fmla="*/ 66 h 68"/>
                  <a:gd name="T4" fmla="*/ 0 w 1"/>
                  <a:gd name="T5" fmla="*/ 68 h 68"/>
                  <a:gd name="T6" fmla="*/ 0 w 1"/>
                  <a:gd name="T7" fmla="*/ 2 h 68"/>
                  <a:gd name="T8" fmla="*/ 1 w 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8">
                    <a:moveTo>
                      <a:pt x="1" y="0"/>
                    </a:moveTo>
                    <a:lnTo>
                      <a:pt x="1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59" name="iSľiďé"/>
              <p:cNvSpPr/>
              <p:nvPr/>
            </p:nvSpPr>
            <p:spPr bwMode="auto">
              <a:xfrm>
                <a:off x="3792" y="3679"/>
                <a:ext cx="0" cy="67"/>
              </a:xfrm>
              <a:custGeom>
                <a:avLst/>
                <a:gdLst>
                  <a:gd name="T0" fmla="*/ 1 w 1"/>
                  <a:gd name="T1" fmla="*/ 0 h 252"/>
                  <a:gd name="T2" fmla="*/ 1 w 1"/>
                  <a:gd name="T3" fmla="*/ 247 h 252"/>
                  <a:gd name="T4" fmla="*/ 0 w 1"/>
                  <a:gd name="T5" fmla="*/ 252 h 252"/>
                  <a:gd name="T6" fmla="*/ 0 w 1"/>
                  <a:gd name="T7" fmla="*/ 5 h 252"/>
                  <a:gd name="T8" fmla="*/ 1 w 1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2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8"/>
                      <a:pt x="0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0" name="íŝlíḑê"/>
              <p:cNvSpPr/>
              <p:nvPr/>
            </p:nvSpPr>
            <p:spPr bwMode="auto">
              <a:xfrm>
                <a:off x="3792" y="3680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1" name="íṡḻiḍe"/>
              <p:cNvSpPr/>
              <p:nvPr/>
            </p:nvSpPr>
            <p:spPr bwMode="auto">
              <a:xfrm>
                <a:off x="3792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2" name="ïSḷidè"/>
              <p:cNvSpPr/>
              <p:nvPr/>
            </p:nvSpPr>
            <p:spPr bwMode="auto">
              <a:xfrm>
                <a:off x="3774" y="3670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3" name="îŝḷidé"/>
              <p:cNvSpPr/>
              <p:nvPr/>
            </p:nvSpPr>
            <p:spPr bwMode="auto">
              <a:xfrm>
                <a:off x="3774" y="367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4" name="iś1idè"/>
              <p:cNvSpPr/>
              <p:nvPr/>
            </p:nvSpPr>
            <p:spPr bwMode="auto">
              <a:xfrm>
                <a:off x="3774" y="3670"/>
                <a:ext cx="0" cy="67"/>
              </a:xfrm>
              <a:custGeom>
                <a:avLst/>
                <a:gdLst>
                  <a:gd name="T0" fmla="*/ 0 h 252"/>
                  <a:gd name="T1" fmla="*/ 247 h 252"/>
                  <a:gd name="T2" fmla="*/ 252 h 252"/>
                  <a:gd name="T3" fmla="*/ 5 h 252"/>
                  <a:gd name="T4" fmla="*/ 0 h 25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2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50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5" name="išľiďè"/>
              <p:cNvSpPr/>
              <p:nvPr/>
            </p:nvSpPr>
            <p:spPr bwMode="auto">
              <a:xfrm>
                <a:off x="3773" y="3671"/>
                <a:ext cx="1" cy="69"/>
              </a:xfrm>
              <a:custGeom>
                <a:avLst/>
                <a:gdLst>
                  <a:gd name="T0" fmla="*/ 3 w 3"/>
                  <a:gd name="T1" fmla="*/ 0 h 255"/>
                  <a:gd name="T2" fmla="*/ 3 w 3"/>
                  <a:gd name="T3" fmla="*/ 247 h 255"/>
                  <a:gd name="T4" fmla="*/ 0 w 3"/>
                  <a:gd name="T5" fmla="*/ 255 h 255"/>
                  <a:gd name="T6" fmla="*/ 0 w 3"/>
                  <a:gd name="T7" fmla="*/ 8 h 255"/>
                  <a:gd name="T8" fmla="*/ 3 w 3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5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2" y="3"/>
                      <a:pt x="3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6" name="íṥḻiḋe"/>
              <p:cNvSpPr/>
              <p:nvPr/>
            </p:nvSpPr>
            <p:spPr bwMode="auto">
              <a:xfrm>
                <a:off x="3770" y="3673"/>
                <a:ext cx="3" cy="73"/>
              </a:xfrm>
              <a:custGeom>
                <a:avLst/>
                <a:gdLst>
                  <a:gd name="T0" fmla="*/ 10 w 10"/>
                  <a:gd name="T1" fmla="*/ 0 h 272"/>
                  <a:gd name="T2" fmla="*/ 10 w 10"/>
                  <a:gd name="T3" fmla="*/ 247 h 272"/>
                  <a:gd name="T4" fmla="*/ 0 w 10"/>
                  <a:gd name="T5" fmla="*/ 272 h 272"/>
                  <a:gd name="T6" fmla="*/ 0 w 10"/>
                  <a:gd name="T7" fmla="*/ 26 h 272"/>
                  <a:gd name="T8" fmla="*/ 10 w 10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2">
                    <a:moveTo>
                      <a:pt x="10" y="0"/>
                    </a:moveTo>
                    <a:cubicBezTo>
                      <a:pt x="10" y="247"/>
                      <a:pt x="10" y="247"/>
                      <a:pt x="10" y="247"/>
                    </a:cubicBezTo>
                    <a:cubicBezTo>
                      <a:pt x="7" y="256"/>
                      <a:pt x="2" y="265"/>
                      <a:pt x="0" y="27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18"/>
                      <a:pt x="7" y="9"/>
                      <a:pt x="10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7" name="îŝļiḍé"/>
              <p:cNvSpPr/>
              <p:nvPr/>
            </p:nvSpPr>
            <p:spPr bwMode="auto">
              <a:xfrm>
                <a:off x="3770" y="3680"/>
                <a:ext cx="0" cy="68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6 h 251"/>
                  <a:gd name="T4" fmla="*/ 0 w 2"/>
                  <a:gd name="T5" fmla="*/ 251 h 251"/>
                  <a:gd name="T6" fmla="*/ 0 w 2"/>
                  <a:gd name="T7" fmla="*/ 5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8"/>
                      <a:pt x="0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8" name="i$ḻïḍe"/>
              <p:cNvSpPr/>
              <p:nvPr/>
            </p:nvSpPr>
            <p:spPr bwMode="auto">
              <a:xfrm>
                <a:off x="3770" y="3682"/>
                <a:ext cx="0" cy="66"/>
              </a:xfrm>
              <a:custGeom>
                <a:avLst/>
                <a:gdLst>
                  <a:gd name="T0" fmla="*/ 0 h 249"/>
                  <a:gd name="T1" fmla="*/ 246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69" name="ïsļîḋè"/>
              <p:cNvSpPr/>
              <p:nvPr/>
            </p:nvSpPr>
            <p:spPr bwMode="auto">
              <a:xfrm>
                <a:off x="3770" y="3682"/>
                <a:ext cx="1" cy="66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0" name="ïslîďè"/>
              <p:cNvSpPr/>
              <p:nvPr/>
            </p:nvSpPr>
            <p:spPr bwMode="auto">
              <a:xfrm>
                <a:off x="3770" y="3682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1" name="îṧ1íḓè"/>
              <p:cNvSpPr/>
              <p:nvPr/>
            </p:nvSpPr>
            <p:spPr bwMode="auto">
              <a:xfrm>
                <a:off x="3776" y="3668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2" name="îṥľîḑè"/>
              <p:cNvSpPr/>
              <p:nvPr/>
            </p:nvSpPr>
            <p:spPr bwMode="auto">
              <a:xfrm>
                <a:off x="3776" y="3668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3" name="işḻíďê"/>
              <p:cNvSpPr/>
              <p:nvPr/>
            </p:nvSpPr>
            <p:spPr bwMode="auto">
              <a:xfrm>
                <a:off x="3775" y="3668"/>
                <a:ext cx="1" cy="67"/>
              </a:xfrm>
              <a:custGeom>
                <a:avLst/>
                <a:gdLst>
                  <a:gd name="T0" fmla="*/ 1 w 1"/>
                  <a:gd name="T1" fmla="*/ 0 h 251"/>
                  <a:gd name="T2" fmla="*/ 1 w 1"/>
                  <a:gd name="T3" fmla="*/ 246 h 251"/>
                  <a:gd name="T4" fmla="*/ 0 w 1"/>
                  <a:gd name="T5" fmla="*/ 251 h 251"/>
                  <a:gd name="T6" fmla="*/ 0 w 1"/>
                  <a:gd name="T7" fmla="*/ 5 h 251"/>
                  <a:gd name="T8" fmla="*/ 1 w 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1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8"/>
                      <a:pt x="1" y="249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4" name="í$ľiḍê"/>
              <p:cNvSpPr/>
              <p:nvPr/>
            </p:nvSpPr>
            <p:spPr bwMode="auto">
              <a:xfrm>
                <a:off x="3775" y="3669"/>
                <a:ext cx="0" cy="69"/>
              </a:xfrm>
              <a:custGeom>
                <a:avLst/>
                <a:gdLst>
                  <a:gd name="T0" fmla="*/ 2 w 2"/>
                  <a:gd name="T1" fmla="*/ 0 h 255"/>
                  <a:gd name="T2" fmla="*/ 2 w 2"/>
                  <a:gd name="T3" fmla="*/ 246 h 255"/>
                  <a:gd name="T4" fmla="*/ 0 w 2"/>
                  <a:gd name="T5" fmla="*/ 255 h 255"/>
                  <a:gd name="T6" fmla="*/ 0 w 2"/>
                  <a:gd name="T7" fmla="*/ 8 h 255"/>
                  <a:gd name="T8" fmla="*/ 2 w 2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5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2" y="2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5" name="îṣlîḍe"/>
              <p:cNvSpPr/>
              <p:nvPr/>
            </p:nvSpPr>
            <p:spPr bwMode="auto">
              <a:xfrm>
                <a:off x="3772" y="3671"/>
                <a:ext cx="3" cy="73"/>
              </a:xfrm>
              <a:custGeom>
                <a:avLst/>
                <a:gdLst>
                  <a:gd name="T0" fmla="*/ 11 w 11"/>
                  <a:gd name="T1" fmla="*/ 0 h 272"/>
                  <a:gd name="T2" fmla="*/ 11 w 11"/>
                  <a:gd name="T3" fmla="*/ 247 h 272"/>
                  <a:gd name="T4" fmla="*/ 0 w 11"/>
                  <a:gd name="T5" fmla="*/ 272 h 272"/>
                  <a:gd name="T6" fmla="*/ 0 w 11"/>
                  <a:gd name="T7" fmla="*/ 26 h 272"/>
                  <a:gd name="T8" fmla="*/ 11 w 11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2">
                    <a:moveTo>
                      <a:pt x="11" y="0"/>
                    </a:moveTo>
                    <a:cubicBezTo>
                      <a:pt x="11" y="247"/>
                      <a:pt x="11" y="247"/>
                      <a:pt x="11" y="247"/>
                    </a:cubicBezTo>
                    <a:cubicBezTo>
                      <a:pt x="8" y="256"/>
                      <a:pt x="3" y="265"/>
                      <a:pt x="0" y="27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18"/>
                      <a:pt x="8" y="9"/>
                      <a:pt x="11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6" name="ïSḷiḍé"/>
              <p:cNvSpPr/>
              <p:nvPr/>
            </p:nvSpPr>
            <p:spPr bwMode="auto">
              <a:xfrm>
                <a:off x="3771" y="3678"/>
                <a:ext cx="1" cy="68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6 h 251"/>
                  <a:gd name="T4" fmla="*/ 0 w 2"/>
                  <a:gd name="T5" fmla="*/ 251 h 251"/>
                  <a:gd name="T6" fmla="*/ 0 w 2"/>
                  <a:gd name="T7" fmla="*/ 5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8"/>
                      <a:pt x="1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2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7" name="îṧľíḍê"/>
              <p:cNvSpPr/>
              <p:nvPr/>
            </p:nvSpPr>
            <p:spPr bwMode="auto">
              <a:xfrm>
                <a:off x="3771" y="3680"/>
                <a:ext cx="0" cy="66"/>
              </a:xfrm>
              <a:custGeom>
                <a:avLst/>
                <a:gdLst>
                  <a:gd name="T0" fmla="*/ 0 h 249"/>
                  <a:gd name="T1" fmla="*/ 246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8" name="îsļíḍè"/>
              <p:cNvSpPr/>
              <p:nvPr/>
            </p:nvSpPr>
            <p:spPr bwMode="auto">
              <a:xfrm>
                <a:off x="3771" y="3680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1 h 66"/>
                  <a:gd name="T4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79" name="íś1íḋé"/>
              <p:cNvSpPr/>
              <p:nvPr/>
            </p:nvSpPr>
            <p:spPr bwMode="auto">
              <a:xfrm>
                <a:off x="3771" y="3680"/>
                <a:ext cx="0" cy="66"/>
              </a:xfrm>
              <a:custGeom>
                <a:avLst/>
                <a:gdLst>
                  <a:gd name="T0" fmla="*/ 0 h 66"/>
                  <a:gd name="T1" fmla="*/ 66 h 66"/>
                  <a:gd name="T2" fmla="*/ 66 h 66"/>
                  <a:gd name="T3" fmla="*/ 1 h 66"/>
                  <a:gd name="T4" fmla="*/ 0 h 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6">
                    <a:moveTo>
                      <a:pt x="0" y="0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0" name="iṩľíḑe"/>
              <p:cNvSpPr/>
              <p:nvPr/>
            </p:nvSpPr>
            <p:spPr bwMode="auto">
              <a:xfrm>
                <a:off x="3771" y="3681"/>
                <a:ext cx="2" cy="67"/>
              </a:xfrm>
              <a:custGeom>
                <a:avLst/>
                <a:gdLst>
                  <a:gd name="T0" fmla="*/ 5 w 5"/>
                  <a:gd name="T1" fmla="*/ 6 h 253"/>
                  <a:gd name="T2" fmla="*/ 5 w 5"/>
                  <a:gd name="T3" fmla="*/ 253 h 253"/>
                  <a:gd name="T4" fmla="*/ 0 w 5"/>
                  <a:gd name="T5" fmla="*/ 246 h 253"/>
                  <a:gd name="T6" fmla="*/ 0 w 5"/>
                  <a:gd name="T7" fmla="*/ 0 h 253"/>
                  <a:gd name="T8" fmla="*/ 5 w 5"/>
                  <a:gd name="T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3">
                    <a:moveTo>
                      <a:pt x="5" y="6"/>
                    </a:moveTo>
                    <a:cubicBezTo>
                      <a:pt x="5" y="253"/>
                      <a:pt x="5" y="253"/>
                      <a:pt x="5" y="253"/>
                    </a:cubicBezTo>
                    <a:cubicBezTo>
                      <a:pt x="1" y="251"/>
                      <a:pt x="0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5" y="6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1" name="işlíďé"/>
              <p:cNvSpPr/>
              <p:nvPr/>
            </p:nvSpPr>
            <p:spPr bwMode="auto">
              <a:xfrm>
                <a:off x="3727" y="3679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2" name="îsľiďe"/>
              <p:cNvSpPr/>
              <p:nvPr/>
            </p:nvSpPr>
            <p:spPr bwMode="auto">
              <a:xfrm>
                <a:off x="3727" y="3679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3" name="íšḷíḑè"/>
              <p:cNvSpPr/>
              <p:nvPr/>
            </p:nvSpPr>
            <p:spPr bwMode="auto">
              <a:xfrm>
                <a:off x="3726" y="3679"/>
                <a:ext cx="1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6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4" name="iṡ1ïḋe"/>
              <p:cNvSpPr/>
              <p:nvPr/>
            </p:nvSpPr>
            <p:spPr bwMode="auto">
              <a:xfrm>
                <a:off x="3726" y="3680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5" name="ïṩḷiďe"/>
              <p:cNvSpPr/>
              <p:nvPr/>
            </p:nvSpPr>
            <p:spPr bwMode="auto">
              <a:xfrm>
                <a:off x="3726" y="3681"/>
                <a:ext cx="1" cy="66"/>
              </a:xfrm>
              <a:prstGeom prst="rect">
                <a:avLst/>
              </a:pr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6" name="i$1íḋè"/>
              <p:cNvSpPr/>
              <p:nvPr/>
            </p:nvSpPr>
            <p:spPr bwMode="auto">
              <a:xfrm>
                <a:off x="3726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7" name="ï$liḓè"/>
              <p:cNvSpPr/>
              <p:nvPr/>
            </p:nvSpPr>
            <p:spPr bwMode="auto">
              <a:xfrm>
                <a:off x="3726" y="3681"/>
                <a:ext cx="1" cy="67"/>
              </a:xfrm>
              <a:custGeom>
                <a:avLst/>
                <a:gdLst>
                  <a:gd name="T0" fmla="*/ 4 w 4"/>
                  <a:gd name="T1" fmla="*/ 5 h 252"/>
                  <a:gd name="T2" fmla="*/ 4 w 4"/>
                  <a:gd name="T3" fmla="*/ 252 h 252"/>
                  <a:gd name="T4" fmla="*/ 0 w 4"/>
                  <a:gd name="T5" fmla="*/ 246 h 252"/>
                  <a:gd name="T6" fmla="*/ 0 w 4"/>
                  <a:gd name="T7" fmla="*/ 0 h 252"/>
                  <a:gd name="T8" fmla="*/ 4 w 4"/>
                  <a:gd name="T9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5"/>
                    </a:moveTo>
                    <a:cubicBezTo>
                      <a:pt x="4" y="252"/>
                      <a:pt x="4" y="252"/>
                      <a:pt x="4" y="252"/>
                    </a:cubicBezTo>
                    <a:cubicBezTo>
                      <a:pt x="1" y="251"/>
                      <a:pt x="0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4" y="5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8" name="ï$ľïdè"/>
              <p:cNvSpPr/>
              <p:nvPr/>
            </p:nvSpPr>
            <p:spPr bwMode="auto">
              <a:xfrm>
                <a:off x="3656" y="3662"/>
                <a:ext cx="20" cy="19"/>
              </a:xfrm>
              <a:custGeom>
                <a:avLst/>
                <a:gdLst>
                  <a:gd name="T0" fmla="*/ 72 w 72"/>
                  <a:gd name="T1" fmla="*/ 0 h 71"/>
                  <a:gd name="T2" fmla="*/ 69 w 72"/>
                  <a:gd name="T3" fmla="*/ 8 h 71"/>
                  <a:gd name="T4" fmla="*/ 25 w 72"/>
                  <a:gd name="T5" fmla="*/ 8 h 71"/>
                  <a:gd name="T6" fmla="*/ 3 w 72"/>
                  <a:gd name="T7" fmla="*/ 66 h 71"/>
                  <a:gd name="T8" fmla="*/ 0 w 72"/>
                  <a:gd name="T9" fmla="*/ 71 h 71"/>
                  <a:gd name="T10" fmla="*/ 2 w 72"/>
                  <a:gd name="T11" fmla="*/ 59 h 71"/>
                  <a:gd name="T12" fmla="*/ 25 w 72"/>
                  <a:gd name="T13" fmla="*/ 0 h 71"/>
                  <a:gd name="T14" fmla="*/ 72 w 72"/>
                  <a:gd name="T1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1">
                    <a:moveTo>
                      <a:pt x="72" y="0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2" y="68"/>
                      <a:pt x="1" y="69"/>
                      <a:pt x="0" y="71"/>
                    </a:cubicBezTo>
                    <a:cubicBezTo>
                      <a:pt x="0" y="67"/>
                      <a:pt x="1" y="63"/>
                      <a:pt x="2" y="59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89" name="ïṣḻidè"/>
              <p:cNvSpPr/>
              <p:nvPr/>
            </p:nvSpPr>
            <p:spPr bwMode="auto">
              <a:xfrm>
                <a:off x="3784" y="3670"/>
                <a:ext cx="1" cy="67"/>
              </a:xfrm>
              <a:custGeom>
                <a:avLst/>
                <a:gdLst>
                  <a:gd name="T0" fmla="*/ 3 w 3"/>
                  <a:gd name="T1" fmla="*/ 0 h 249"/>
                  <a:gd name="T2" fmla="*/ 3 w 3"/>
                  <a:gd name="T3" fmla="*/ 247 h 249"/>
                  <a:gd name="T4" fmla="*/ 0 w 3"/>
                  <a:gd name="T5" fmla="*/ 249 h 249"/>
                  <a:gd name="T6" fmla="*/ 0 w 3"/>
                  <a:gd name="T7" fmla="*/ 3 h 249"/>
                  <a:gd name="T8" fmla="*/ 3 w 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9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8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0" name="ï$ḷiḑè"/>
              <p:cNvSpPr/>
              <p:nvPr/>
            </p:nvSpPr>
            <p:spPr bwMode="auto">
              <a:xfrm>
                <a:off x="3783" y="3671"/>
                <a:ext cx="1" cy="68"/>
              </a:xfrm>
              <a:custGeom>
                <a:avLst/>
                <a:gdLst>
                  <a:gd name="T0" fmla="*/ 6 w 6"/>
                  <a:gd name="T1" fmla="*/ 0 h 254"/>
                  <a:gd name="T2" fmla="*/ 6 w 6"/>
                  <a:gd name="T3" fmla="*/ 246 h 254"/>
                  <a:gd name="T4" fmla="*/ 0 w 6"/>
                  <a:gd name="T5" fmla="*/ 254 h 254"/>
                  <a:gd name="T6" fmla="*/ 0 w 6"/>
                  <a:gd name="T7" fmla="*/ 7 h 254"/>
                  <a:gd name="T8" fmla="*/ 6 w 6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4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9"/>
                      <a:pt x="1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4" y="2"/>
                      <a:pt x="6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1" name="îṩ1ídé"/>
              <p:cNvSpPr/>
              <p:nvPr/>
            </p:nvSpPr>
            <p:spPr bwMode="auto">
              <a:xfrm>
                <a:off x="3781" y="3672"/>
                <a:ext cx="2" cy="69"/>
              </a:xfrm>
              <a:custGeom>
                <a:avLst/>
                <a:gdLst>
                  <a:gd name="T0" fmla="*/ 6 w 6"/>
                  <a:gd name="T1" fmla="*/ 0 h 255"/>
                  <a:gd name="T2" fmla="*/ 6 w 6"/>
                  <a:gd name="T3" fmla="*/ 247 h 255"/>
                  <a:gd name="T4" fmla="*/ 0 w 6"/>
                  <a:gd name="T5" fmla="*/ 255 h 255"/>
                  <a:gd name="T6" fmla="*/ 0 w 6"/>
                  <a:gd name="T7" fmla="*/ 9 h 255"/>
                  <a:gd name="T8" fmla="*/ 6 w 6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55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3" y="250"/>
                      <a:pt x="2" y="252"/>
                      <a:pt x="0" y="25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6"/>
                      <a:pt x="3" y="3"/>
                      <a:pt x="6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2" name="işļíḑè"/>
              <p:cNvSpPr/>
              <p:nvPr/>
            </p:nvSpPr>
            <p:spPr bwMode="auto">
              <a:xfrm>
                <a:off x="3780" y="3675"/>
                <a:ext cx="1" cy="68"/>
              </a:xfrm>
              <a:custGeom>
                <a:avLst/>
                <a:gdLst>
                  <a:gd name="T0" fmla="*/ 4 w 4"/>
                  <a:gd name="T1" fmla="*/ 0 h 255"/>
                  <a:gd name="T2" fmla="*/ 4 w 4"/>
                  <a:gd name="T3" fmla="*/ 246 h 255"/>
                  <a:gd name="T4" fmla="*/ 0 w 4"/>
                  <a:gd name="T5" fmla="*/ 255 h 255"/>
                  <a:gd name="T6" fmla="*/ 0 w 4"/>
                  <a:gd name="T7" fmla="*/ 8 h 255"/>
                  <a:gd name="T8" fmla="*/ 4 w 4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5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9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5"/>
                      <a:pt x="3" y="2"/>
                      <a:pt x="4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3" name="ïSļïdê"/>
              <p:cNvSpPr/>
              <p:nvPr/>
            </p:nvSpPr>
            <p:spPr bwMode="auto">
              <a:xfrm>
                <a:off x="3779" y="3677"/>
                <a:ext cx="1" cy="68"/>
              </a:xfrm>
              <a:custGeom>
                <a:avLst/>
                <a:gdLst>
                  <a:gd name="T0" fmla="*/ 2 w 2"/>
                  <a:gd name="T1" fmla="*/ 0 h 255"/>
                  <a:gd name="T2" fmla="*/ 2 w 2"/>
                  <a:gd name="T3" fmla="*/ 247 h 255"/>
                  <a:gd name="T4" fmla="*/ 0 w 2"/>
                  <a:gd name="T5" fmla="*/ 255 h 255"/>
                  <a:gd name="T6" fmla="*/ 0 w 2"/>
                  <a:gd name="T7" fmla="*/ 8 h 255"/>
                  <a:gd name="T8" fmla="*/ 2 w 2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5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50"/>
                      <a:pt x="1" y="252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1" y="3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4" name="îşľídè"/>
              <p:cNvSpPr/>
              <p:nvPr/>
            </p:nvSpPr>
            <p:spPr bwMode="auto">
              <a:xfrm>
                <a:off x="3779" y="3679"/>
                <a:ext cx="0" cy="68"/>
              </a:xfrm>
              <a:custGeom>
                <a:avLst/>
                <a:gdLst>
                  <a:gd name="T0" fmla="*/ 1 w 1"/>
                  <a:gd name="T1" fmla="*/ 0 h 254"/>
                  <a:gd name="T2" fmla="*/ 1 w 1"/>
                  <a:gd name="T3" fmla="*/ 247 h 254"/>
                  <a:gd name="T4" fmla="*/ 0 w 1"/>
                  <a:gd name="T5" fmla="*/ 254 h 254"/>
                  <a:gd name="T6" fmla="*/ 0 w 1"/>
                  <a:gd name="T7" fmla="*/ 7 h 254"/>
                  <a:gd name="T8" fmla="*/ 1 w 1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4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9"/>
                      <a:pt x="0" y="252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1" y="3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5" name="iS1ïḍe"/>
              <p:cNvSpPr/>
              <p:nvPr/>
            </p:nvSpPr>
            <p:spPr bwMode="auto">
              <a:xfrm>
                <a:off x="3779" y="3681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6" name="îṣḷïḍè"/>
              <p:cNvSpPr/>
              <p:nvPr/>
            </p:nvSpPr>
            <p:spPr bwMode="auto">
              <a:xfrm>
                <a:off x="3779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7" name="iṩlîďe"/>
              <p:cNvSpPr/>
              <p:nvPr/>
            </p:nvSpPr>
            <p:spPr bwMode="auto">
              <a:xfrm>
                <a:off x="3705" y="3678"/>
                <a:ext cx="9" cy="71"/>
              </a:xfrm>
              <a:custGeom>
                <a:avLst/>
                <a:gdLst>
                  <a:gd name="T0" fmla="*/ 36 w 36"/>
                  <a:gd name="T1" fmla="*/ 0 h 262"/>
                  <a:gd name="T2" fmla="*/ 36 w 36"/>
                  <a:gd name="T3" fmla="*/ 246 h 262"/>
                  <a:gd name="T4" fmla="*/ 0 w 36"/>
                  <a:gd name="T5" fmla="*/ 262 h 262"/>
                  <a:gd name="T6" fmla="*/ 0 w 36"/>
                  <a:gd name="T7" fmla="*/ 15 h 262"/>
                  <a:gd name="T8" fmla="*/ 36 w 36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62">
                    <a:moveTo>
                      <a:pt x="36" y="0"/>
                    </a:moveTo>
                    <a:cubicBezTo>
                      <a:pt x="36" y="246"/>
                      <a:pt x="36" y="246"/>
                      <a:pt x="36" y="246"/>
                    </a:cubicBezTo>
                    <a:cubicBezTo>
                      <a:pt x="25" y="253"/>
                      <a:pt x="14" y="259"/>
                      <a:pt x="0" y="26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4" y="12"/>
                      <a:pt x="25" y="7"/>
                      <a:pt x="36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8" name="îṣ1îḋe"/>
              <p:cNvSpPr/>
              <p:nvPr/>
            </p:nvSpPr>
            <p:spPr bwMode="auto">
              <a:xfrm>
                <a:off x="3702" y="3682"/>
                <a:ext cx="3" cy="67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6" y="248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6" y="1"/>
                      <a:pt x="8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99" name="îs1ïḑé"/>
              <p:cNvSpPr/>
              <p:nvPr/>
            </p:nvSpPr>
            <p:spPr bwMode="auto">
              <a:xfrm>
                <a:off x="3701" y="3683"/>
                <a:ext cx="1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0" name="ïśľïḋê"/>
              <p:cNvSpPr/>
              <p:nvPr/>
            </p:nvSpPr>
            <p:spPr bwMode="auto">
              <a:xfrm>
                <a:off x="3699" y="3683"/>
                <a:ext cx="2" cy="66"/>
              </a:xfrm>
              <a:custGeom>
                <a:avLst/>
                <a:gdLst>
                  <a:gd name="T0" fmla="*/ 6 w 6"/>
                  <a:gd name="T1" fmla="*/ 0 h 246"/>
                  <a:gd name="T2" fmla="*/ 6 w 6"/>
                  <a:gd name="T3" fmla="*/ 246 h 246"/>
                  <a:gd name="T4" fmla="*/ 0 w 6"/>
                  <a:gd name="T5" fmla="*/ 246 h 246"/>
                  <a:gd name="T6" fmla="*/ 0 w 6"/>
                  <a:gd name="T7" fmla="*/ 0 h 246"/>
                  <a:gd name="T8" fmla="*/ 6 w 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1" name="îsľîḑê"/>
              <p:cNvSpPr/>
              <p:nvPr/>
            </p:nvSpPr>
            <p:spPr bwMode="auto">
              <a:xfrm>
                <a:off x="3698" y="3683"/>
                <a:ext cx="1" cy="66"/>
              </a:xfrm>
              <a:custGeom>
                <a:avLst/>
                <a:gdLst>
                  <a:gd name="T0" fmla="*/ 5 w 5"/>
                  <a:gd name="T1" fmla="*/ 0 h 246"/>
                  <a:gd name="T2" fmla="*/ 5 w 5"/>
                  <a:gd name="T3" fmla="*/ 246 h 246"/>
                  <a:gd name="T4" fmla="*/ 4 w 5"/>
                  <a:gd name="T5" fmla="*/ 246 h 246"/>
                  <a:gd name="T6" fmla="*/ 0 w 5"/>
                  <a:gd name="T7" fmla="*/ 246 h 246"/>
                  <a:gd name="T8" fmla="*/ 0 w 5"/>
                  <a:gd name="T9" fmla="*/ 0 h 246"/>
                  <a:gd name="T10" fmla="*/ 4 w 5"/>
                  <a:gd name="T11" fmla="*/ 0 h 246"/>
                  <a:gd name="T12" fmla="*/ 5 w 5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6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4" y="246"/>
                      <a:pt x="4" y="246"/>
                      <a:pt x="4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2" name="îsḷíḑé"/>
              <p:cNvSpPr/>
              <p:nvPr/>
            </p:nvSpPr>
            <p:spPr bwMode="auto">
              <a:xfrm>
                <a:off x="3697" y="3683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3" name="îşḻíḓè"/>
              <p:cNvSpPr/>
              <p:nvPr/>
            </p:nvSpPr>
            <p:spPr bwMode="auto">
              <a:xfrm>
                <a:off x="3696" y="3683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4" name="íṥḷïḋè"/>
              <p:cNvSpPr/>
              <p:nvPr/>
            </p:nvSpPr>
            <p:spPr bwMode="auto">
              <a:xfrm>
                <a:off x="3695" y="3683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5" name="iš1iďe"/>
              <p:cNvSpPr/>
              <p:nvPr/>
            </p:nvSpPr>
            <p:spPr bwMode="auto">
              <a:xfrm>
                <a:off x="3695" y="3683"/>
                <a:ext cx="0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6" name="ïṡ1idê"/>
              <p:cNvSpPr/>
              <p:nvPr/>
            </p:nvSpPr>
            <p:spPr bwMode="auto">
              <a:xfrm>
                <a:off x="3694" y="3683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7" name="îsḻiďe"/>
              <p:cNvSpPr/>
              <p:nvPr/>
            </p:nvSpPr>
            <p:spPr bwMode="auto">
              <a:xfrm>
                <a:off x="3692" y="3679"/>
                <a:ext cx="2" cy="70"/>
              </a:xfrm>
              <a:custGeom>
                <a:avLst/>
                <a:gdLst>
                  <a:gd name="T0" fmla="*/ 8 w 8"/>
                  <a:gd name="T1" fmla="*/ 14 h 260"/>
                  <a:gd name="T2" fmla="*/ 8 w 8"/>
                  <a:gd name="T3" fmla="*/ 260 h 260"/>
                  <a:gd name="T4" fmla="*/ 0 w 8"/>
                  <a:gd name="T5" fmla="*/ 247 h 260"/>
                  <a:gd name="T6" fmla="*/ 0 w 8"/>
                  <a:gd name="T7" fmla="*/ 0 h 260"/>
                  <a:gd name="T8" fmla="*/ 8 w 8"/>
                  <a:gd name="T9" fmla="*/ 1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60">
                    <a:moveTo>
                      <a:pt x="8" y="14"/>
                    </a:moveTo>
                    <a:cubicBezTo>
                      <a:pt x="8" y="260"/>
                      <a:pt x="8" y="260"/>
                      <a:pt x="8" y="260"/>
                    </a:cubicBezTo>
                    <a:cubicBezTo>
                      <a:pt x="3" y="258"/>
                      <a:pt x="0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3" y="12"/>
                      <a:pt x="8" y="14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8" name="íśļídé"/>
              <p:cNvSpPr/>
              <p:nvPr/>
            </p:nvSpPr>
            <p:spPr bwMode="auto">
              <a:xfrm>
                <a:off x="3704" y="3680"/>
                <a:ext cx="9" cy="70"/>
              </a:xfrm>
              <a:custGeom>
                <a:avLst/>
                <a:gdLst>
                  <a:gd name="T0" fmla="*/ 35 w 35"/>
                  <a:gd name="T1" fmla="*/ 0 h 263"/>
                  <a:gd name="T2" fmla="*/ 35 w 35"/>
                  <a:gd name="T3" fmla="*/ 247 h 263"/>
                  <a:gd name="T4" fmla="*/ 0 w 35"/>
                  <a:gd name="T5" fmla="*/ 263 h 263"/>
                  <a:gd name="T6" fmla="*/ 0 w 35"/>
                  <a:gd name="T7" fmla="*/ 16 h 263"/>
                  <a:gd name="T8" fmla="*/ 35 w 35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3">
                    <a:moveTo>
                      <a:pt x="35" y="0"/>
                    </a:moveTo>
                    <a:cubicBezTo>
                      <a:pt x="35" y="247"/>
                      <a:pt x="35" y="247"/>
                      <a:pt x="35" y="247"/>
                    </a:cubicBezTo>
                    <a:cubicBezTo>
                      <a:pt x="24" y="254"/>
                      <a:pt x="14" y="260"/>
                      <a:pt x="0" y="26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3"/>
                      <a:pt x="24" y="7"/>
                      <a:pt x="35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09" name="îṥļïḑê"/>
              <p:cNvSpPr/>
              <p:nvPr/>
            </p:nvSpPr>
            <p:spPr bwMode="auto">
              <a:xfrm>
                <a:off x="3725" y="3681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0" name="iŝḻiḑê"/>
              <p:cNvSpPr/>
              <p:nvPr/>
            </p:nvSpPr>
            <p:spPr bwMode="auto">
              <a:xfrm>
                <a:off x="3725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1" name="ïṩlîḍe"/>
              <p:cNvSpPr/>
              <p:nvPr/>
            </p:nvSpPr>
            <p:spPr bwMode="auto">
              <a:xfrm>
                <a:off x="3725" y="3681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3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2" name="îṩḻiďé"/>
              <p:cNvSpPr/>
              <p:nvPr/>
            </p:nvSpPr>
            <p:spPr bwMode="auto">
              <a:xfrm>
                <a:off x="3725" y="3682"/>
                <a:ext cx="0" cy="67"/>
              </a:xfrm>
              <a:custGeom>
                <a:avLst/>
                <a:gdLst>
                  <a:gd name="T0" fmla="*/ 0 h 249"/>
                  <a:gd name="T1" fmla="*/ 247 h 249"/>
                  <a:gd name="T2" fmla="*/ 249 h 249"/>
                  <a:gd name="T3" fmla="*/ 2 h 249"/>
                  <a:gd name="T4" fmla="*/ 0 h 24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9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3" name="î$ļïḑê"/>
              <p:cNvSpPr/>
              <p:nvPr/>
            </p:nvSpPr>
            <p:spPr bwMode="auto">
              <a:xfrm>
                <a:off x="3725" y="3682"/>
                <a:ext cx="1" cy="67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4" name="ïŝḷíḑè"/>
              <p:cNvSpPr/>
              <p:nvPr/>
            </p:nvSpPr>
            <p:spPr bwMode="auto">
              <a:xfrm>
                <a:off x="3725" y="3682"/>
                <a:ext cx="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5" name="îSḷídè"/>
              <p:cNvSpPr/>
              <p:nvPr/>
            </p:nvSpPr>
            <p:spPr bwMode="auto">
              <a:xfrm>
                <a:off x="3647" y="3681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6" name="ïṩļidè"/>
              <p:cNvSpPr/>
              <p:nvPr/>
            </p:nvSpPr>
            <p:spPr bwMode="auto">
              <a:xfrm>
                <a:off x="3647" y="368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7" name="ïṧḻíḓé"/>
              <p:cNvSpPr/>
              <p:nvPr/>
            </p:nvSpPr>
            <p:spPr bwMode="auto">
              <a:xfrm>
                <a:off x="3647" y="3681"/>
                <a:ext cx="0" cy="67"/>
              </a:xfrm>
              <a:custGeom>
                <a:avLst/>
                <a:gdLst>
                  <a:gd name="T0" fmla="*/ 0 h 250"/>
                  <a:gd name="T1" fmla="*/ 247 h 250"/>
                  <a:gd name="T2" fmla="*/ 249 h 250"/>
                  <a:gd name="T3" fmla="*/ 250 h 250"/>
                  <a:gd name="T4" fmla="*/ 3 h 250"/>
                  <a:gd name="T5" fmla="*/ 3 h 250"/>
                  <a:gd name="T6" fmla="*/ 0 h 2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250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8"/>
                      <a:pt x="0" y="24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8" name="îṡḷïḍè"/>
              <p:cNvSpPr/>
              <p:nvPr/>
            </p:nvSpPr>
            <p:spPr bwMode="auto">
              <a:xfrm>
                <a:off x="3646" y="3682"/>
                <a:ext cx="1" cy="67"/>
              </a:xfrm>
              <a:custGeom>
                <a:avLst/>
                <a:gdLst>
                  <a:gd name="T0" fmla="*/ 1 w 1"/>
                  <a:gd name="T1" fmla="*/ 0 h 249"/>
                  <a:gd name="T2" fmla="*/ 1 w 1"/>
                  <a:gd name="T3" fmla="*/ 247 h 249"/>
                  <a:gd name="T4" fmla="*/ 0 w 1"/>
                  <a:gd name="T5" fmla="*/ 249 h 249"/>
                  <a:gd name="T6" fmla="*/ 0 w 1"/>
                  <a:gd name="T7" fmla="*/ 2 h 249"/>
                  <a:gd name="T8" fmla="*/ 1 w 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9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19" name="iṡ1ïḋê"/>
              <p:cNvSpPr/>
              <p:nvPr/>
            </p:nvSpPr>
            <p:spPr bwMode="auto">
              <a:xfrm>
                <a:off x="3646" y="3682"/>
                <a:ext cx="1" cy="67"/>
              </a:xfrm>
              <a:prstGeom prst="rect">
                <a:avLst/>
              </a:pr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0" name="iṩḻïdè"/>
              <p:cNvSpPr/>
              <p:nvPr/>
            </p:nvSpPr>
            <p:spPr bwMode="auto">
              <a:xfrm>
                <a:off x="3646" y="3682"/>
                <a:ext cx="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1" name="í$ľîḋè"/>
              <p:cNvSpPr/>
              <p:nvPr/>
            </p:nvSpPr>
            <p:spPr bwMode="auto">
              <a:xfrm>
                <a:off x="3732" y="3681"/>
                <a:ext cx="3" cy="67"/>
              </a:xfrm>
              <a:custGeom>
                <a:avLst/>
                <a:gdLst>
                  <a:gd name="T0" fmla="*/ 13 w 13"/>
                  <a:gd name="T1" fmla="*/ 0 h 252"/>
                  <a:gd name="T2" fmla="*/ 13 w 13"/>
                  <a:gd name="T3" fmla="*/ 246 h 252"/>
                  <a:gd name="T4" fmla="*/ 0 w 13"/>
                  <a:gd name="T5" fmla="*/ 252 h 252"/>
                  <a:gd name="T6" fmla="*/ 0 w 13"/>
                  <a:gd name="T7" fmla="*/ 6 h 252"/>
                  <a:gd name="T8" fmla="*/ 13 w 1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2">
                    <a:moveTo>
                      <a:pt x="13" y="0"/>
                    </a:moveTo>
                    <a:cubicBezTo>
                      <a:pt x="13" y="246"/>
                      <a:pt x="13" y="246"/>
                      <a:pt x="13" y="246"/>
                    </a:cubicBezTo>
                    <a:cubicBezTo>
                      <a:pt x="10" y="249"/>
                      <a:pt x="5" y="251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4"/>
                      <a:pt x="10" y="2"/>
                      <a:pt x="13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2" name="ïṡ1iďê"/>
              <p:cNvSpPr/>
              <p:nvPr/>
            </p:nvSpPr>
            <p:spPr bwMode="auto">
              <a:xfrm>
                <a:off x="3731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3" name="iṡḻiḓe"/>
              <p:cNvSpPr/>
              <p:nvPr/>
            </p:nvSpPr>
            <p:spPr bwMode="auto">
              <a:xfrm>
                <a:off x="3731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4" name="îṣļíḋé"/>
              <p:cNvSpPr/>
              <p:nvPr/>
            </p:nvSpPr>
            <p:spPr bwMode="auto">
              <a:xfrm>
                <a:off x="3730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5" name="íš1ïdé"/>
              <p:cNvSpPr/>
              <p:nvPr/>
            </p:nvSpPr>
            <p:spPr bwMode="auto">
              <a:xfrm>
                <a:off x="3729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2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2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6" name="îsḷídé"/>
              <p:cNvSpPr/>
              <p:nvPr/>
            </p:nvSpPr>
            <p:spPr bwMode="auto">
              <a:xfrm>
                <a:off x="3728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7" name="is1íde"/>
              <p:cNvSpPr/>
              <p:nvPr/>
            </p:nvSpPr>
            <p:spPr bwMode="auto">
              <a:xfrm>
                <a:off x="3728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8" name="isļiďê"/>
              <p:cNvSpPr/>
              <p:nvPr/>
            </p:nvSpPr>
            <p:spPr bwMode="auto">
              <a:xfrm>
                <a:off x="3728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29" name="ïşḷîdè"/>
              <p:cNvSpPr/>
              <p:nvPr/>
            </p:nvSpPr>
            <p:spPr bwMode="auto">
              <a:xfrm>
                <a:off x="3728" y="3682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0" name="ïš1ïḋè"/>
              <p:cNvSpPr/>
              <p:nvPr/>
            </p:nvSpPr>
            <p:spPr bwMode="auto">
              <a:xfrm>
                <a:off x="3727" y="3682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1" name="islíḍé"/>
              <p:cNvSpPr/>
              <p:nvPr/>
            </p:nvSpPr>
            <p:spPr bwMode="auto">
              <a:xfrm>
                <a:off x="3726" y="3681"/>
                <a:ext cx="1" cy="67"/>
              </a:xfrm>
              <a:custGeom>
                <a:avLst/>
                <a:gdLst>
                  <a:gd name="T0" fmla="*/ 4 w 4"/>
                  <a:gd name="T1" fmla="*/ 5 h 252"/>
                  <a:gd name="T2" fmla="*/ 4 w 4"/>
                  <a:gd name="T3" fmla="*/ 252 h 252"/>
                  <a:gd name="T4" fmla="*/ 0 w 4"/>
                  <a:gd name="T5" fmla="*/ 246 h 252"/>
                  <a:gd name="T6" fmla="*/ 0 w 4"/>
                  <a:gd name="T7" fmla="*/ 0 h 252"/>
                  <a:gd name="T8" fmla="*/ 4 w 4"/>
                  <a:gd name="T9" fmla="*/ 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5"/>
                    </a:moveTo>
                    <a:cubicBezTo>
                      <a:pt x="4" y="252"/>
                      <a:pt x="4" y="252"/>
                      <a:pt x="4" y="252"/>
                    </a:cubicBezTo>
                    <a:cubicBezTo>
                      <a:pt x="1" y="251"/>
                      <a:pt x="0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4"/>
                      <a:pt x="4" y="5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2" name="iṥliďé"/>
              <p:cNvSpPr/>
              <p:nvPr/>
            </p:nvSpPr>
            <p:spPr bwMode="auto">
              <a:xfrm>
                <a:off x="3779" y="3681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3" name="iṩļîḋe"/>
              <p:cNvSpPr/>
              <p:nvPr/>
            </p:nvSpPr>
            <p:spPr bwMode="auto">
              <a:xfrm>
                <a:off x="3779" y="3681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4" name="iSḻiḓe"/>
              <p:cNvSpPr/>
              <p:nvPr/>
            </p:nvSpPr>
            <p:spPr bwMode="auto">
              <a:xfrm>
                <a:off x="3777" y="3681"/>
                <a:ext cx="2" cy="67"/>
              </a:xfrm>
              <a:custGeom>
                <a:avLst/>
                <a:gdLst>
                  <a:gd name="T0" fmla="*/ 8 w 8"/>
                  <a:gd name="T1" fmla="*/ 0 h 250"/>
                  <a:gd name="T2" fmla="*/ 8 w 8"/>
                  <a:gd name="T3" fmla="*/ 247 h 250"/>
                  <a:gd name="T4" fmla="*/ 0 w 8"/>
                  <a:gd name="T5" fmla="*/ 250 h 250"/>
                  <a:gd name="T6" fmla="*/ 0 w 8"/>
                  <a:gd name="T7" fmla="*/ 4 h 250"/>
                  <a:gd name="T8" fmla="*/ 8 w 8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50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6" y="248"/>
                      <a:pt x="3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8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5" name="iş1iḓè"/>
              <p:cNvSpPr/>
              <p:nvPr/>
            </p:nvSpPr>
            <p:spPr bwMode="auto">
              <a:xfrm>
                <a:off x="3776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6" name="îṩḻîdê"/>
              <p:cNvSpPr/>
              <p:nvPr/>
            </p:nvSpPr>
            <p:spPr bwMode="auto">
              <a:xfrm>
                <a:off x="3776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7" name="îṧļïdè"/>
              <p:cNvSpPr/>
              <p:nvPr/>
            </p:nvSpPr>
            <p:spPr bwMode="auto">
              <a:xfrm>
                <a:off x="3775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8" name="îṧḻiḑé"/>
              <p:cNvSpPr/>
              <p:nvPr/>
            </p:nvSpPr>
            <p:spPr bwMode="auto">
              <a:xfrm>
                <a:off x="3774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2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2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39" name="ïsļïḑe"/>
              <p:cNvSpPr/>
              <p:nvPr/>
            </p:nvSpPr>
            <p:spPr bwMode="auto">
              <a:xfrm>
                <a:off x="3774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0" name="ísliḍé"/>
              <p:cNvSpPr/>
              <p:nvPr/>
            </p:nvSpPr>
            <p:spPr bwMode="auto">
              <a:xfrm>
                <a:off x="3773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1" name="îšḻïḑé"/>
              <p:cNvSpPr/>
              <p:nvPr/>
            </p:nvSpPr>
            <p:spPr bwMode="auto">
              <a:xfrm>
                <a:off x="3773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2" name="îṡľîďè"/>
              <p:cNvSpPr/>
              <p:nvPr/>
            </p:nvSpPr>
            <p:spPr bwMode="auto">
              <a:xfrm>
                <a:off x="3773" y="3682"/>
                <a:ext cx="0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0 h 246"/>
                  <a:gd name="T8" fmla="*/ 1 w 1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3" name="íśḻîḍe"/>
              <p:cNvSpPr/>
              <p:nvPr/>
            </p:nvSpPr>
            <p:spPr bwMode="auto">
              <a:xfrm>
                <a:off x="3773" y="3682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4" name="işlîḋé"/>
              <p:cNvSpPr/>
              <p:nvPr/>
            </p:nvSpPr>
            <p:spPr bwMode="auto">
              <a:xfrm>
                <a:off x="3771" y="3681"/>
                <a:ext cx="2" cy="67"/>
              </a:xfrm>
              <a:custGeom>
                <a:avLst/>
                <a:gdLst>
                  <a:gd name="T0" fmla="*/ 5 w 5"/>
                  <a:gd name="T1" fmla="*/ 6 h 253"/>
                  <a:gd name="T2" fmla="*/ 5 w 5"/>
                  <a:gd name="T3" fmla="*/ 253 h 253"/>
                  <a:gd name="T4" fmla="*/ 0 w 5"/>
                  <a:gd name="T5" fmla="*/ 246 h 253"/>
                  <a:gd name="T6" fmla="*/ 0 w 5"/>
                  <a:gd name="T7" fmla="*/ 0 h 253"/>
                  <a:gd name="T8" fmla="*/ 5 w 5"/>
                  <a:gd name="T9" fmla="*/ 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3">
                    <a:moveTo>
                      <a:pt x="5" y="6"/>
                    </a:moveTo>
                    <a:cubicBezTo>
                      <a:pt x="5" y="253"/>
                      <a:pt x="5" y="253"/>
                      <a:pt x="5" y="253"/>
                    </a:cubicBezTo>
                    <a:cubicBezTo>
                      <a:pt x="1" y="251"/>
                      <a:pt x="0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5" y="6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5" name="îŝḷîḋê"/>
              <p:cNvSpPr/>
              <p:nvPr/>
            </p:nvSpPr>
            <p:spPr bwMode="auto">
              <a:xfrm>
                <a:off x="3634" y="3678"/>
                <a:ext cx="0" cy="67"/>
              </a:xfrm>
              <a:custGeom>
                <a:avLst/>
                <a:gdLst>
                  <a:gd name="T0" fmla="*/ 1 w 1"/>
                  <a:gd name="T1" fmla="*/ 0 h 248"/>
                  <a:gd name="T2" fmla="*/ 1 w 1"/>
                  <a:gd name="T3" fmla="*/ 247 h 248"/>
                  <a:gd name="T4" fmla="*/ 0 w 1"/>
                  <a:gd name="T5" fmla="*/ 248 h 248"/>
                  <a:gd name="T6" fmla="*/ 0 w 1"/>
                  <a:gd name="T7" fmla="*/ 2 h 248"/>
                  <a:gd name="T8" fmla="*/ 1 w 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6" name="îṣľiḋe"/>
              <p:cNvSpPr/>
              <p:nvPr/>
            </p:nvSpPr>
            <p:spPr bwMode="auto">
              <a:xfrm>
                <a:off x="3634" y="3679"/>
                <a:ext cx="0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6 h 249"/>
                  <a:gd name="T4" fmla="*/ 0 w 2"/>
                  <a:gd name="T5" fmla="*/ 249 h 249"/>
                  <a:gd name="T6" fmla="*/ 0 w 2"/>
                  <a:gd name="T7" fmla="*/ 2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7" name="îṧlíḍe"/>
              <p:cNvSpPr/>
              <p:nvPr/>
            </p:nvSpPr>
            <p:spPr bwMode="auto">
              <a:xfrm>
                <a:off x="3633" y="3679"/>
                <a:ext cx="1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7 h 249"/>
                  <a:gd name="T4" fmla="*/ 0 w 2"/>
                  <a:gd name="T5" fmla="*/ 249 h 249"/>
                  <a:gd name="T6" fmla="*/ 0 w 2"/>
                  <a:gd name="T7" fmla="*/ 2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8" name="iśliḑè"/>
              <p:cNvSpPr/>
              <p:nvPr/>
            </p:nvSpPr>
            <p:spPr bwMode="auto">
              <a:xfrm>
                <a:off x="3632" y="3680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7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49" name="íšļíďè"/>
              <p:cNvSpPr/>
              <p:nvPr/>
            </p:nvSpPr>
            <p:spPr bwMode="auto">
              <a:xfrm>
                <a:off x="3629" y="3681"/>
                <a:ext cx="3" cy="67"/>
              </a:xfrm>
              <a:custGeom>
                <a:avLst/>
                <a:gdLst>
                  <a:gd name="T0" fmla="*/ 13 w 13"/>
                  <a:gd name="T1" fmla="*/ 0 h 252"/>
                  <a:gd name="T2" fmla="*/ 13 w 13"/>
                  <a:gd name="T3" fmla="*/ 247 h 252"/>
                  <a:gd name="T4" fmla="*/ 0 w 13"/>
                  <a:gd name="T5" fmla="*/ 252 h 252"/>
                  <a:gd name="T6" fmla="*/ 0 w 13"/>
                  <a:gd name="T7" fmla="*/ 6 h 252"/>
                  <a:gd name="T8" fmla="*/ 13 w 1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2">
                    <a:moveTo>
                      <a:pt x="13" y="0"/>
                    </a:moveTo>
                    <a:cubicBezTo>
                      <a:pt x="13" y="247"/>
                      <a:pt x="13" y="247"/>
                      <a:pt x="13" y="247"/>
                    </a:cubicBezTo>
                    <a:cubicBezTo>
                      <a:pt x="9" y="249"/>
                      <a:pt x="5" y="251"/>
                      <a:pt x="0" y="2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9" y="3"/>
                      <a:pt x="13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0" name="iSļíḋê"/>
              <p:cNvSpPr/>
              <p:nvPr/>
            </p:nvSpPr>
            <p:spPr bwMode="auto">
              <a:xfrm>
                <a:off x="3628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1" name="ïS1ídè"/>
              <p:cNvSpPr/>
              <p:nvPr/>
            </p:nvSpPr>
            <p:spPr bwMode="auto">
              <a:xfrm>
                <a:off x="3627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2" name="iś1îdé"/>
              <p:cNvSpPr/>
              <p:nvPr/>
            </p:nvSpPr>
            <p:spPr bwMode="auto">
              <a:xfrm>
                <a:off x="3627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3" name="ïṧļiḍe"/>
              <p:cNvSpPr/>
              <p:nvPr/>
            </p:nvSpPr>
            <p:spPr bwMode="auto">
              <a:xfrm>
                <a:off x="3626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4" name="íṥlîḍè"/>
              <p:cNvSpPr/>
              <p:nvPr/>
            </p:nvSpPr>
            <p:spPr bwMode="auto">
              <a:xfrm>
                <a:off x="3626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5" name="íśḷïďe"/>
              <p:cNvSpPr/>
              <p:nvPr/>
            </p:nvSpPr>
            <p:spPr bwMode="auto">
              <a:xfrm>
                <a:off x="3626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6" name="îśľíḑè"/>
              <p:cNvSpPr/>
              <p:nvPr/>
            </p:nvSpPr>
            <p:spPr bwMode="auto">
              <a:xfrm>
                <a:off x="3625" y="3682"/>
                <a:ext cx="1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7" name="iŝlïde"/>
              <p:cNvSpPr/>
              <p:nvPr/>
            </p:nvSpPr>
            <p:spPr bwMode="auto">
              <a:xfrm>
                <a:off x="3625" y="3682"/>
                <a:ext cx="0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0 h 246"/>
                  <a:gd name="T8" fmla="*/ 1 w 1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8" name="iṥḻiḍe"/>
              <p:cNvSpPr/>
              <p:nvPr/>
            </p:nvSpPr>
            <p:spPr bwMode="auto">
              <a:xfrm>
                <a:off x="3625" y="3682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59" name="ïsļîďé"/>
              <p:cNvSpPr/>
              <p:nvPr/>
            </p:nvSpPr>
            <p:spPr bwMode="auto">
              <a:xfrm>
                <a:off x="3623" y="3681"/>
                <a:ext cx="2" cy="67"/>
              </a:xfrm>
              <a:custGeom>
                <a:avLst/>
                <a:gdLst>
                  <a:gd name="T0" fmla="*/ 5 w 5"/>
                  <a:gd name="T1" fmla="*/ 3 h 250"/>
                  <a:gd name="T2" fmla="*/ 5 w 5"/>
                  <a:gd name="T3" fmla="*/ 250 h 250"/>
                  <a:gd name="T4" fmla="*/ 0 w 5"/>
                  <a:gd name="T5" fmla="*/ 246 h 250"/>
                  <a:gd name="T6" fmla="*/ 0 w 5"/>
                  <a:gd name="T7" fmla="*/ 0 h 250"/>
                  <a:gd name="T8" fmla="*/ 5 w 5"/>
                  <a:gd name="T9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0">
                    <a:moveTo>
                      <a:pt x="5" y="3"/>
                    </a:moveTo>
                    <a:cubicBezTo>
                      <a:pt x="5" y="250"/>
                      <a:pt x="5" y="250"/>
                      <a:pt x="5" y="250"/>
                    </a:cubicBezTo>
                    <a:cubicBezTo>
                      <a:pt x="3" y="249"/>
                      <a:pt x="1" y="248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2"/>
                      <a:pt x="5" y="3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0" name="î$ļîdé"/>
              <p:cNvSpPr/>
              <p:nvPr/>
            </p:nvSpPr>
            <p:spPr bwMode="auto">
              <a:xfrm>
                <a:off x="3651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6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1" name="îsľïdé"/>
              <p:cNvSpPr/>
              <p:nvPr/>
            </p:nvSpPr>
            <p:spPr bwMode="auto">
              <a:xfrm>
                <a:off x="3650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2" name="iṣ1iďé"/>
              <p:cNvSpPr/>
              <p:nvPr/>
            </p:nvSpPr>
            <p:spPr bwMode="auto">
              <a:xfrm>
                <a:off x="3650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3" name="ïṩļiḍê"/>
              <p:cNvSpPr/>
              <p:nvPr/>
            </p:nvSpPr>
            <p:spPr bwMode="auto">
              <a:xfrm>
                <a:off x="3649" y="3682"/>
                <a:ext cx="1" cy="67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4" name="îśḻîďê"/>
              <p:cNvSpPr/>
              <p:nvPr/>
            </p:nvSpPr>
            <p:spPr bwMode="auto">
              <a:xfrm>
                <a:off x="3649" y="3682"/>
                <a:ext cx="0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5" name="îşľîḑè"/>
              <p:cNvSpPr/>
              <p:nvPr/>
            </p:nvSpPr>
            <p:spPr bwMode="auto">
              <a:xfrm>
                <a:off x="3648" y="3682"/>
                <a:ext cx="1" cy="67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6" name="îṡļîḋê"/>
              <p:cNvSpPr/>
              <p:nvPr/>
            </p:nvSpPr>
            <p:spPr bwMode="auto">
              <a:xfrm>
                <a:off x="3648" y="3682"/>
                <a:ext cx="0" cy="67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7" name="î$ľiḓê"/>
              <p:cNvSpPr/>
              <p:nvPr/>
            </p:nvSpPr>
            <p:spPr bwMode="auto">
              <a:xfrm>
                <a:off x="3647" y="3682"/>
                <a:ext cx="1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8" name="iŝ1ïḓè"/>
              <p:cNvSpPr/>
              <p:nvPr/>
            </p:nvSpPr>
            <p:spPr bwMode="auto">
              <a:xfrm>
                <a:off x="3647" y="3682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69" name="iŝḻîḋê"/>
              <p:cNvSpPr/>
              <p:nvPr/>
            </p:nvSpPr>
            <p:spPr bwMode="auto">
              <a:xfrm>
                <a:off x="3647" y="3682"/>
                <a:ext cx="0" cy="66"/>
              </a:xfrm>
              <a:custGeom>
                <a:avLst/>
                <a:gdLst>
                  <a:gd name="T0" fmla="*/ 2 w 2"/>
                  <a:gd name="T1" fmla="*/ 1 h 248"/>
                  <a:gd name="T2" fmla="*/ 2 w 2"/>
                  <a:gd name="T3" fmla="*/ 248 h 248"/>
                  <a:gd name="T4" fmla="*/ 0 w 2"/>
                  <a:gd name="T5" fmla="*/ 246 h 248"/>
                  <a:gd name="T6" fmla="*/ 0 w 2"/>
                  <a:gd name="T7" fmla="*/ 0 h 248"/>
                  <a:gd name="T8" fmla="*/ 2 w 2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1"/>
                    </a:move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47"/>
                      <a:pt x="0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0" name="ïS1îḍe"/>
              <p:cNvSpPr/>
              <p:nvPr/>
            </p:nvSpPr>
            <p:spPr bwMode="auto">
              <a:xfrm>
                <a:off x="3713" y="3680"/>
                <a:ext cx="1" cy="66"/>
              </a:xfrm>
              <a:prstGeom prst="rect">
                <a:avLst/>
              </a:pr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1" name="íṩ1îḍé"/>
              <p:cNvSpPr/>
              <p:nvPr/>
            </p:nvSpPr>
            <p:spPr bwMode="auto">
              <a:xfrm>
                <a:off x="3713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2" name="iś1îḋe"/>
              <p:cNvSpPr/>
              <p:nvPr/>
            </p:nvSpPr>
            <p:spPr bwMode="auto">
              <a:xfrm>
                <a:off x="3713" y="3680"/>
                <a:ext cx="0" cy="68"/>
              </a:xfrm>
              <a:custGeom>
                <a:avLst/>
                <a:gdLst>
                  <a:gd name="T0" fmla="*/ 2 w 2"/>
                  <a:gd name="T1" fmla="*/ 0 h 253"/>
                  <a:gd name="T2" fmla="*/ 2 w 2"/>
                  <a:gd name="T3" fmla="*/ 247 h 253"/>
                  <a:gd name="T4" fmla="*/ 0 w 2"/>
                  <a:gd name="T5" fmla="*/ 253 h 253"/>
                  <a:gd name="T6" fmla="*/ 0 w 2"/>
                  <a:gd name="T7" fmla="*/ 6 h 253"/>
                  <a:gd name="T8" fmla="*/ 2 w 2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3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9"/>
                      <a:pt x="0" y="251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1" y="2"/>
                      <a:pt x="2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3" name="íṡľiḑè"/>
              <p:cNvSpPr/>
              <p:nvPr/>
            </p:nvSpPr>
            <p:spPr bwMode="auto">
              <a:xfrm>
                <a:off x="3713" y="3682"/>
                <a:ext cx="0" cy="67"/>
              </a:xfrm>
              <a:custGeom>
                <a:avLst/>
                <a:gdLst>
                  <a:gd name="T0" fmla="*/ 0 h 251"/>
                  <a:gd name="T1" fmla="*/ 247 h 251"/>
                  <a:gd name="T2" fmla="*/ 251 h 251"/>
                  <a:gd name="T3" fmla="*/ 4 h 251"/>
                  <a:gd name="T4" fmla="*/ 0 h 2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51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4" name="îṣlïḑê"/>
              <p:cNvSpPr/>
              <p:nvPr/>
            </p:nvSpPr>
            <p:spPr bwMode="auto">
              <a:xfrm>
                <a:off x="3601" y="3679"/>
                <a:ext cx="9" cy="70"/>
              </a:xfrm>
              <a:custGeom>
                <a:avLst/>
                <a:gdLst>
                  <a:gd name="T0" fmla="*/ 32 w 32"/>
                  <a:gd name="T1" fmla="*/ 0 h 260"/>
                  <a:gd name="T2" fmla="*/ 32 w 32"/>
                  <a:gd name="T3" fmla="*/ 246 h 260"/>
                  <a:gd name="T4" fmla="*/ 0 w 32"/>
                  <a:gd name="T5" fmla="*/ 260 h 260"/>
                  <a:gd name="T6" fmla="*/ 0 w 32"/>
                  <a:gd name="T7" fmla="*/ 13 h 260"/>
                  <a:gd name="T8" fmla="*/ 32 w 32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60">
                    <a:moveTo>
                      <a:pt x="32" y="0"/>
                    </a:moveTo>
                    <a:cubicBezTo>
                      <a:pt x="32" y="246"/>
                      <a:pt x="32" y="246"/>
                      <a:pt x="32" y="246"/>
                    </a:cubicBezTo>
                    <a:cubicBezTo>
                      <a:pt x="22" y="252"/>
                      <a:pt x="12" y="257"/>
                      <a:pt x="0" y="2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1"/>
                      <a:pt x="22" y="6"/>
                      <a:pt x="3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5" name="îşlïḓè"/>
              <p:cNvSpPr/>
              <p:nvPr/>
            </p:nvSpPr>
            <p:spPr bwMode="auto">
              <a:xfrm>
                <a:off x="3599" y="3682"/>
                <a:ext cx="2" cy="67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8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5" y="1"/>
                      <a:pt x="8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6" name="ïSḻiḓè"/>
              <p:cNvSpPr/>
              <p:nvPr/>
            </p:nvSpPr>
            <p:spPr bwMode="auto">
              <a:xfrm>
                <a:off x="3597" y="3683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7" name="ïślîďé"/>
              <p:cNvSpPr/>
              <p:nvPr/>
            </p:nvSpPr>
            <p:spPr bwMode="auto">
              <a:xfrm>
                <a:off x="3595" y="3683"/>
                <a:ext cx="2" cy="66"/>
              </a:xfrm>
              <a:custGeom>
                <a:avLst/>
                <a:gdLst>
                  <a:gd name="T0" fmla="*/ 6 w 6"/>
                  <a:gd name="T1" fmla="*/ 0 h 246"/>
                  <a:gd name="T2" fmla="*/ 6 w 6"/>
                  <a:gd name="T3" fmla="*/ 246 h 246"/>
                  <a:gd name="T4" fmla="*/ 0 w 6"/>
                  <a:gd name="T5" fmla="*/ 246 h 246"/>
                  <a:gd name="T6" fmla="*/ 0 w 6"/>
                  <a:gd name="T7" fmla="*/ 0 h 246"/>
                  <a:gd name="T8" fmla="*/ 6 w 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8" name="íṣľïḋê"/>
              <p:cNvSpPr/>
              <p:nvPr/>
            </p:nvSpPr>
            <p:spPr bwMode="auto">
              <a:xfrm>
                <a:off x="3594" y="3683"/>
                <a:ext cx="1" cy="66"/>
              </a:xfrm>
              <a:custGeom>
                <a:avLst/>
                <a:gdLst>
                  <a:gd name="T0" fmla="*/ 6 w 6"/>
                  <a:gd name="T1" fmla="*/ 0 h 246"/>
                  <a:gd name="T2" fmla="*/ 6 w 6"/>
                  <a:gd name="T3" fmla="*/ 246 h 246"/>
                  <a:gd name="T4" fmla="*/ 5 w 6"/>
                  <a:gd name="T5" fmla="*/ 246 h 246"/>
                  <a:gd name="T6" fmla="*/ 0 w 6"/>
                  <a:gd name="T7" fmla="*/ 246 h 246"/>
                  <a:gd name="T8" fmla="*/ 0 w 6"/>
                  <a:gd name="T9" fmla="*/ 0 h 246"/>
                  <a:gd name="T10" fmla="*/ 5 w 6"/>
                  <a:gd name="T11" fmla="*/ 0 h 246"/>
                  <a:gd name="T12" fmla="*/ 6 w 6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6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6"/>
                      <a:pt x="2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79" name="íŝļïdé"/>
              <p:cNvSpPr/>
              <p:nvPr/>
            </p:nvSpPr>
            <p:spPr bwMode="auto">
              <a:xfrm>
                <a:off x="3593" y="3683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0" name="ïṡḻiḋè"/>
              <p:cNvSpPr/>
              <p:nvPr/>
            </p:nvSpPr>
            <p:spPr bwMode="auto">
              <a:xfrm>
                <a:off x="3593" y="3683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1" name="í$ļïďè"/>
              <p:cNvSpPr/>
              <p:nvPr/>
            </p:nvSpPr>
            <p:spPr bwMode="auto">
              <a:xfrm>
                <a:off x="3592" y="3683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2" name="iśļiḋe"/>
              <p:cNvSpPr/>
              <p:nvPr/>
            </p:nvSpPr>
            <p:spPr bwMode="auto">
              <a:xfrm>
                <a:off x="3591" y="3683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3" name="iSḷîḑê"/>
              <p:cNvSpPr/>
              <p:nvPr/>
            </p:nvSpPr>
            <p:spPr bwMode="auto">
              <a:xfrm>
                <a:off x="3591" y="3683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4" name="íŝḷíḍê"/>
              <p:cNvSpPr/>
              <p:nvPr/>
            </p:nvSpPr>
            <p:spPr bwMode="auto">
              <a:xfrm>
                <a:off x="3590" y="3682"/>
                <a:ext cx="1" cy="67"/>
              </a:xfrm>
              <a:custGeom>
                <a:avLst/>
                <a:gdLst>
                  <a:gd name="T0" fmla="*/ 3 w 3"/>
                  <a:gd name="T1" fmla="*/ 2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2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2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5" name="îšḻiḋè"/>
              <p:cNvSpPr/>
              <p:nvPr/>
            </p:nvSpPr>
            <p:spPr bwMode="auto">
              <a:xfrm>
                <a:off x="3602" y="3681"/>
                <a:ext cx="8" cy="69"/>
              </a:xfrm>
              <a:custGeom>
                <a:avLst/>
                <a:gdLst>
                  <a:gd name="T0" fmla="*/ 29 w 29"/>
                  <a:gd name="T1" fmla="*/ 0 h 259"/>
                  <a:gd name="T2" fmla="*/ 29 w 29"/>
                  <a:gd name="T3" fmla="*/ 247 h 259"/>
                  <a:gd name="T4" fmla="*/ 0 w 29"/>
                  <a:gd name="T5" fmla="*/ 259 h 259"/>
                  <a:gd name="T6" fmla="*/ 0 w 29"/>
                  <a:gd name="T7" fmla="*/ 12 h 259"/>
                  <a:gd name="T8" fmla="*/ 29 w 29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9">
                    <a:moveTo>
                      <a:pt x="29" y="0"/>
                    </a:moveTo>
                    <a:cubicBezTo>
                      <a:pt x="29" y="247"/>
                      <a:pt x="29" y="247"/>
                      <a:pt x="29" y="247"/>
                    </a:cubicBezTo>
                    <a:cubicBezTo>
                      <a:pt x="21" y="252"/>
                      <a:pt x="11" y="256"/>
                      <a:pt x="0" y="25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1" y="10"/>
                      <a:pt x="21" y="5"/>
                      <a:pt x="29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6" name="íṣ1îdé"/>
              <p:cNvSpPr/>
              <p:nvPr/>
            </p:nvSpPr>
            <p:spPr bwMode="auto">
              <a:xfrm>
                <a:off x="3600" y="3684"/>
                <a:ext cx="2" cy="67"/>
              </a:xfrm>
              <a:custGeom>
                <a:avLst/>
                <a:gdLst>
                  <a:gd name="T0" fmla="*/ 7 w 7"/>
                  <a:gd name="T1" fmla="*/ 0 h 248"/>
                  <a:gd name="T2" fmla="*/ 7 w 7"/>
                  <a:gd name="T3" fmla="*/ 247 h 248"/>
                  <a:gd name="T4" fmla="*/ 0 w 7"/>
                  <a:gd name="T5" fmla="*/ 248 h 248"/>
                  <a:gd name="T6" fmla="*/ 0 w 7"/>
                  <a:gd name="T7" fmla="*/ 2 h 248"/>
                  <a:gd name="T8" fmla="*/ 7 w 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8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2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5" y="1"/>
                      <a:pt x="7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7" name="iṩḷiḑê"/>
              <p:cNvSpPr/>
              <p:nvPr/>
            </p:nvSpPr>
            <p:spPr bwMode="auto">
              <a:xfrm>
                <a:off x="3598" y="3685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8" name="i$ľíḓê"/>
              <p:cNvSpPr/>
              <p:nvPr/>
            </p:nvSpPr>
            <p:spPr bwMode="auto">
              <a:xfrm>
                <a:off x="3597" y="3685"/>
                <a:ext cx="1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89" name="ïṡḷiḓè"/>
              <p:cNvSpPr/>
              <p:nvPr/>
            </p:nvSpPr>
            <p:spPr bwMode="auto">
              <a:xfrm>
                <a:off x="3595" y="3685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5 w 6"/>
                  <a:gd name="T5" fmla="*/ 247 h 247"/>
                  <a:gd name="T6" fmla="*/ 0 w 6"/>
                  <a:gd name="T7" fmla="*/ 247 h 247"/>
                  <a:gd name="T8" fmla="*/ 0 w 6"/>
                  <a:gd name="T9" fmla="*/ 0 h 247"/>
                  <a:gd name="T10" fmla="*/ 5 w 6"/>
                  <a:gd name="T11" fmla="*/ 0 h 247"/>
                  <a:gd name="T12" fmla="*/ 6 w 6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0" name="îSḷîdê"/>
              <p:cNvSpPr/>
              <p:nvPr/>
            </p:nvSpPr>
            <p:spPr bwMode="auto">
              <a:xfrm>
                <a:off x="3594" y="3685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1" name="íş1íḓé"/>
              <p:cNvSpPr/>
              <p:nvPr/>
            </p:nvSpPr>
            <p:spPr bwMode="auto">
              <a:xfrm>
                <a:off x="3594" y="3685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2" name="iśḻiḑe"/>
              <p:cNvSpPr/>
              <p:nvPr/>
            </p:nvSpPr>
            <p:spPr bwMode="auto">
              <a:xfrm>
                <a:off x="3593" y="3685"/>
                <a:ext cx="1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3" name="iṡ1ïḋè"/>
              <p:cNvSpPr/>
              <p:nvPr/>
            </p:nvSpPr>
            <p:spPr bwMode="auto">
              <a:xfrm>
                <a:off x="3593" y="3685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4" name="îṩ1ïḍê"/>
              <p:cNvSpPr/>
              <p:nvPr/>
            </p:nvSpPr>
            <p:spPr bwMode="auto">
              <a:xfrm>
                <a:off x="3592" y="3684"/>
                <a:ext cx="1" cy="67"/>
              </a:xfrm>
              <a:custGeom>
                <a:avLst/>
                <a:gdLst>
                  <a:gd name="T0" fmla="*/ 2 w 2"/>
                  <a:gd name="T1" fmla="*/ 1 h 248"/>
                  <a:gd name="T2" fmla="*/ 2 w 2"/>
                  <a:gd name="T3" fmla="*/ 248 h 248"/>
                  <a:gd name="T4" fmla="*/ 0 w 2"/>
                  <a:gd name="T5" fmla="*/ 247 h 248"/>
                  <a:gd name="T6" fmla="*/ 0 w 2"/>
                  <a:gd name="T7" fmla="*/ 0 h 248"/>
                  <a:gd name="T8" fmla="*/ 2 w 2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1"/>
                    </a:move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5" name="îṡḻîde"/>
              <p:cNvSpPr/>
              <p:nvPr/>
            </p:nvSpPr>
            <p:spPr bwMode="auto">
              <a:xfrm>
                <a:off x="3590" y="3682"/>
                <a:ext cx="2" cy="68"/>
              </a:xfrm>
              <a:custGeom>
                <a:avLst/>
                <a:gdLst>
                  <a:gd name="T0" fmla="*/ 7 w 7"/>
                  <a:gd name="T1" fmla="*/ 8 h 255"/>
                  <a:gd name="T2" fmla="*/ 7 w 7"/>
                  <a:gd name="T3" fmla="*/ 255 h 255"/>
                  <a:gd name="T4" fmla="*/ 0 w 7"/>
                  <a:gd name="T5" fmla="*/ 247 h 255"/>
                  <a:gd name="T6" fmla="*/ 0 w 7"/>
                  <a:gd name="T7" fmla="*/ 0 h 255"/>
                  <a:gd name="T8" fmla="*/ 7 w 7"/>
                  <a:gd name="T9" fmla="*/ 8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5">
                    <a:moveTo>
                      <a:pt x="7" y="8"/>
                    </a:moveTo>
                    <a:cubicBezTo>
                      <a:pt x="7" y="255"/>
                      <a:pt x="7" y="255"/>
                      <a:pt x="7" y="255"/>
                    </a:cubicBezTo>
                    <a:cubicBezTo>
                      <a:pt x="4" y="253"/>
                      <a:pt x="1" y="251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4" y="7"/>
                      <a:pt x="7" y="8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6" name="ïṡľïḓé"/>
              <p:cNvSpPr/>
              <p:nvPr/>
            </p:nvSpPr>
            <p:spPr bwMode="auto">
              <a:xfrm>
                <a:off x="3599" y="3683"/>
                <a:ext cx="12" cy="71"/>
              </a:xfrm>
              <a:custGeom>
                <a:avLst/>
                <a:gdLst>
                  <a:gd name="T0" fmla="*/ 44 w 44"/>
                  <a:gd name="T1" fmla="*/ 0 h 266"/>
                  <a:gd name="T2" fmla="*/ 44 w 44"/>
                  <a:gd name="T3" fmla="*/ 247 h 266"/>
                  <a:gd name="T4" fmla="*/ 43 w 44"/>
                  <a:gd name="T5" fmla="*/ 247 h 266"/>
                  <a:gd name="T6" fmla="*/ 0 w 44"/>
                  <a:gd name="T7" fmla="*/ 266 h 266"/>
                  <a:gd name="T8" fmla="*/ 0 w 44"/>
                  <a:gd name="T9" fmla="*/ 19 h 266"/>
                  <a:gd name="T10" fmla="*/ 43 w 44"/>
                  <a:gd name="T11" fmla="*/ 1 h 266"/>
                  <a:gd name="T12" fmla="*/ 44 w 44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266">
                    <a:moveTo>
                      <a:pt x="44" y="0"/>
                    </a:moveTo>
                    <a:cubicBezTo>
                      <a:pt x="44" y="247"/>
                      <a:pt x="44" y="247"/>
                      <a:pt x="44" y="247"/>
                    </a:cubicBezTo>
                    <a:cubicBezTo>
                      <a:pt x="43" y="247"/>
                      <a:pt x="43" y="247"/>
                      <a:pt x="43" y="247"/>
                    </a:cubicBezTo>
                    <a:cubicBezTo>
                      <a:pt x="32" y="255"/>
                      <a:pt x="18" y="262"/>
                      <a:pt x="0" y="26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5"/>
                      <a:pt x="32" y="9"/>
                      <a:pt x="43" y="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7" name="ïşľîdè"/>
              <p:cNvSpPr/>
              <p:nvPr/>
            </p:nvSpPr>
            <p:spPr bwMode="auto">
              <a:xfrm>
                <a:off x="3596" y="3688"/>
                <a:ext cx="3" cy="67"/>
              </a:xfrm>
              <a:custGeom>
                <a:avLst/>
                <a:gdLst>
                  <a:gd name="T0" fmla="*/ 11 w 11"/>
                  <a:gd name="T1" fmla="*/ 0 h 249"/>
                  <a:gd name="T2" fmla="*/ 11 w 11"/>
                  <a:gd name="T3" fmla="*/ 247 h 249"/>
                  <a:gd name="T4" fmla="*/ 0 w 11"/>
                  <a:gd name="T5" fmla="*/ 249 h 249"/>
                  <a:gd name="T6" fmla="*/ 0 w 11"/>
                  <a:gd name="T7" fmla="*/ 2 h 249"/>
                  <a:gd name="T8" fmla="*/ 11 w 1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49">
                    <a:moveTo>
                      <a:pt x="11" y="0"/>
                    </a:moveTo>
                    <a:cubicBezTo>
                      <a:pt x="11" y="247"/>
                      <a:pt x="11" y="247"/>
                      <a:pt x="11" y="247"/>
                    </a:cubicBezTo>
                    <a:cubicBezTo>
                      <a:pt x="8" y="248"/>
                      <a:pt x="4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8" y="1"/>
                      <a:pt x="11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8" name="iŝḷîďè"/>
              <p:cNvSpPr/>
              <p:nvPr/>
            </p:nvSpPr>
            <p:spPr bwMode="auto">
              <a:xfrm>
                <a:off x="3593" y="3689"/>
                <a:ext cx="3" cy="66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7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7"/>
                      <a:pt x="10" y="247"/>
                      <a:pt x="10" y="247"/>
                    </a:cubicBezTo>
                    <a:cubicBezTo>
                      <a:pt x="7" y="247"/>
                      <a:pt x="3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99" name="íşḻídé"/>
              <p:cNvSpPr/>
              <p:nvPr/>
            </p:nvSpPr>
            <p:spPr bwMode="auto">
              <a:xfrm>
                <a:off x="3591" y="3689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7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0" name="ïṡļiḓè"/>
              <p:cNvSpPr/>
              <p:nvPr/>
            </p:nvSpPr>
            <p:spPr bwMode="auto">
              <a:xfrm>
                <a:off x="3589" y="3689"/>
                <a:ext cx="2" cy="66"/>
              </a:xfrm>
              <a:custGeom>
                <a:avLst/>
                <a:gdLst>
                  <a:gd name="T0" fmla="*/ 8 w 8"/>
                  <a:gd name="T1" fmla="*/ 1 h 247"/>
                  <a:gd name="T2" fmla="*/ 8 w 8"/>
                  <a:gd name="T3" fmla="*/ 247 h 247"/>
                  <a:gd name="T4" fmla="*/ 7 w 8"/>
                  <a:gd name="T5" fmla="*/ 247 h 247"/>
                  <a:gd name="T6" fmla="*/ 0 w 8"/>
                  <a:gd name="T7" fmla="*/ 247 h 247"/>
                  <a:gd name="T8" fmla="*/ 0 w 8"/>
                  <a:gd name="T9" fmla="*/ 0 h 247"/>
                  <a:gd name="T10" fmla="*/ 7 w 8"/>
                  <a:gd name="T11" fmla="*/ 1 h 247"/>
                  <a:gd name="T12" fmla="*/ 8 w 8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7">
                    <a:moveTo>
                      <a:pt x="8" y="1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7" y="247"/>
                    </a:cubicBezTo>
                    <a:cubicBezTo>
                      <a:pt x="5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1" name="ïṥlïḋe"/>
              <p:cNvSpPr/>
              <p:nvPr/>
            </p:nvSpPr>
            <p:spPr bwMode="auto">
              <a:xfrm>
                <a:off x="3587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2" name="î$ļîďe"/>
              <p:cNvSpPr/>
              <p:nvPr/>
            </p:nvSpPr>
            <p:spPr bwMode="auto">
              <a:xfrm>
                <a:off x="3586" y="3689"/>
                <a:ext cx="1" cy="66"/>
              </a:xfrm>
              <a:custGeom>
                <a:avLst/>
                <a:gdLst>
                  <a:gd name="T0" fmla="*/ 6 w 6"/>
                  <a:gd name="T1" fmla="*/ 1 h 248"/>
                  <a:gd name="T2" fmla="*/ 6 w 6"/>
                  <a:gd name="T3" fmla="*/ 248 h 248"/>
                  <a:gd name="T4" fmla="*/ 0 w 6"/>
                  <a:gd name="T5" fmla="*/ 247 h 248"/>
                  <a:gd name="T6" fmla="*/ 0 w 6"/>
                  <a:gd name="T7" fmla="*/ 0 h 248"/>
                  <a:gd name="T8" fmla="*/ 6 w 6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8">
                    <a:moveTo>
                      <a:pt x="6" y="1"/>
                    </a:moveTo>
                    <a:cubicBezTo>
                      <a:pt x="6" y="248"/>
                      <a:pt x="6" y="248"/>
                      <a:pt x="6" y="248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6" y="1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3" name="ïšlîďé"/>
              <p:cNvSpPr/>
              <p:nvPr/>
            </p:nvSpPr>
            <p:spPr bwMode="auto">
              <a:xfrm>
                <a:off x="3585" y="3688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4" name="iṧľîḋe"/>
              <p:cNvSpPr/>
              <p:nvPr/>
            </p:nvSpPr>
            <p:spPr bwMode="auto">
              <a:xfrm>
                <a:off x="3583" y="3688"/>
                <a:ext cx="2" cy="67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8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5" name="iṩľîďè"/>
              <p:cNvSpPr/>
              <p:nvPr/>
            </p:nvSpPr>
            <p:spPr bwMode="auto">
              <a:xfrm>
                <a:off x="3582" y="3688"/>
                <a:ext cx="1" cy="66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6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6" name="ïŝliďé"/>
              <p:cNvSpPr/>
              <p:nvPr/>
            </p:nvSpPr>
            <p:spPr bwMode="auto">
              <a:xfrm>
                <a:off x="3577" y="3681"/>
                <a:ext cx="5" cy="73"/>
              </a:xfrm>
              <a:custGeom>
                <a:avLst/>
                <a:gdLst>
                  <a:gd name="T0" fmla="*/ 18 w 18"/>
                  <a:gd name="T1" fmla="*/ 24 h 270"/>
                  <a:gd name="T2" fmla="*/ 18 w 18"/>
                  <a:gd name="T3" fmla="*/ 270 h 270"/>
                  <a:gd name="T4" fmla="*/ 2 w 18"/>
                  <a:gd name="T5" fmla="*/ 258 h 270"/>
                  <a:gd name="T6" fmla="*/ 0 w 18"/>
                  <a:gd name="T7" fmla="*/ 246 h 270"/>
                  <a:gd name="T8" fmla="*/ 0 w 18"/>
                  <a:gd name="T9" fmla="*/ 0 h 270"/>
                  <a:gd name="T10" fmla="*/ 2 w 18"/>
                  <a:gd name="T11" fmla="*/ 11 h 270"/>
                  <a:gd name="T12" fmla="*/ 18 w 18"/>
                  <a:gd name="T13" fmla="*/ 2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70">
                    <a:moveTo>
                      <a:pt x="18" y="24"/>
                    </a:moveTo>
                    <a:cubicBezTo>
                      <a:pt x="18" y="270"/>
                      <a:pt x="18" y="270"/>
                      <a:pt x="18" y="270"/>
                    </a:cubicBezTo>
                    <a:cubicBezTo>
                      <a:pt x="10" y="267"/>
                      <a:pt x="5" y="263"/>
                      <a:pt x="2" y="258"/>
                    </a:cubicBezTo>
                    <a:cubicBezTo>
                      <a:pt x="1" y="254"/>
                      <a:pt x="0" y="251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1" y="8"/>
                      <a:pt x="2" y="11"/>
                    </a:cubicBezTo>
                    <a:cubicBezTo>
                      <a:pt x="5" y="17"/>
                      <a:pt x="10" y="21"/>
                      <a:pt x="18" y="24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7" name="i$ľîdé"/>
              <p:cNvSpPr/>
              <p:nvPr/>
            </p:nvSpPr>
            <p:spPr bwMode="auto">
              <a:xfrm>
                <a:off x="3635" y="3680"/>
                <a:ext cx="0" cy="67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8" name="ïṧ1îḑe"/>
              <p:cNvSpPr/>
              <p:nvPr/>
            </p:nvSpPr>
            <p:spPr bwMode="auto">
              <a:xfrm>
                <a:off x="3634" y="3681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2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09" name="íṡľidê"/>
              <p:cNvSpPr/>
              <p:nvPr/>
            </p:nvSpPr>
            <p:spPr bwMode="auto">
              <a:xfrm>
                <a:off x="3634" y="3681"/>
                <a:ext cx="0" cy="67"/>
              </a:xfrm>
              <a:custGeom>
                <a:avLst/>
                <a:gdLst>
                  <a:gd name="T0" fmla="*/ 2 w 2"/>
                  <a:gd name="T1" fmla="*/ 0 h 249"/>
                  <a:gd name="T2" fmla="*/ 2 w 2"/>
                  <a:gd name="T3" fmla="*/ 246 h 249"/>
                  <a:gd name="T4" fmla="*/ 0 w 2"/>
                  <a:gd name="T5" fmla="*/ 249 h 249"/>
                  <a:gd name="T6" fmla="*/ 0 w 2"/>
                  <a:gd name="T7" fmla="*/ 2 h 249"/>
                  <a:gd name="T8" fmla="*/ 2 w 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9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1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0" name="ï$líḓê"/>
              <p:cNvSpPr/>
              <p:nvPr/>
            </p:nvSpPr>
            <p:spPr bwMode="auto">
              <a:xfrm>
                <a:off x="3633" y="3682"/>
                <a:ext cx="1" cy="67"/>
              </a:xfrm>
              <a:custGeom>
                <a:avLst/>
                <a:gdLst>
                  <a:gd name="T0" fmla="*/ 3 w 3"/>
                  <a:gd name="T1" fmla="*/ 0 h 249"/>
                  <a:gd name="T2" fmla="*/ 3 w 3"/>
                  <a:gd name="T3" fmla="*/ 247 h 249"/>
                  <a:gd name="T4" fmla="*/ 0 w 3"/>
                  <a:gd name="T5" fmla="*/ 249 h 249"/>
                  <a:gd name="T6" fmla="*/ 0 w 3"/>
                  <a:gd name="T7" fmla="*/ 3 h 249"/>
                  <a:gd name="T8" fmla="*/ 3 w 3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9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1" name="ïşliḑe"/>
              <p:cNvSpPr/>
              <p:nvPr/>
            </p:nvSpPr>
            <p:spPr bwMode="auto">
              <a:xfrm>
                <a:off x="3630" y="3683"/>
                <a:ext cx="3" cy="67"/>
              </a:xfrm>
              <a:custGeom>
                <a:avLst/>
                <a:gdLst>
                  <a:gd name="T0" fmla="*/ 12 w 12"/>
                  <a:gd name="T1" fmla="*/ 0 h 252"/>
                  <a:gd name="T2" fmla="*/ 12 w 12"/>
                  <a:gd name="T3" fmla="*/ 246 h 252"/>
                  <a:gd name="T4" fmla="*/ 0 w 12"/>
                  <a:gd name="T5" fmla="*/ 252 h 252"/>
                  <a:gd name="T6" fmla="*/ 0 w 12"/>
                  <a:gd name="T7" fmla="*/ 5 h 252"/>
                  <a:gd name="T8" fmla="*/ 12 w 12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cubicBezTo>
                      <a:pt x="12" y="246"/>
                      <a:pt x="12" y="246"/>
                      <a:pt x="12" y="246"/>
                    </a:cubicBezTo>
                    <a:cubicBezTo>
                      <a:pt x="8" y="249"/>
                      <a:pt x="4" y="251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8" y="2"/>
                      <a:pt x="1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2" name="iṧḻîḍé"/>
              <p:cNvSpPr/>
              <p:nvPr/>
            </p:nvSpPr>
            <p:spPr bwMode="auto">
              <a:xfrm>
                <a:off x="3629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3" name="iṩḷîḓè"/>
              <p:cNvSpPr/>
              <p:nvPr/>
            </p:nvSpPr>
            <p:spPr bwMode="auto">
              <a:xfrm>
                <a:off x="3628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6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0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4" name="iṥḷiḍé"/>
              <p:cNvSpPr/>
              <p:nvPr/>
            </p:nvSpPr>
            <p:spPr bwMode="auto">
              <a:xfrm>
                <a:off x="3628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5" name="išļídé"/>
              <p:cNvSpPr/>
              <p:nvPr/>
            </p:nvSpPr>
            <p:spPr bwMode="auto">
              <a:xfrm>
                <a:off x="3627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6" name="íşľîḓe"/>
              <p:cNvSpPr/>
              <p:nvPr/>
            </p:nvSpPr>
            <p:spPr bwMode="auto">
              <a:xfrm>
                <a:off x="3627" y="3684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7" name="íṧlïḑê"/>
              <p:cNvSpPr/>
              <p:nvPr/>
            </p:nvSpPr>
            <p:spPr bwMode="auto">
              <a:xfrm>
                <a:off x="3626" y="3684"/>
                <a:ext cx="1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8" name="iṣḻîďé"/>
              <p:cNvSpPr/>
              <p:nvPr/>
            </p:nvSpPr>
            <p:spPr bwMode="auto">
              <a:xfrm>
                <a:off x="3626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19" name="iśļïḋe"/>
              <p:cNvSpPr/>
              <p:nvPr/>
            </p:nvSpPr>
            <p:spPr bwMode="auto">
              <a:xfrm>
                <a:off x="3626" y="3684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0" name="iṣļîdé"/>
              <p:cNvSpPr/>
              <p:nvPr/>
            </p:nvSpPr>
            <p:spPr bwMode="auto">
              <a:xfrm>
                <a:off x="3625" y="3684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1" name="îṧļíḍè"/>
              <p:cNvSpPr/>
              <p:nvPr/>
            </p:nvSpPr>
            <p:spPr bwMode="auto">
              <a:xfrm>
                <a:off x="3623" y="3681"/>
                <a:ext cx="2" cy="69"/>
              </a:xfrm>
              <a:custGeom>
                <a:avLst/>
                <a:gdLst>
                  <a:gd name="T0" fmla="*/ 7 w 7"/>
                  <a:gd name="T1" fmla="*/ 10 h 256"/>
                  <a:gd name="T2" fmla="*/ 7 w 7"/>
                  <a:gd name="T3" fmla="*/ 256 h 256"/>
                  <a:gd name="T4" fmla="*/ 0 w 7"/>
                  <a:gd name="T5" fmla="*/ 246 h 256"/>
                  <a:gd name="T6" fmla="*/ 0 w 7"/>
                  <a:gd name="T7" fmla="*/ 0 h 256"/>
                  <a:gd name="T8" fmla="*/ 7 w 7"/>
                  <a:gd name="T9" fmla="*/ 1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56">
                    <a:moveTo>
                      <a:pt x="7" y="10"/>
                    </a:moveTo>
                    <a:cubicBezTo>
                      <a:pt x="7" y="256"/>
                      <a:pt x="7" y="256"/>
                      <a:pt x="7" y="256"/>
                    </a:cubicBezTo>
                    <a:cubicBezTo>
                      <a:pt x="3" y="255"/>
                      <a:pt x="0" y="252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3" y="8"/>
                      <a:pt x="7" y="10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2" name="iṩḷîḋê"/>
              <p:cNvSpPr/>
              <p:nvPr/>
            </p:nvSpPr>
            <p:spPr bwMode="auto">
              <a:xfrm>
                <a:off x="3634" y="3685"/>
                <a:ext cx="1" cy="67"/>
              </a:xfrm>
              <a:custGeom>
                <a:avLst/>
                <a:gdLst>
                  <a:gd name="T0" fmla="*/ 5 w 5"/>
                  <a:gd name="T1" fmla="*/ 0 h 250"/>
                  <a:gd name="T2" fmla="*/ 5 w 5"/>
                  <a:gd name="T3" fmla="*/ 246 h 250"/>
                  <a:gd name="T4" fmla="*/ 0 w 5"/>
                  <a:gd name="T5" fmla="*/ 250 h 250"/>
                  <a:gd name="T6" fmla="*/ 0 w 5"/>
                  <a:gd name="T7" fmla="*/ 4 h 250"/>
                  <a:gd name="T8" fmla="*/ 5 w 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0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3" y="1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3" name="i$ḻïdé"/>
              <p:cNvSpPr/>
              <p:nvPr/>
            </p:nvSpPr>
            <p:spPr bwMode="auto">
              <a:xfrm>
                <a:off x="3627" y="3686"/>
                <a:ext cx="7" cy="69"/>
              </a:xfrm>
              <a:custGeom>
                <a:avLst/>
                <a:gdLst>
                  <a:gd name="T0" fmla="*/ 25 w 25"/>
                  <a:gd name="T1" fmla="*/ 0 h 257"/>
                  <a:gd name="T2" fmla="*/ 25 w 25"/>
                  <a:gd name="T3" fmla="*/ 246 h 257"/>
                  <a:gd name="T4" fmla="*/ 0 w 25"/>
                  <a:gd name="T5" fmla="*/ 257 h 257"/>
                  <a:gd name="T6" fmla="*/ 0 w 25"/>
                  <a:gd name="T7" fmla="*/ 11 h 257"/>
                  <a:gd name="T8" fmla="*/ 25 w 25"/>
                  <a:gd name="T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7">
                    <a:moveTo>
                      <a:pt x="25" y="0"/>
                    </a:moveTo>
                    <a:cubicBezTo>
                      <a:pt x="25" y="246"/>
                      <a:pt x="25" y="246"/>
                      <a:pt x="25" y="246"/>
                    </a:cubicBezTo>
                    <a:cubicBezTo>
                      <a:pt x="19" y="251"/>
                      <a:pt x="10" y="255"/>
                      <a:pt x="0" y="25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0" y="8"/>
                      <a:pt x="19" y="4"/>
                      <a:pt x="25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4" name="îśḻïdê"/>
              <p:cNvSpPr/>
              <p:nvPr/>
            </p:nvSpPr>
            <p:spPr bwMode="auto">
              <a:xfrm>
                <a:off x="3625" y="368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1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5" y="0"/>
                      <a:pt x="7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5" name="iṥḷíḑe"/>
              <p:cNvSpPr/>
              <p:nvPr/>
            </p:nvSpPr>
            <p:spPr bwMode="auto">
              <a:xfrm>
                <a:off x="3624" y="3689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6" name="íŝḷîdê"/>
              <p:cNvSpPr/>
              <p:nvPr/>
            </p:nvSpPr>
            <p:spPr bwMode="auto">
              <a:xfrm>
                <a:off x="3622" y="3689"/>
                <a:ext cx="2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7 h 247"/>
                  <a:gd name="T6" fmla="*/ 0 w 5"/>
                  <a:gd name="T7" fmla="*/ 1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0"/>
                      <a:pt x="5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7" name="iṧlîḍé"/>
              <p:cNvSpPr/>
              <p:nvPr/>
            </p:nvSpPr>
            <p:spPr bwMode="auto">
              <a:xfrm>
                <a:off x="3621" y="3689"/>
                <a:ext cx="1" cy="66"/>
              </a:xfrm>
              <a:custGeom>
                <a:avLst/>
                <a:gdLst>
                  <a:gd name="T0" fmla="*/ 5 w 5"/>
                  <a:gd name="T1" fmla="*/ 1 h 247"/>
                  <a:gd name="T2" fmla="*/ 5 w 5"/>
                  <a:gd name="T3" fmla="*/ 247 h 247"/>
                  <a:gd name="T4" fmla="*/ 4 w 5"/>
                  <a:gd name="T5" fmla="*/ 247 h 247"/>
                  <a:gd name="T6" fmla="*/ 0 w 5"/>
                  <a:gd name="T7" fmla="*/ 247 h 247"/>
                  <a:gd name="T8" fmla="*/ 0 w 5"/>
                  <a:gd name="T9" fmla="*/ 0 h 247"/>
                  <a:gd name="T10" fmla="*/ 4 w 5"/>
                  <a:gd name="T11" fmla="*/ 1 h 247"/>
                  <a:gd name="T12" fmla="*/ 5 w 5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7">
                    <a:moveTo>
                      <a:pt x="5" y="1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8" name="ïṡ1îḑe"/>
              <p:cNvSpPr/>
              <p:nvPr/>
            </p:nvSpPr>
            <p:spPr bwMode="auto">
              <a:xfrm>
                <a:off x="3620" y="3689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5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29" name="iSļïdé"/>
              <p:cNvSpPr/>
              <p:nvPr/>
            </p:nvSpPr>
            <p:spPr bwMode="auto">
              <a:xfrm>
                <a:off x="3619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0" name="îšḷïḋê"/>
              <p:cNvSpPr/>
              <p:nvPr/>
            </p:nvSpPr>
            <p:spPr bwMode="auto">
              <a:xfrm>
                <a:off x="3617" y="3689"/>
                <a:ext cx="2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1" name="ïšḷîḋé"/>
              <p:cNvSpPr/>
              <p:nvPr/>
            </p:nvSpPr>
            <p:spPr bwMode="auto">
              <a:xfrm>
                <a:off x="3616" y="3688"/>
                <a:ext cx="1" cy="67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2" name="iṥ1iḓe"/>
              <p:cNvSpPr/>
              <p:nvPr/>
            </p:nvSpPr>
            <p:spPr bwMode="auto">
              <a:xfrm>
                <a:off x="3615" y="3688"/>
                <a:ext cx="1" cy="66"/>
              </a:xfrm>
              <a:custGeom>
                <a:avLst/>
                <a:gdLst>
                  <a:gd name="T0" fmla="*/ 4 w 4"/>
                  <a:gd name="T1" fmla="*/ 2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2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8"/>
                      <a:pt x="1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2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3" name="ísḻíďé"/>
              <p:cNvSpPr/>
              <p:nvPr/>
            </p:nvSpPr>
            <p:spPr bwMode="auto">
              <a:xfrm>
                <a:off x="3610" y="3681"/>
                <a:ext cx="5" cy="73"/>
              </a:xfrm>
              <a:custGeom>
                <a:avLst/>
                <a:gdLst>
                  <a:gd name="T0" fmla="*/ 18 w 18"/>
                  <a:gd name="T1" fmla="*/ 25 h 272"/>
                  <a:gd name="T2" fmla="*/ 18 w 18"/>
                  <a:gd name="T3" fmla="*/ 272 h 272"/>
                  <a:gd name="T4" fmla="*/ 1 w 18"/>
                  <a:gd name="T5" fmla="*/ 255 h 272"/>
                  <a:gd name="T6" fmla="*/ 1 w 18"/>
                  <a:gd name="T7" fmla="*/ 254 h 272"/>
                  <a:gd name="T8" fmla="*/ 0 w 18"/>
                  <a:gd name="T9" fmla="*/ 247 h 272"/>
                  <a:gd name="T10" fmla="*/ 0 w 18"/>
                  <a:gd name="T11" fmla="*/ 0 h 272"/>
                  <a:gd name="T12" fmla="*/ 1 w 18"/>
                  <a:gd name="T13" fmla="*/ 7 h 272"/>
                  <a:gd name="T14" fmla="*/ 1 w 18"/>
                  <a:gd name="T15" fmla="*/ 9 h 272"/>
                  <a:gd name="T16" fmla="*/ 18 w 18"/>
                  <a:gd name="T17" fmla="*/ 2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72">
                    <a:moveTo>
                      <a:pt x="18" y="25"/>
                    </a:moveTo>
                    <a:cubicBezTo>
                      <a:pt x="18" y="272"/>
                      <a:pt x="18" y="272"/>
                      <a:pt x="18" y="272"/>
                    </a:cubicBezTo>
                    <a:cubicBezTo>
                      <a:pt x="10" y="269"/>
                      <a:pt x="4" y="263"/>
                      <a:pt x="1" y="255"/>
                    </a:cubicBezTo>
                    <a:cubicBezTo>
                      <a:pt x="1" y="255"/>
                      <a:pt x="1" y="254"/>
                      <a:pt x="1" y="254"/>
                    </a:cubicBezTo>
                    <a:cubicBezTo>
                      <a:pt x="0" y="252"/>
                      <a:pt x="0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4" y="17"/>
                      <a:pt x="10" y="22"/>
                      <a:pt x="18" y="25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4" name="ïṥḻîḋé"/>
              <p:cNvSpPr/>
              <p:nvPr/>
            </p:nvSpPr>
            <p:spPr bwMode="auto">
              <a:xfrm>
                <a:off x="3610" y="3683"/>
                <a:ext cx="1" cy="66"/>
              </a:xfrm>
              <a:prstGeom prst="rect">
                <a:avLst/>
              </a:pr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5" name="îṣļiďè"/>
              <p:cNvSpPr/>
              <p:nvPr/>
            </p:nvSpPr>
            <p:spPr bwMode="auto">
              <a:xfrm>
                <a:off x="3610" y="3683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6" name="iṡļíḓé"/>
              <p:cNvSpPr/>
              <p:nvPr/>
            </p:nvSpPr>
            <p:spPr bwMode="auto">
              <a:xfrm>
                <a:off x="3610" y="3683"/>
                <a:ext cx="1" cy="66"/>
              </a:xfrm>
              <a:prstGeom prst="rect">
                <a:avLst/>
              </a:pr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7" name="îṩ1îḍe"/>
              <p:cNvSpPr/>
              <p:nvPr/>
            </p:nvSpPr>
            <p:spPr bwMode="auto">
              <a:xfrm>
                <a:off x="3610" y="3683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8" name="išlíḍê"/>
              <p:cNvSpPr/>
              <p:nvPr/>
            </p:nvSpPr>
            <p:spPr bwMode="auto">
              <a:xfrm>
                <a:off x="3737" y="3680"/>
                <a:ext cx="1" cy="66"/>
              </a:xfrm>
              <a:prstGeom prst="rect">
                <a:avLst/>
              </a:pr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39" name="ïśḻïdé"/>
              <p:cNvSpPr/>
              <p:nvPr/>
            </p:nvSpPr>
            <p:spPr bwMode="auto">
              <a:xfrm>
                <a:off x="3737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0" name="ïsļiḓé"/>
              <p:cNvSpPr/>
              <p:nvPr/>
            </p:nvSpPr>
            <p:spPr bwMode="auto">
              <a:xfrm>
                <a:off x="3736" y="3680"/>
                <a:ext cx="1" cy="67"/>
              </a:xfrm>
              <a:custGeom>
                <a:avLst/>
                <a:gdLst>
                  <a:gd name="T0" fmla="*/ 2 w 2"/>
                  <a:gd name="T1" fmla="*/ 0 h 250"/>
                  <a:gd name="T2" fmla="*/ 2 w 2"/>
                  <a:gd name="T3" fmla="*/ 247 h 250"/>
                  <a:gd name="T4" fmla="*/ 0 w 2"/>
                  <a:gd name="T5" fmla="*/ 250 h 250"/>
                  <a:gd name="T6" fmla="*/ 0 w 2"/>
                  <a:gd name="T7" fmla="*/ 3 h 250"/>
                  <a:gd name="T8" fmla="*/ 2 w 2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0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1" name="ïSḷîdè"/>
              <p:cNvSpPr/>
              <p:nvPr/>
            </p:nvSpPr>
            <p:spPr bwMode="auto">
              <a:xfrm>
                <a:off x="3735" y="3681"/>
                <a:ext cx="1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7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2" name="îSliḓè"/>
              <p:cNvSpPr/>
              <p:nvPr/>
            </p:nvSpPr>
            <p:spPr bwMode="auto">
              <a:xfrm>
                <a:off x="3734" y="3682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0 w 4"/>
                  <a:gd name="T5" fmla="*/ 250 h 250"/>
                  <a:gd name="T6" fmla="*/ 0 w 4"/>
                  <a:gd name="T7" fmla="*/ 3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43" name="î$1ïḑè"/>
              <p:cNvSpPr/>
              <p:nvPr/>
            </p:nvSpPr>
            <p:spPr bwMode="auto">
              <a:xfrm>
                <a:off x="3731" y="3682"/>
                <a:ext cx="3" cy="68"/>
              </a:xfrm>
              <a:custGeom>
                <a:avLst/>
                <a:gdLst>
                  <a:gd name="T0" fmla="*/ 13 w 13"/>
                  <a:gd name="T1" fmla="*/ 0 h 253"/>
                  <a:gd name="T2" fmla="*/ 13 w 13"/>
                  <a:gd name="T3" fmla="*/ 247 h 253"/>
                  <a:gd name="T4" fmla="*/ 0 w 13"/>
                  <a:gd name="T5" fmla="*/ 253 h 253"/>
                  <a:gd name="T6" fmla="*/ 0 w 13"/>
                  <a:gd name="T7" fmla="*/ 6 h 253"/>
                  <a:gd name="T8" fmla="*/ 13 w 13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3">
                    <a:moveTo>
                      <a:pt x="13" y="0"/>
                    </a:moveTo>
                    <a:cubicBezTo>
                      <a:pt x="13" y="247"/>
                      <a:pt x="13" y="247"/>
                      <a:pt x="13" y="247"/>
                    </a:cubicBezTo>
                    <a:cubicBezTo>
                      <a:pt x="9" y="250"/>
                      <a:pt x="5" y="252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9" y="3"/>
                      <a:pt x="13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90" name="íṧ1idê"/>
            <p:cNvGrpSpPr/>
            <p:nvPr/>
          </p:nvGrpSpPr>
          <p:grpSpPr bwMode="auto">
            <a:xfrm>
              <a:off x="51871" y="5726235"/>
              <a:ext cx="420" cy="234955"/>
              <a:chOff x="3451" y="3607"/>
              <a:chExt cx="420" cy="148"/>
            </a:xfrm>
          </p:grpSpPr>
          <p:sp>
            <p:nvSpPr>
              <p:cNvPr id="2344" name="íṡlîḋé"/>
              <p:cNvSpPr/>
              <p:nvPr/>
            </p:nvSpPr>
            <p:spPr bwMode="auto">
              <a:xfrm>
                <a:off x="3758" y="3683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5" name="ísľïḍé"/>
              <p:cNvSpPr/>
              <p:nvPr/>
            </p:nvSpPr>
            <p:spPr bwMode="auto">
              <a:xfrm>
                <a:off x="3758" y="3683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6" name="iṣļîḓè"/>
              <p:cNvSpPr/>
              <p:nvPr/>
            </p:nvSpPr>
            <p:spPr bwMode="auto">
              <a:xfrm>
                <a:off x="3762" y="3671"/>
                <a:ext cx="1" cy="66"/>
              </a:xfrm>
              <a:prstGeom prst="rect">
                <a:avLst/>
              </a:pr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7" name="íśḷïḑè"/>
              <p:cNvSpPr/>
              <p:nvPr/>
            </p:nvSpPr>
            <p:spPr bwMode="auto">
              <a:xfrm>
                <a:off x="3762" y="3671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8" name="îṣļîḍê"/>
              <p:cNvSpPr/>
              <p:nvPr/>
            </p:nvSpPr>
            <p:spPr bwMode="auto">
              <a:xfrm>
                <a:off x="3761" y="3671"/>
                <a:ext cx="1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7 h 250"/>
                  <a:gd name="T4" fmla="*/ 0 w 1"/>
                  <a:gd name="T5" fmla="*/ 250 h 250"/>
                  <a:gd name="T6" fmla="*/ 0 w 1"/>
                  <a:gd name="T7" fmla="*/ 4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8"/>
                      <a:pt x="0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9" name="î$ļiḓè"/>
              <p:cNvSpPr/>
              <p:nvPr/>
            </p:nvSpPr>
            <p:spPr bwMode="auto">
              <a:xfrm>
                <a:off x="3761" y="3672"/>
                <a:ext cx="0" cy="68"/>
              </a:xfrm>
              <a:custGeom>
                <a:avLst/>
                <a:gdLst>
                  <a:gd name="T0" fmla="*/ 2 w 2"/>
                  <a:gd name="T1" fmla="*/ 0 h 254"/>
                  <a:gd name="T2" fmla="*/ 2 w 2"/>
                  <a:gd name="T3" fmla="*/ 246 h 254"/>
                  <a:gd name="T4" fmla="*/ 0 w 2"/>
                  <a:gd name="T5" fmla="*/ 254 h 254"/>
                  <a:gd name="T6" fmla="*/ 0 w 2"/>
                  <a:gd name="T7" fmla="*/ 7 h 254"/>
                  <a:gd name="T8" fmla="*/ 2 w 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4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9"/>
                      <a:pt x="1" y="251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5"/>
                      <a:pt x="2" y="2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0" name="í$ḷiḍê"/>
              <p:cNvSpPr/>
              <p:nvPr/>
            </p:nvSpPr>
            <p:spPr bwMode="auto">
              <a:xfrm>
                <a:off x="3758" y="3674"/>
                <a:ext cx="3" cy="72"/>
              </a:xfrm>
              <a:custGeom>
                <a:avLst/>
                <a:gdLst>
                  <a:gd name="T0" fmla="*/ 9 w 9"/>
                  <a:gd name="T1" fmla="*/ 0 h 269"/>
                  <a:gd name="T2" fmla="*/ 9 w 9"/>
                  <a:gd name="T3" fmla="*/ 247 h 269"/>
                  <a:gd name="T4" fmla="*/ 0 w 9"/>
                  <a:gd name="T5" fmla="*/ 269 h 269"/>
                  <a:gd name="T6" fmla="*/ 0 w 9"/>
                  <a:gd name="T7" fmla="*/ 23 h 269"/>
                  <a:gd name="T8" fmla="*/ 9 w 9"/>
                  <a:gd name="T9" fmla="*/ 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9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54"/>
                      <a:pt x="3" y="262"/>
                      <a:pt x="0" y="26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" y="15"/>
                      <a:pt x="6" y="7"/>
                      <a:pt x="9" y="0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1" name="ïṧļîḋe"/>
              <p:cNvSpPr/>
              <p:nvPr/>
            </p:nvSpPr>
            <p:spPr bwMode="auto">
              <a:xfrm>
                <a:off x="3758" y="3680"/>
                <a:ext cx="0" cy="68"/>
              </a:xfrm>
              <a:custGeom>
                <a:avLst/>
                <a:gdLst>
                  <a:gd name="T0" fmla="*/ 2 w 2"/>
                  <a:gd name="T1" fmla="*/ 0 h 254"/>
                  <a:gd name="T2" fmla="*/ 2 w 2"/>
                  <a:gd name="T3" fmla="*/ 246 h 254"/>
                  <a:gd name="T4" fmla="*/ 0 w 2"/>
                  <a:gd name="T5" fmla="*/ 254 h 254"/>
                  <a:gd name="T6" fmla="*/ 0 w 2"/>
                  <a:gd name="T7" fmla="*/ 8 h 254"/>
                  <a:gd name="T8" fmla="*/ 2 w 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4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9"/>
                      <a:pt x="0" y="252"/>
                      <a:pt x="0" y="25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1" y="3"/>
                      <a:pt x="2" y="0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2" name="îSļîḍè"/>
              <p:cNvSpPr/>
              <p:nvPr/>
            </p:nvSpPr>
            <p:spPr bwMode="auto">
              <a:xfrm>
                <a:off x="3758" y="3682"/>
                <a:ext cx="0" cy="67"/>
              </a:xfrm>
              <a:custGeom>
                <a:avLst/>
                <a:gdLst>
                  <a:gd name="T0" fmla="*/ 1 w 1"/>
                  <a:gd name="T1" fmla="*/ 0 h 250"/>
                  <a:gd name="T2" fmla="*/ 1 w 1"/>
                  <a:gd name="T3" fmla="*/ 246 h 250"/>
                  <a:gd name="T4" fmla="*/ 0 w 1"/>
                  <a:gd name="T5" fmla="*/ 250 h 250"/>
                  <a:gd name="T6" fmla="*/ 0 w 1"/>
                  <a:gd name="T7" fmla="*/ 4 h 250"/>
                  <a:gd name="T8" fmla="*/ 1 w 1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0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8"/>
                      <a:pt x="0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1"/>
                      <a:pt x="1" y="0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3" name="îṩḷïďé"/>
              <p:cNvSpPr/>
              <p:nvPr/>
            </p:nvSpPr>
            <p:spPr bwMode="auto">
              <a:xfrm>
                <a:off x="3758" y="3683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4" name="ïṣḷîḋe"/>
              <p:cNvSpPr/>
              <p:nvPr/>
            </p:nvSpPr>
            <p:spPr bwMode="auto">
              <a:xfrm>
                <a:off x="3758" y="3683"/>
                <a:ext cx="0" cy="67"/>
              </a:xfrm>
              <a:custGeom>
                <a:avLst/>
                <a:gdLst>
                  <a:gd name="T0" fmla="*/ 0 h 67"/>
                  <a:gd name="T1" fmla="*/ 66 h 67"/>
                  <a:gd name="T2" fmla="*/ 67 h 67"/>
                  <a:gd name="T3" fmla="*/ 0 h 67"/>
                  <a:gd name="T4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6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5" name="iṧḷidé"/>
              <p:cNvSpPr/>
              <p:nvPr/>
            </p:nvSpPr>
            <p:spPr bwMode="auto">
              <a:xfrm>
                <a:off x="3777" y="3682"/>
                <a:ext cx="2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0 w 4"/>
                  <a:gd name="T5" fmla="*/ 250 h 250"/>
                  <a:gd name="T6" fmla="*/ 0 w 4"/>
                  <a:gd name="T7" fmla="*/ 3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6" name="îśḻïďê"/>
              <p:cNvSpPr/>
              <p:nvPr/>
            </p:nvSpPr>
            <p:spPr bwMode="auto">
              <a:xfrm>
                <a:off x="3775" y="3683"/>
                <a:ext cx="2" cy="67"/>
              </a:xfrm>
              <a:custGeom>
                <a:avLst/>
                <a:gdLst>
                  <a:gd name="T0" fmla="*/ 9 w 9"/>
                  <a:gd name="T1" fmla="*/ 0 h 251"/>
                  <a:gd name="T2" fmla="*/ 9 w 9"/>
                  <a:gd name="T3" fmla="*/ 247 h 251"/>
                  <a:gd name="T4" fmla="*/ 0 w 9"/>
                  <a:gd name="T5" fmla="*/ 251 h 251"/>
                  <a:gd name="T6" fmla="*/ 0 w 9"/>
                  <a:gd name="T7" fmla="*/ 4 h 251"/>
                  <a:gd name="T8" fmla="*/ 9 w 9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51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7" y="249"/>
                      <a:pt x="4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7" y="2"/>
                      <a:pt x="9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7" name="ïşľîďè"/>
              <p:cNvSpPr/>
              <p:nvPr/>
            </p:nvSpPr>
            <p:spPr bwMode="auto">
              <a:xfrm>
                <a:off x="3774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1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8" name="íşḻíḑè"/>
              <p:cNvSpPr/>
              <p:nvPr/>
            </p:nvSpPr>
            <p:spPr bwMode="auto">
              <a:xfrm>
                <a:off x="3774" y="3684"/>
                <a:ext cx="0" cy="66"/>
              </a:xfrm>
              <a:custGeom>
                <a:avLst/>
                <a:gdLst>
                  <a:gd name="T0" fmla="*/ 3 w 3"/>
                  <a:gd name="T1" fmla="*/ 0 h 246"/>
                  <a:gd name="T2" fmla="*/ 3 w 3"/>
                  <a:gd name="T3" fmla="*/ 246 h 246"/>
                  <a:gd name="T4" fmla="*/ 0 w 3"/>
                  <a:gd name="T5" fmla="*/ 246 h 246"/>
                  <a:gd name="T6" fmla="*/ 0 w 3"/>
                  <a:gd name="T7" fmla="*/ 0 h 246"/>
                  <a:gd name="T8" fmla="*/ 3 w 3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6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59" name="îṩliḋê"/>
              <p:cNvSpPr/>
              <p:nvPr/>
            </p:nvSpPr>
            <p:spPr bwMode="auto">
              <a:xfrm>
                <a:off x="3773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6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0" name="íṡļíḑè"/>
              <p:cNvSpPr/>
              <p:nvPr/>
            </p:nvSpPr>
            <p:spPr bwMode="auto">
              <a:xfrm>
                <a:off x="3773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2 w 2"/>
                  <a:gd name="T5" fmla="*/ 247 h 247"/>
                  <a:gd name="T6" fmla="*/ 0 w 2"/>
                  <a:gd name="T7" fmla="*/ 247 h 247"/>
                  <a:gd name="T8" fmla="*/ 0 w 2"/>
                  <a:gd name="T9" fmla="*/ 0 h 247"/>
                  <a:gd name="T10" fmla="*/ 2 w 2"/>
                  <a:gd name="T11" fmla="*/ 0 h 247"/>
                  <a:gd name="T12" fmla="*/ 2 w 2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1" name="iṥḻide"/>
              <p:cNvSpPr/>
              <p:nvPr/>
            </p:nvSpPr>
            <p:spPr bwMode="auto">
              <a:xfrm>
                <a:off x="3772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2" name="íṧļïdê"/>
              <p:cNvSpPr/>
              <p:nvPr/>
            </p:nvSpPr>
            <p:spPr bwMode="auto">
              <a:xfrm>
                <a:off x="3772" y="3684"/>
                <a:ext cx="0" cy="66"/>
              </a:xfrm>
              <a:custGeom>
                <a:avLst/>
                <a:gdLst>
                  <a:gd name="T0" fmla="*/ 1 w 1"/>
                  <a:gd name="T1" fmla="*/ 0 h 246"/>
                  <a:gd name="T2" fmla="*/ 1 w 1"/>
                  <a:gd name="T3" fmla="*/ 246 h 246"/>
                  <a:gd name="T4" fmla="*/ 0 w 1"/>
                  <a:gd name="T5" fmla="*/ 246 h 246"/>
                  <a:gd name="T6" fmla="*/ 0 w 1"/>
                  <a:gd name="T7" fmla="*/ 0 h 246"/>
                  <a:gd name="T8" fmla="*/ 1 w 1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6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3" name="íṡḷíḋè"/>
              <p:cNvSpPr/>
              <p:nvPr/>
            </p:nvSpPr>
            <p:spPr bwMode="auto">
              <a:xfrm>
                <a:off x="3772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4" name="íṧ1îḍé"/>
              <p:cNvSpPr/>
              <p:nvPr/>
            </p:nvSpPr>
            <p:spPr bwMode="auto">
              <a:xfrm>
                <a:off x="3771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5" name="íṡ1iḍé"/>
              <p:cNvSpPr/>
              <p:nvPr/>
            </p:nvSpPr>
            <p:spPr bwMode="auto">
              <a:xfrm>
                <a:off x="3771" y="3684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6" name="íṡľïḋè"/>
              <p:cNvSpPr/>
              <p:nvPr/>
            </p:nvSpPr>
            <p:spPr bwMode="auto">
              <a:xfrm>
                <a:off x="3770" y="3682"/>
                <a:ext cx="1" cy="68"/>
              </a:xfrm>
              <a:custGeom>
                <a:avLst/>
                <a:gdLst>
                  <a:gd name="T0" fmla="*/ 4 w 4"/>
                  <a:gd name="T1" fmla="*/ 7 h 253"/>
                  <a:gd name="T2" fmla="*/ 4 w 4"/>
                  <a:gd name="T3" fmla="*/ 253 h 253"/>
                  <a:gd name="T4" fmla="*/ 0 w 4"/>
                  <a:gd name="T5" fmla="*/ 247 h 253"/>
                  <a:gd name="T6" fmla="*/ 0 w 4"/>
                  <a:gd name="T7" fmla="*/ 0 h 253"/>
                  <a:gd name="T8" fmla="*/ 4 w 4"/>
                  <a:gd name="T9" fmla="*/ 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3">
                    <a:moveTo>
                      <a:pt x="4" y="7"/>
                    </a:moveTo>
                    <a:cubicBezTo>
                      <a:pt x="4" y="253"/>
                      <a:pt x="4" y="253"/>
                      <a:pt x="4" y="253"/>
                    </a:cubicBezTo>
                    <a:cubicBezTo>
                      <a:pt x="1" y="252"/>
                      <a:pt x="0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7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7" name="íśḷïďê"/>
              <p:cNvSpPr/>
              <p:nvPr/>
            </p:nvSpPr>
            <p:spPr bwMode="auto">
              <a:xfrm>
                <a:off x="3743" y="3662"/>
                <a:ext cx="36" cy="22"/>
              </a:xfrm>
              <a:custGeom>
                <a:avLst/>
                <a:gdLst>
                  <a:gd name="T0" fmla="*/ 135 w 135"/>
                  <a:gd name="T1" fmla="*/ 71 h 82"/>
                  <a:gd name="T2" fmla="*/ 135 w 135"/>
                  <a:gd name="T3" fmla="*/ 72 h 82"/>
                  <a:gd name="T4" fmla="*/ 113 w 135"/>
                  <a:gd name="T5" fmla="*/ 82 h 82"/>
                  <a:gd name="T6" fmla="*/ 100 w 135"/>
                  <a:gd name="T7" fmla="*/ 74 h 82"/>
                  <a:gd name="T8" fmla="*/ 115 w 135"/>
                  <a:gd name="T9" fmla="*/ 28 h 82"/>
                  <a:gd name="T10" fmla="*/ 79 w 135"/>
                  <a:gd name="T11" fmla="*/ 7 h 82"/>
                  <a:gd name="T12" fmla="*/ 42 w 135"/>
                  <a:gd name="T13" fmla="*/ 17 h 82"/>
                  <a:gd name="T14" fmla="*/ 45 w 135"/>
                  <a:gd name="T15" fmla="*/ 8 h 82"/>
                  <a:gd name="T16" fmla="*/ 0 w 135"/>
                  <a:gd name="T17" fmla="*/ 8 h 82"/>
                  <a:gd name="T18" fmla="*/ 3 w 135"/>
                  <a:gd name="T19" fmla="*/ 0 h 82"/>
                  <a:gd name="T20" fmla="*/ 51 w 135"/>
                  <a:gd name="T21" fmla="*/ 0 h 82"/>
                  <a:gd name="T22" fmla="*/ 47 w 135"/>
                  <a:gd name="T23" fmla="*/ 10 h 82"/>
                  <a:gd name="T24" fmla="*/ 85 w 135"/>
                  <a:gd name="T25" fmla="*/ 0 h 82"/>
                  <a:gd name="T26" fmla="*/ 122 w 135"/>
                  <a:gd name="T27" fmla="*/ 20 h 82"/>
                  <a:gd name="T28" fmla="*/ 106 w 135"/>
                  <a:gd name="T29" fmla="*/ 68 h 82"/>
                  <a:gd name="T30" fmla="*/ 119 w 135"/>
                  <a:gd name="T31" fmla="*/ 75 h 82"/>
                  <a:gd name="T32" fmla="*/ 135 w 135"/>
                  <a:gd name="T33" fmla="*/ 7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5" h="82">
                    <a:moveTo>
                      <a:pt x="135" y="71"/>
                    </a:moveTo>
                    <a:cubicBezTo>
                      <a:pt x="135" y="72"/>
                      <a:pt x="135" y="72"/>
                      <a:pt x="135" y="72"/>
                    </a:cubicBezTo>
                    <a:cubicBezTo>
                      <a:pt x="130" y="78"/>
                      <a:pt x="124" y="82"/>
                      <a:pt x="113" y="82"/>
                    </a:cubicBezTo>
                    <a:cubicBezTo>
                      <a:pt x="103" y="82"/>
                      <a:pt x="100" y="79"/>
                      <a:pt x="100" y="74"/>
                    </a:cubicBezTo>
                    <a:cubicBezTo>
                      <a:pt x="100" y="64"/>
                      <a:pt x="115" y="42"/>
                      <a:pt x="115" y="28"/>
                    </a:cubicBezTo>
                    <a:cubicBezTo>
                      <a:pt x="115" y="13"/>
                      <a:pt x="100" y="7"/>
                      <a:pt x="79" y="7"/>
                    </a:cubicBezTo>
                    <a:cubicBezTo>
                      <a:pt x="69" y="7"/>
                      <a:pt x="55" y="9"/>
                      <a:pt x="42" y="17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61" y="1"/>
                      <a:pt x="75" y="0"/>
                      <a:pt x="85" y="0"/>
                    </a:cubicBezTo>
                    <a:cubicBezTo>
                      <a:pt x="106" y="0"/>
                      <a:pt x="122" y="6"/>
                      <a:pt x="122" y="20"/>
                    </a:cubicBezTo>
                    <a:cubicBezTo>
                      <a:pt x="122" y="35"/>
                      <a:pt x="106" y="57"/>
                      <a:pt x="106" y="68"/>
                    </a:cubicBezTo>
                    <a:cubicBezTo>
                      <a:pt x="106" y="72"/>
                      <a:pt x="109" y="75"/>
                      <a:pt x="119" y="75"/>
                    </a:cubicBezTo>
                    <a:cubicBezTo>
                      <a:pt x="126" y="75"/>
                      <a:pt x="131" y="74"/>
                      <a:pt x="135" y="71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8" name="îšliďê"/>
              <p:cNvSpPr/>
              <p:nvPr/>
            </p:nvSpPr>
            <p:spPr bwMode="auto">
              <a:xfrm>
                <a:off x="3652" y="3683"/>
                <a:ext cx="3" cy="67"/>
              </a:xfrm>
              <a:custGeom>
                <a:avLst/>
                <a:gdLst>
                  <a:gd name="T0" fmla="*/ 11 w 11"/>
                  <a:gd name="T1" fmla="*/ 0 h 251"/>
                  <a:gd name="T2" fmla="*/ 11 w 11"/>
                  <a:gd name="T3" fmla="*/ 246 h 251"/>
                  <a:gd name="T4" fmla="*/ 0 w 11"/>
                  <a:gd name="T5" fmla="*/ 251 h 251"/>
                  <a:gd name="T6" fmla="*/ 0 w 11"/>
                  <a:gd name="T7" fmla="*/ 4 h 251"/>
                  <a:gd name="T8" fmla="*/ 11 w 11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51">
                    <a:moveTo>
                      <a:pt x="11" y="0"/>
                    </a:moveTo>
                    <a:cubicBezTo>
                      <a:pt x="11" y="246"/>
                      <a:pt x="11" y="246"/>
                      <a:pt x="11" y="246"/>
                    </a:cubicBezTo>
                    <a:cubicBezTo>
                      <a:pt x="8" y="248"/>
                      <a:pt x="4" y="250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3"/>
                      <a:pt x="8" y="2"/>
                      <a:pt x="11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69" name="iş1idê"/>
              <p:cNvSpPr/>
              <p:nvPr/>
            </p:nvSpPr>
            <p:spPr bwMode="auto">
              <a:xfrm>
                <a:off x="3651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1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0" name="íŝ1iḓê"/>
              <p:cNvSpPr/>
              <p:nvPr/>
            </p:nvSpPr>
            <p:spPr bwMode="auto">
              <a:xfrm>
                <a:off x="3651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6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0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1" name="iṡliḍê"/>
              <p:cNvSpPr/>
              <p:nvPr/>
            </p:nvSpPr>
            <p:spPr bwMode="auto">
              <a:xfrm>
                <a:off x="3650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2" name="îṡ1íḓe"/>
              <p:cNvSpPr/>
              <p:nvPr/>
            </p:nvSpPr>
            <p:spPr bwMode="auto">
              <a:xfrm>
                <a:off x="3649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3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3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3" name="îṣḻíďé"/>
              <p:cNvSpPr/>
              <p:nvPr/>
            </p:nvSpPr>
            <p:spPr bwMode="auto">
              <a:xfrm>
                <a:off x="3649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4" name="ísľidè"/>
              <p:cNvSpPr/>
              <p:nvPr/>
            </p:nvSpPr>
            <p:spPr bwMode="auto">
              <a:xfrm>
                <a:off x="3648" y="3684"/>
                <a:ext cx="1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5" name="í$lîḑé"/>
              <p:cNvSpPr/>
              <p:nvPr/>
            </p:nvSpPr>
            <p:spPr bwMode="auto">
              <a:xfrm>
                <a:off x="3648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6" name="íśļiḓé"/>
              <p:cNvSpPr/>
              <p:nvPr/>
            </p:nvSpPr>
            <p:spPr bwMode="auto">
              <a:xfrm>
                <a:off x="3648" y="3684"/>
                <a:ext cx="1" cy="66"/>
              </a:xfrm>
              <a:prstGeom prst="rect">
                <a:avLst/>
              </a:pr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7" name="îṣľîḑé"/>
              <p:cNvSpPr/>
              <p:nvPr/>
            </p:nvSpPr>
            <p:spPr bwMode="auto">
              <a:xfrm>
                <a:off x="3648" y="368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8" name="ïŝliḓè"/>
              <p:cNvSpPr/>
              <p:nvPr/>
            </p:nvSpPr>
            <p:spPr bwMode="auto">
              <a:xfrm>
                <a:off x="3647" y="3684"/>
                <a:ext cx="1" cy="66"/>
              </a:xfrm>
              <a:prstGeom prst="rect">
                <a:avLst/>
              </a:pr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79" name="ïSḻíďé"/>
              <p:cNvSpPr/>
              <p:nvPr/>
            </p:nvSpPr>
            <p:spPr bwMode="auto">
              <a:xfrm>
                <a:off x="3647" y="3684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0" name="íṧlïḑe"/>
              <p:cNvSpPr/>
              <p:nvPr/>
            </p:nvSpPr>
            <p:spPr bwMode="auto">
              <a:xfrm>
                <a:off x="3646" y="3682"/>
                <a:ext cx="1" cy="68"/>
              </a:xfrm>
              <a:custGeom>
                <a:avLst/>
                <a:gdLst>
                  <a:gd name="T0" fmla="*/ 4 w 4"/>
                  <a:gd name="T1" fmla="*/ 6 h 252"/>
                  <a:gd name="T2" fmla="*/ 4 w 4"/>
                  <a:gd name="T3" fmla="*/ 252 h 252"/>
                  <a:gd name="T4" fmla="*/ 0 w 4"/>
                  <a:gd name="T5" fmla="*/ 247 h 252"/>
                  <a:gd name="T6" fmla="*/ 0 w 4"/>
                  <a:gd name="T7" fmla="*/ 0 h 252"/>
                  <a:gd name="T8" fmla="*/ 4 w 4"/>
                  <a:gd name="T9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6"/>
                    </a:moveTo>
                    <a:cubicBezTo>
                      <a:pt x="4" y="252"/>
                      <a:pt x="4" y="252"/>
                      <a:pt x="4" y="252"/>
                    </a:cubicBezTo>
                    <a:cubicBezTo>
                      <a:pt x="2" y="251"/>
                      <a:pt x="0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5"/>
                      <a:pt x="4" y="6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1" name="ísḷídé"/>
              <p:cNvSpPr/>
              <p:nvPr/>
            </p:nvSpPr>
            <p:spPr bwMode="auto">
              <a:xfrm>
                <a:off x="3646" y="3678"/>
                <a:ext cx="11" cy="6"/>
              </a:xfrm>
              <a:custGeom>
                <a:avLst/>
                <a:gdLst>
                  <a:gd name="T0" fmla="*/ 13 w 39"/>
                  <a:gd name="T1" fmla="*/ 16 h 23"/>
                  <a:gd name="T2" fmla="*/ 39 w 39"/>
                  <a:gd name="T3" fmla="*/ 0 h 23"/>
                  <a:gd name="T4" fmla="*/ 37 w 39"/>
                  <a:gd name="T5" fmla="*/ 12 h 23"/>
                  <a:gd name="T6" fmla="*/ 14 w 39"/>
                  <a:gd name="T7" fmla="*/ 23 h 23"/>
                  <a:gd name="T8" fmla="*/ 0 w 39"/>
                  <a:gd name="T9" fmla="*/ 16 h 23"/>
                  <a:gd name="T10" fmla="*/ 1 w 39"/>
                  <a:gd name="T11" fmla="*/ 14 h 23"/>
                  <a:gd name="T12" fmla="*/ 13 w 39"/>
                  <a:gd name="T13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23">
                    <a:moveTo>
                      <a:pt x="13" y="16"/>
                    </a:moveTo>
                    <a:cubicBezTo>
                      <a:pt x="26" y="16"/>
                      <a:pt x="34" y="9"/>
                      <a:pt x="39" y="0"/>
                    </a:cubicBezTo>
                    <a:cubicBezTo>
                      <a:pt x="38" y="4"/>
                      <a:pt x="37" y="8"/>
                      <a:pt x="37" y="12"/>
                    </a:cubicBezTo>
                    <a:cubicBezTo>
                      <a:pt x="32" y="18"/>
                      <a:pt x="24" y="23"/>
                      <a:pt x="14" y="23"/>
                    </a:cubicBezTo>
                    <a:cubicBezTo>
                      <a:pt x="5" y="23"/>
                      <a:pt x="0" y="21"/>
                      <a:pt x="0" y="16"/>
                    </a:cubicBezTo>
                    <a:cubicBezTo>
                      <a:pt x="0" y="15"/>
                      <a:pt x="0" y="15"/>
                      <a:pt x="1" y="14"/>
                    </a:cubicBezTo>
                    <a:cubicBezTo>
                      <a:pt x="3" y="16"/>
                      <a:pt x="7" y="16"/>
                      <a:pt x="13" y="16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2" name="íṩḻíḓe"/>
              <p:cNvSpPr/>
              <p:nvPr/>
            </p:nvSpPr>
            <p:spPr bwMode="auto">
              <a:xfrm>
                <a:off x="3623" y="3668"/>
                <a:ext cx="16" cy="16"/>
              </a:xfrm>
              <a:custGeom>
                <a:avLst/>
                <a:gdLst>
                  <a:gd name="T0" fmla="*/ 41 w 58"/>
                  <a:gd name="T1" fmla="*/ 38 h 61"/>
                  <a:gd name="T2" fmla="*/ 55 w 58"/>
                  <a:gd name="T3" fmla="*/ 0 h 61"/>
                  <a:gd name="T4" fmla="*/ 58 w 58"/>
                  <a:gd name="T5" fmla="*/ 4 h 61"/>
                  <a:gd name="T6" fmla="*/ 42 w 58"/>
                  <a:gd name="T7" fmla="*/ 45 h 61"/>
                  <a:gd name="T8" fmla="*/ 42 w 58"/>
                  <a:gd name="T9" fmla="*/ 46 h 61"/>
                  <a:gd name="T10" fmla="*/ 16 w 58"/>
                  <a:gd name="T11" fmla="*/ 61 h 61"/>
                  <a:gd name="T12" fmla="*/ 0 w 58"/>
                  <a:gd name="T13" fmla="*/ 50 h 61"/>
                  <a:gd name="T14" fmla="*/ 14 w 58"/>
                  <a:gd name="T15" fmla="*/ 54 h 61"/>
                  <a:gd name="T16" fmla="*/ 41 w 58"/>
                  <a:gd name="T17" fmla="*/ 39 h 61"/>
                  <a:gd name="T18" fmla="*/ 41 w 58"/>
                  <a:gd name="T19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61">
                    <a:moveTo>
                      <a:pt x="41" y="38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1"/>
                      <a:pt x="58" y="3"/>
                      <a:pt x="58" y="4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38" y="56"/>
                      <a:pt x="25" y="61"/>
                      <a:pt x="16" y="61"/>
                    </a:cubicBezTo>
                    <a:cubicBezTo>
                      <a:pt x="10" y="61"/>
                      <a:pt x="1" y="61"/>
                      <a:pt x="0" y="50"/>
                    </a:cubicBezTo>
                    <a:cubicBezTo>
                      <a:pt x="3" y="54"/>
                      <a:pt x="10" y="54"/>
                      <a:pt x="14" y="54"/>
                    </a:cubicBezTo>
                    <a:cubicBezTo>
                      <a:pt x="23" y="54"/>
                      <a:pt x="36" y="49"/>
                      <a:pt x="41" y="39"/>
                    </a:cubicBezTo>
                    <a:lnTo>
                      <a:pt x="41" y="38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3" name="išľïḍè"/>
              <p:cNvSpPr/>
              <p:nvPr/>
            </p:nvSpPr>
            <p:spPr bwMode="auto">
              <a:xfrm>
                <a:off x="3731" y="3682"/>
                <a:ext cx="3" cy="68"/>
              </a:xfrm>
              <a:custGeom>
                <a:avLst/>
                <a:gdLst>
                  <a:gd name="T0" fmla="*/ 13 w 13"/>
                  <a:gd name="T1" fmla="*/ 0 h 253"/>
                  <a:gd name="T2" fmla="*/ 13 w 13"/>
                  <a:gd name="T3" fmla="*/ 247 h 253"/>
                  <a:gd name="T4" fmla="*/ 0 w 13"/>
                  <a:gd name="T5" fmla="*/ 253 h 253"/>
                  <a:gd name="T6" fmla="*/ 0 w 13"/>
                  <a:gd name="T7" fmla="*/ 6 h 253"/>
                  <a:gd name="T8" fmla="*/ 13 w 13"/>
                  <a:gd name="T9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53">
                    <a:moveTo>
                      <a:pt x="13" y="0"/>
                    </a:moveTo>
                    <a:cubicBezTo>
                      <a:pt x="13" y="247"/>
                      <a:pt x="13" y="247"/>
                      <a:pt x="13" y="247"/>
                    </a:cubicBezTo>
                    <a:cubicBezTo>
                      <a:pt x="9" y="250"/>
                      <a:pt x="5" y="252"/>
                      <a:pt x="0" y="25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5" y="5"/>
                      <a:pt x="9" y="3"/>
                      <a:pt x="13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4" name="íśļïḑé"/>
              <p:cNvSpPr/>
              <p:nvPr/>
            </p:nvSpPr>
            <p:spPr bwMode="auto">
              <a:xfrm>
                <a:off x="3730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1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5" name="ïšľïḓê"/>
              <p:cNvSpPr/>
              <p:nvPr/>
            </p:nvSpPr>
            <p:spPr bwMode="auto">
              <a:xfrm>
                <a:off x="3729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6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6" name="iŝ1ídé"/>
              <p:cNvSpPr/>
              <p:nvPr/>
            </p:nvSpPr>
            <p:spPr bwMode="auto">
              <a:xfrm>
                <a:off x="3729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7" name="îṡļîḑe"/>
              <p:cNvSpPr/>
              <p:nvPr/>
            </p:nvSpPr>
            <p:spPr bwMode="auto">
              <a:xfrm>
                <a:off x="3728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2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2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8" name="îṥlîḍe"/>
              <p:cNvSpPr/>
              <p:nvPr/>
            </p:nvSpPr>
            <p:spPr bwMode="auto">
              <a:xfrm>
                <a:off x="3728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2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2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89" name="iṡľïḑè"/>
              <p:cNvSpPr/>
              <p:nvPr/>
            </p:nvSpPr>
            <p:spPr bwMode="auto">
              <a:xfrm>
                <a:off x="3728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0" name="îṥľíḑe"/>
              <p:cNvSpPr/>
              <p:nvPr/>
            </p:nvSpPr>
            <p:spPr bwMode="auto">
              <a:xfrm>
                <a:off x="3727" y="3684"/>
                <a:ext cx="1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1" name="iṩḷïḋe"/>
              <p:cNvSpPr/>
              <p:nvPr/>
            </p:nvSpPr>
            <p:spPr bwMode="auto">
              <a:xfrm>
                <a:off x="3727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2" name="iṧḷïḋe"/>
              <p:cNvSpPr/>
              <p:nvPr/>
            </p:nvSpPr>
            <p:spPr bwMode="auto">
              <a:xfrm>
                <a:off x="3727" y="3684"/>
                <a:ext cx="0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3" name="îṣḷíḋe"/>
              <p:cNvSpPr/>
              <p:nvPr/>
            </p:nvSpPr>
            <p:spPr bwMode="auto">
              <a:xfrm>
                <a:off x="3726" y="3684"/>
                <a:ext cx="1" cy="66"/>
              </a:xfrm>
              <a:custGeom>
                <a:avLst/>
                <a:gdLst>
                  <a:gd name="T0" fmla="*/ 1 w 1"/>
                  <a:gd name="T1" fmla="*/ 0 h 247"/>
                  <a:gd name="T2" fmla="*/ 1 w 1"/>
                  <a:gd name="T3" fmla="*/ 247 h 247"/>
                  <a:gd name="T4" fmla="*/ 0 w 1"/>
                  <a:gd name="T5" fmla="*/ 246 h 247"/>
                  <a:gd name="T6" fmla="*/ 0 w 1"/>
                  <a:gd name="T7" fmla="*/ 0 h 247"/>
                  <a:gd name="T8" fmla="*/ 1 w 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0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4" name="i$ľíḓè"/>
              <p:cNvSpPr/>
              <p:nvPr/>
            </p:nvSpPr>
            <p:spPr bwMode="auto">
              <a:xfrm>
                <a:off x="3725" y="3682"/>
                <a:ext cx="1" cy="68"/>
              </a:xfrm>
              <a:custGeom>
                <a:avLst/>
                <a:gdLst>
                  <a:gd name="T0" fmla="*/ 4 w 4"/>
                  <a:gd name="T1" fmla="*/ 6 h 252"/>
                  <a:gd name="T2" fmla="*/ 4 w 4"/>
                  <a:gd name="T3" fmla="*/ 252 h 252"/>
                  <a:gd name="T4" fmla="*/ 0 w 4"/>
                  <a:gd name="T5" fmla="*/ 247 h 252"/>
                  <a:gd name="T6" fmla="*/ 0 w 4"/>
                  <a:gd name="T7" fmla="*/ 0 h 252"/>
                  <a:gd name="T8" fmla="*/ 4 w 4"/>
                  <a:gd name="T9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2">
                    <a:moveTo>
                      <a:pt x="4" y="6"/>
                    </a:moveTo>
                    <a:cubicBezTo>
                      <a:pt x="4" y="252"/>
                      <a:pt x="4" y="252"/>
                      <a:pt x="4" y="252"/>
                    </a:cubicBezTo>
                    <a:cubicBezTo>
                      <a:pt x="1" y="251"/>
                      <a:pt x="0" y="250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4" y="6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5" name="îślîḑé"/>
              <p:cNvSpPr/>
              <p:nvPr/>
            </p:nvSpPr>
            <p:spPr bwMode="auto">
              <a:xfrm>
                <a:off x="3576" y="3679"/>
                <a:ext cx="2" cy="71"/>
              </a:xfrm>
              <a:custGeom>
                <a:avLst/>
                <a:gdLst>
                  <a:gd name="T0" fmla="*/ 7 w 7"/>
                  <a:gd name="T1" fmla="*/ 18 h 265"/>
                  <a:gd name="T2" fmla="*/ 7 w 7"/>
                  <a:gd name="T3" fmla="*/ 265 h 265"/>
                  <a:gd name="T4" fmla="*/ 0 w 7"/>
                  <a:gd name="T5" fmla="*/ 247 h 265"/>
                  <a:gd name="T6" fmla="*/ 0 w 7"/>
                  <a:gd name="T7" fmla="*/ 0 h 265"/>
                  <a:gd name="T8" fmla="*/ 7 w 7"/>
                  <a:gd name="T9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65">
                    <a:moveTo>
                      <a:pt x="7" y="18"/>
                    </a:moveTo>
                    <a:cubicBezTo>
                      <a:pt x="7" y="265"/>
                      <a:pt x="7" y="265"/>
                      <a:pt x="7" y="265"/>
                    </a:cubicBezTo>
                    <a:cubicBezTo>
                      <a:pt x="2" y="260"/>
                      <a:pt x="0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"/>
                      <a:pt x="2" y="14"/>
                      <a:pt x="7" y="18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6" name="iṩḷíḑe"/>
              <p:cNvSpPr/>
              <p:nvPr/>
            </p:nvSpPr>
            <p:spPr bwMode="auto">
              <a:xfrm>
                <a:off x="3802" y="3682"/>
                <a:ext cx="5" cy="68"/>
              </a:xfrm>
              <a:custGeom>
                <a:avLst/>
                <a:gdLst>
                  <a:gd name="T0" fmla="*/ 22 w 22"/>
                  <a:gd name="T1" fmla="*/ 0 h 254"/>
                  <a:gd name="T2" fmla="*/ 22 w 22"/>
                  <a:gd name="T3" fmla="*/ 246 h 254"/>
                  <a:gd name="T4" fmla="*/ 0 w 22"/>
                  <a:gd name="T5" fmla="*/ 254 h 254"/>
                  <a:gd name="T6" fmla="*/ 0 w 22"/>
                  <a:gd name="T7" fmla="*/ 7 h 254"/>
                  <a:gd name="T8" fmla="*/ 22 w 22"/>
                  <a:gd name="T9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4">
                    <a:moveTo>
                      <a:pt x="22" y="0"/>
                    </a:moveTo>
                    <a:cubicBezTo>
                      <a:pt x="22" y="246"/>
                      <a:pt x="22" y="246"/>
                      <a:pt x="22" y="246"/>
                    </a:cubicBezTo>
                    <a:cubicBezTo>
                      <a:pt x="16" y="249"/>
                      <a:pt x="8" y="252"/>
                      <a:pt x="0" y="2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6"/>
                      <a:pt x="16" y="3"/>
                      <a:pt x="22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7" name="íṣľíḍé"/>
              <p:cNvSpPr/>
              <p:nvPr/>
            </p:nvSpPr>
            <p:spPr bwMode="auto">
              <a:xfrm>
                <a:off x="3799" y="3684"/>
                <a:ext cx="3" cy="66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8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8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8" name="is1íḋê"/>
              <p:cNvSpPr/>
              <p:nvPr/>
            </p:nvSpPr>
            <p:spPr bwMode="auto">
              <a:xfrm>
                <a:off x="3798" y="3684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6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99" name="îṡlídè"/>
              <p:cNvSpPr/>
              <p:nvPr/>
            </p:nvSpPr>
            <p:spPr bwMode="auto">
              <a:xfrm>
                <a:off x="3798" y="3684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0" name="ïṣḷíḍê"/>
              <p:cNvSpPr/>
              <p:nvPr/>
            </p:nvSpPr>
            <p:spPr bwMode="auto">
              <a:xfrm>
                <a:off x="3797" y="3684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2 w 3"/>
                  <a:gd name="T5" fmla="*/ 247 h 247"/>
                  <a:gd name="T6" fmla="*/ 0 w 3"/>
                  <a:gd name="T7" fmla="*/ 247 h 247"/>
                  <a:gd name="T8" fmla="*/ 0 w 3"/>
                  <a:gd name="T9" fmla="*/ 0 h 247"/>
                  <a:gd name="T10" fmla="*/ 2 w 3"/>
                  <a:gd name="T11" fmla="*/ 0 h 247"/>
                  <a:gd name="T12" fmla="*/ 3 w 3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1" name="ïṩlíďé"/>
              <p:cNvSpPr/>
              <p:nvPr/>
            </p:nvSpPr>
            <p:spPr bwMode="auto">
              <a:xfrm>
                <a:off x="3796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2" name="í$1îďé"/>
              <p:cNvSpPr/>
              <p:nvPr/>
            </p:nvSpPr>
            <p:spPr bwMode="auto">
              <a:xfrm>
                <a:off x="3796" y="3684"/>
                <a:ext cx="0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3" name="îšḷïḋé"/>
              <p:cNvSpPr/>
              <p:nvPr/>
            </p:nvSpPr>
            <p:spPr bwMode="auto">
              <a:xfrm>
                <a:off x="3795" y="3684"/>
                <a:ext cx="1" cy="66"/>
              </a:xfrm>
              <a:custGeom>
                <a:avLst/>
                <a:gdLst>
                  <a:gd name="T0" fmla="*/ 2 w 2"/>
                  <a:gd name="T1" fmla="*/ 0 h 246"/>
                  <a:gd name="T2" fmla="*/ 2 w 2"/>
                  <a:gd name="T3" fmla="*/ 246 h 246"/>
                  <a:gd name="T4" fmla="*/ 0 w 2"/>
                  <a:gd name="T5" fmla="*/ 246 h 246"/>
                  <a:gd name="T6" fmla="*/ 0 w 2"/>
                  <a:gd name="T7" fmla="*/ 0 h 246"/>
                  <a:gd name="T8" fmla="*/ 2 w 2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6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6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4" name="i$ḻíde"/>
              <p:cNvSpPr/>
              <p:nvPr/>
            </p:nvSpPr>
            <p:spPr bwMode="auto">
              <a:xfrm>
                <a:off x="3795" y="3684"/>
                <a:ext cx="0" cy="66"/>
              </a:xfrm>
              <a:custGeom>
                <a:avLst/>
                <a:gdLst>
                  <a:gd name="T0" fmla="*/ 1 w 1"/>
                  <a:gd name="T1" fmla="*/ 1 h 247"/>
                  <a:gd name="T2" fmla="*/ 1 w 1"/>
                  <a:gd name="T3" fmla="*/ 247 h 247"/>
                  <a:gd name="T4" fmla="*/ 0 w 1"/>
                  <a:gd name="T5" fmla="*/ 247 h 247"/>
                  <a:gd name="T6" fmla="*/ 0 w 1"/>
                  <a:gd name="T7" fmla="*/ 0 h 247"/>
                  <a:gd name="T8" fmla="*/ 1 w 1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7">
                    <a:moveTo>
                      <a:pt x="1" y="1"/>
                    </a:moveTo>
                    <a:cubicBezTo>
                      <a:pt x="1" y="247"/>
                      <a:pt x="1" y="247"/>
                      <a:pt x="1" y="247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5" name="iṥľíḓê"/>
              <p:cNvSpPr/>
              <p:nvPr/>
            </p:nvSpPr>
            <p:spPr bwMode="auto">
              <a:xfrm>
                <a:off x="3794" y="3684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6" name="íSlíḍê"/>
              <p:cNvSpPr/>
              <p:nvPr/>
            </p:nvSpPr>
            <p:spPr bwMode="auto">
              <a:xfrm>
                <a:off x="3792" y="3680"/>
                <a:ext cx="2" cy="70"/>
              </a:xfrm>
              <a:custGeom>
                <a:avLst/>
                <a:gdLst>
                  <a:gd name="T0" fmla="*/ 9 w 9"/>
                  <a:gd name="T1" fmla="*/ 14 h 260"/>
                  <a:gd name="T2" fmla="*/ 9 w 9"/>
                  <a:gd name="T3" fmla="*/ 260 h 260"/>
                  <a:gd name="T4" fmla="*/ 0 w 9"/>
                  <a:gd name="T5" fmla="*/ 247 h 260"/>
                  <a:gd name="T6" fmla="*/ 0 w 9"/>
                  <a:gd name="T7" fmla="*/ 0 h 260"/>
                  <a:gd name="T8" fmla="*/ 9 w 9"/>
                  <a:gd name="T9" fmla="*/ 1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0">
                    <a:moveTo>
                      <a:pt x="9" y="14"/>
                    </a:moveTo>
                    <a:cubicBezTo>
                      <a:pt x="9" y="260"/>
                      <a:pt x="9" y="260"/>
                      <a:pt x="9" y="260"/>
                    </a:cubicBezTo>
                    <a:cubicBezTo>
                      <a:pt x="3" y="258"/>
                      <a:pt x="0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3" y="11"/>
                      <a:pt x="9" y="14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7" name="íş1íde"/>
              <p:cNvSpPr/>
              <p:nvPr/>
            </p:nvSpPr>
            <p:spPr bwMode="auto">
              <a:xfrm>
                <a:off x="3807" y="3682"/>
                <a:ext cx="1" cy="66"/>
              </a:xfrm>
              <a:prstGeom prst="rect">
                <a:avLst/>
              </a:pr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8" name="ïsľîḓe"/>
              <p:cNvSpPr/>
              <p:nvPr/>
            </p:nvSpPr>
            <p:spPr bwMode="auto">
              <a:xfrm>
                <a:off x="3807" y="3682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09" name="îşľide"/>
              <p:cNvSpPr/>
              <p:nvPr/>
            </p:nvSpPr>
            <p:spPr bwMode="auto">
              <a:xfrm>
                <a:off x="3807" y="3682"/>
                <a:ext cx="0" cy="67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6 h 251"/>
                  <a:gd name="T4" fmla="*/ 0 w 2"/>
                  <a:gd name="T5" fmla="*/ 251 h 251"/>
                  <a:gd name="T6" fmla="*/ 0 w 2"/>
                  <a:gd name="T7" fmla="*/ 4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8"/>
                      <a:pt x="1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0" name="ïṣľidè"/>
              <p:cNvSpPr/>
              <p:nvPr/>
            </p:nvSpPr>
            <p:spPr bwMode="auto">
              <a:xfrm>
                <a:off x="3806" y="3683"/>
                <a:ext cx="1" cy="67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7 h 251"/>
                  <a:gd name="T4" fmla="*/ 0 w 2"/>
                  <a:gd name="T5" fmla="*/ 251 h 251"/>
                  <a:gd name="T6" fmla="*/ 0 w 2"/>
                  <a:gd name="T7" fmla="*/ 4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0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2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1" name="íşľidê"/>
              <p:cNvSpPr/>
              <p:nvPr/>
            </p:nvSpPr>
            <p:spPr bwMode="auto">
              <a:xfrm>
                <a:off x="3805" y="3684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1 w 4"/>
                  <a:gd name="T5" fmla="*/ 249 h 250"/>
                  <a:gd name="T6" fmla="*/ 0 w 4"/>
                  <a:gd name="T7" fmla="*/ 250 h 250"/>
                  <a:gd name="T8" fmla="*/ 0 w 4"/>
                  <a:gd name="T9" fmla="*/ 4 h 250"/>
                  <a:gd name="T10" fmla="*/ 1 w 4"/>
                  <a:gd name="T11" fmla="*/ 3 h 250"/>
                  <a:gd name="T12" fmla="*/ 4 w 4"/>
                  <a:gd name="T13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2" y="249"/>
                      <a:pt x="1" y="24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2" name="í$ľïḍe"/>
              <p:cNvSpPr/>
              <p:nvPr/>
            </p:nvSpPr>
            <p:spPr bwMode="auto">
              <a:xfrm>
                <a:off x="3804" y="3685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6 h 250"/>
                  <a:gd name="T4" fmla="*/ 0 w 4"/>
                  <a:gd name="T5" fmla="*/ 250 h 250"/>
                  <a:gd name="T6" fmla="*/ 0 w 4"/>
                  <a:gd name="T7" fmla="*/ 3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2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3" name="íṧ1ïḍê"/>
              <p:cNvSpPr/>
              <p:nvPr/>
            </p:nvSpPr>
            <p:spPr bwMode="auto">
              <a:xfrm>
                <a:off x="3799" y="3686"/>
                <a:ext cx="5" cy="69"/>
              </a:xfrm>
              <a:custGeom>
                <a:avLst/>
                <a:gdLst>
                  <a:gd name="T0" fmla="*/ 19 w 19"/>
                  <a:gd name="T1" fmla="*/ 0 h 255"/>
                  <a:gd name="T2" fmla="*/ 19 w 19"/>
                  <a:gd name="T3" fmla="*/ 247 h 255"/>
                  <a:gd name="T4" fmla="*/ 0 w 19"/>
                  <a:gd name="T5" fmla="*/ 255 h 255"/>
                  <a:gd name="T6" fmla="*/ 0 w 19"/>
                  <a:gd name="T7" fmla="*/ 8 h 255"/>
                  <a:gd name="T8" fmla="*/ 19 w 19"/>
                  <a:gd name="T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5">
                    <a:moveTo>
                      <a:pt x="19" y="0"/>
                    </a:moveTo>
                    <a:cubicBezTo>
                      <a:pt x="19" y="247"/>
                      <a:pt x="19" y="247"/>
                      <a:pt x="19" y="247"/>
                    </a:cubicBezTo>
                    <a:cubicBezTo>
                      <a:pt x="14" y="251"/>
                      <a:pt x="7" y="253"/>
                      <a:pt x="0" y="25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7" y="7"/>
                      <a:pt x="14" y="4"/>
                      <a:pt x="19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4" name="îŝḷíḑê"/>
              <p:cNvSpPr/>
              <p:nvPr/>
            </p:nvSpPr>
            <p:spPr bwMode="auto">
              <a:xfrm>
                <a:off x="3797" y="3688"/>
                <a:ext cx="2" cy="67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7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8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5" name="îṩḻïḑê"/>
              <p:cNvSpPr/>
              <p:nvPr/>
            </p:nvSpPr>
            <p:spPr bwMode="auto">
              <a:xfrm>
                <a:off x="3795" y="368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6" name="îśḻïde"/>
              <p:cNvSpPr/>
              <p:nvPr/>
            </p:nvSpPr>
            <p:spPr bwMode="auto">
              <a:xfrm>
                <a:off x="3793" y="3689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7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7" name="îṧ1îdé"/>
              <p:cNvSpPr/>
              <p:nvPr/>
            </p:nvSpPr>
            <p:spPr bwMode="auto">
              <a:xfrm>
                <a:off x="3791" y="3689"/>
                <a:ext cx="2" cy="66"/>
              </a:xfrm>
              <a:custGeom>
                <a:avLst/>
                <a:gdLst>
                  <a:gd name="T0" fmla="*/ 8 w 8"/>
                  <a:gd name="T1" fmla="*/ 1 h 247"/>
                  <a:gd name="T2" fmla="*/ 8 w 8"/>
                  <a:gd name="T3" fmla="*/ 247 h 247"/>
                  <a:gd name="T4" fmla="*/ 7 w 8"/>
                  <a:gd name="T5" fmla="*/ 247 h 247"/>
                  <a:gd name="T6" fmla="*/ 0 w 8"/>
                  <a:gd name="T7" fmla="*/ 247 h 247"/>
                  <a:gd name="T8" fmla="*/ 0 w 8"/>
                  <a:gd name="T9" fmla="*/ 0 h 247"/>
                  <a:gd name="T10" fmla="*/ 7 w 8"/>
                  <a:gd name="T11" fmla="*/ 1 h 247"/>
                  <a:gd name="T12" fmla="*/ 8 w 8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7">
                    <a:moveTo>
                      <a:pt x="8" y="1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8" name="îšľiḑè"/>
              <p:cNvSpPr/>
              <p:nvPr/>
            </p:nvSpPr>
            <p:spPr bwMode="auto">
              <a:xfrm>
                <a:off x="3789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19" name="işlíḍè"/>
              <p:cNvSpPr/>
              <p:nvPr/>
            </p:nvSpPr>
            <p:spPr bwMode="auto">
              <a:xfrm>
                <a:off x="3788" y="3689"/>
                <a:ext cx="1" cy="66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0" name="îSľîḍé"/>
              <p:cNvSpPr/>
              <p:nvPr/>
            </p:nvSpPr>
            <p:spPr bwMode="auto">
              <a:xfrm>
                <a:off x="3786" y="3688"/>
                <a:ext cx="2" cy="67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8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1" name="ïṩḷîḋe"/>
              <p:cNvSpPr/>
              <p:nvPr/>
            </p:nvSpPr>
            <p:spPr bwMode="auto">
              <a:xfrm>
                <a:off x="3785" y="3688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2" name="íŝḷïḍé"/>
              <p:cNvSpPr/>
              <p:nvPr/>
            </p:nvSpPr>
            <p:spPr bwMode="auto">
              <a:xfrm>
                <a:off x="3784" y="3688"/>
                <a:ext cx="1" cy="66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6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7"/>
                      <a:pt x="2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3" name="ïSļiḑé"/>
              <p:cNvSpPr/>
              <p:nvPr/>
            </p:nvSpPr>
            <p:spPr bwMode="auto">
              <a:xfrm>
                <a:off x="3779" y="3681"/>
                <a:ext cx="5" cy="73"/>
              </a:xfrm>
              <a:custGeom>
                <a:avLst/>
                <a:gdLst>
                  <a:gd name="T0" fmla="*/ 18 w 18"/>
                  <a:gd name="T1" fmla="*/ 24 h 270"/>
                  <a:gd name="T2" fmla="*/ 18 w 18"/>
                  <a:gd name="T3" fmla="*/ 270 h 270"/>
                  <a:gd name="T4" fmla="*/ 4 w 18"/>
                  <a:gd name="T5" fmla="*/ 259 h 270"/>
                  <a:gd name="T6" fmla="*/ 0 w 18"/>
                  <a:gd name="T7" fmla="*/ 247 h 270"/>
                  <a:gd name="T8" fmla="*/ 0 w 18"/>
                  <a:gd name="T9" fmla="*/ 247 h 270"/>
                  <a:gd name="T10" fmla="*/ 0 w 18"/>
                  <a:gd name="T11" fmla="*/ 0 h 270"/>
                  <a:gd name="T12" fmla="*/ 0 w 18"/>
                  <a:gd name="T13" fmla="*/ 1 h 270"/>
                  <a:gd name="T14" fmla="*/ 4 w 18"/>
                  <a:gd name="T15" fmla="*/ 13 h 270"/>
                  <a:gd name="T16" fmla="*/ 18 w 18"/>
                  <a:gd name="T17" fmla="*/ 2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70">
                    <a:moveTo>
                      <a:pt x="18" y="24"/>
                    </a:moveTo>
                    <a:cubicBezTo>
                      <a:pt x="18" y="270"/>
                      <a:pt x="18" y="270"/>
                      <a:pt x="18" y="270"/>
                    </a:cubicBezTo>
                    <a:cubicBezTo>
                      <a:pt x="12" y="268"/>
                      <a:pt x="7" y="264"/>
                      <a:pt x="4" y="259"/>
                    </a:cubicBezTo>
                    <a:cubicBezTo>
                      <a:pt x="2" y="256"/>
                      <a:pt x="0" y="252"/>
                      <a:pt x="0" y="247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2" y="9"/>
                      <a:pt x="4" y="13"/>
                    </a:cubicBezTo>
                    <a:cubicBezTo>
                      <a:pt x="7" y="18"/>
                      <a:pt x="12" y="21"/>
                      <a:pt x="18" y="24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4" name="íṡḻîďé"/>
              <p:cNvSpPr/>
              <p:nvPr/>
            </p:nvSpPr>
            <p:spPr bwMode="auto">
              <a:xfrm>
                <a:off x="3792" y="3679"/>
                <a:ext cx="18" cy="6"/>
              </a:xfrm>
              <a:custGeom>
                <a:avLst/>
                <a:gdLst>
                  <a:gd name="T0" fmla="*/ 8 w 67"/>
                  <a:gd name="T1" fmla="*/ 0 h 23"/>
                  <a:gd name="T2" fmla="*/ 28 w 67"/>
                  <a:gd name="T3" fmla="*/ 14 h 23"/>
                  <a:gd name="T4" fmla="*/ 67 w 67"/>
                  <a:gd name="T5" fmla="*/ 4 h 23"/>
                  <a:gd name="T6" fmla="*/ 51 w 67"/>
                  <a:gd name="T7" fmla="*/ 23 h 23"/>
                  <a:gd name="T8" fmla="*/ 58 w 67"/>
                  <a:gd name="T9" fmla="*/ 11 h 23"/>
                  <a:gd name="T10" fmla="*/ 20 w 67"/>
                  <a:gd name="T11" fmla="*/ 20 h 23"/>
                  <a:gd name="T12" fmla="*/ 0 w 67"/>
                  <a:gd name="T13" fmla="*/ 5 h 23"/>
                  <a:gd name="T14" fmla="*/ 1 w 67"/>
                  <a:gd name="T15" fmla="*/ 0 h 23"/>
                  <a:gd name="T16" fmla="*/ 8 w 6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23">
                    <a:moveTo>
                      <a:pt x="8" y="0"/>
                    </a:moveTo>
                    <a:cubicBezTo>
                      <a:pt x="8" y="10"/>
                      <a:pt x="17" y="14"/>
                      <a:pt x="28" y="14"/>
                    </a:cubicBezTo>
                    <a:cubicBezTo>
                      <a:pt x="41" y="14"/>
                      <a:pt x="56" y="9"/>
                      <a:pt x="67" y="4"/>
                    </a:cubicBezTo>
                    <a:cubicBezTo>
                      <a:pt x="64" y="13"/>
                      <a:pt x="59" y="19"/>
                      <a:pt x="51" y="23"/>
                    </a:cubicBezTo>
                    <a:cubicBezTo>
                      <a:pt x="54" y="20"/>
                      <a:pt x="57" y="16"/>
                      <a:pt x="58" y="11"/>
                    </a:cubicBezTo>
                    <a:cubicBezTo>
                      <a:pt x="48" y="16"/>
                      <a:pt x="32" y="20"/>
                      <a:pt x="20" y="20"/>
                    </a:cubicBezTo>
                    <a:cubicBezTo>
                      <a:pt x="9" y="20"/>
                      <a:pt x="0" y="17"/>
                      <a:pt x="0" y="5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3" y="0"/>
                      <a:pt x="5" y="0"/>
                      <a:pt x="8" y="0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5" name="îsḻîde"/>
              <p:cNvSpPr/>
              <p:nvPr/>
            </p:nvSpPr>
            <p:spPr bwMode="auto">
              <a:xfrm>
                <a:off x="3810" y="3680"/>
                <a:ext cx="1" cy="66"/>
              </a:xfrm>
              <a:prstGeom prst="rect">
                <a:avLst/>
              </a:pr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6" name="ïšlîḓé"/>
              <p:cNvSpPr/>
              <p:nvPr/>
            </p:nvSpPr>
            <p:spPr bwMode="auto">
              <a:xfrm>
                <a:off x="3810" y="3680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7" name="ïSļíďê"/>
              <p:cNvSpPr/>
              <p:nvPr/>
            </p:nvSpPr>
            <p:spPr bwMode="auto">
              <a:xfrm>
                <a:off x="3809" y="3680"/>
                <a:ext cx="1" cy="68"/>
              </a:xfrm>
              <a:custGeom>
                <a:avLst/>
                <a:gdLst>
                  <a:gd name="T0" fmla="*/ 2 w 2"/>
                  <a:gd name="T1" fmla="*/ 0 h 251"/>
                  <a:gd name="T2" fmla="*/ 2 w 2"/>
                  <a:gd name="T3" fmla="*/ 247 h 251"/>
                  <a:gd name="T4" fmla="*/ 0 w 2"/>
                  <a:gd name="T5" fmla="*/ 251 h 251"/>
                  <a:gd name="T6" fmla="*/ 0 w 2"/>
                  <a:gd name="T7" fmla="*/ 5 h 251"/>
                  <a:gd name="T8" fmla="*/ 2 w 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51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8"/>
                      <a:pt x="0" y="250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2"/>
                      <a:pt x="2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8" name="îsļîḑè"/>
              <p:cNvSpPr/>
              <p:nvPr/>
            </p:nvSpPr>
            <p:spPr bwMode="auto">
              <a:xfrm>
                <a:off x="3809" y="3682"/>
                <a:ext cx="0" cy="67"/>
              </a:xfrm>
              <a:custGeom>
                <a:avLst/>
                <a:gdLst>
                  <a:gd name="T0" fmla="*/ 3 w 3"/>
                  <a:gd name="T1" fmla="*/ 0 h 250"/>
                  <a:gd name="T2" fmla="*/ 3 w 3"/>
                  <a:gd name="T3" fmla="*/ 246 h 250"/>
                  <a:gd name="T4" fmla="*/ 0 w 3"/>
                  <a:gd name="T5" fmla="*/ 250 h 250"/>
                  <a:gd name="T6" fmla="*/ 0 w 3"/>
                  <a:gd name="T7" fmla="*/ 3 h 250"/>
                  <a:gd name="T8" fmla="*/ 3 w 3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0">
                    <a:moveTo>
                      <a:pt x="3" y="0"/>
                    </a:moveTo>
                    <a:cubicBezTo>
                      <a:pt x="3" y="246"/>
                      <a:pt x="3" y="246"/>
                      <a:pt x="3" y="246"/>
                    </a:cubicBezTo>
                    <a:cubicBezTo>
                      <a:pt x="2" y="247"/>
                      <a:pt x="1" y="249"/>
                      <a:pt x="0" y="25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29" name="ïṡľîḍe"/>
              <p:cNvSpPr/>
              <p:nvPr/>
            </p:nvSpPr>
            <p:spPr bwMode="auto">
              <a:xfrm>
                <a:off x="3808" y="3682"/>
                <a:ext cx="1" cy="68"/>
              </a:xfrm>
              <a:custGeom>
                <a:avLst/>
                <a:gdLst>
                  <a:gd name="T0" fmla="*/ 3 w 3"/>
                  <a:gd name="T1" fmla="*/ 0 h 251"/>
                  <a:gd name="T2" fmla="*/ 3 w 3"/>
                  <a:gd name="T3" fmla="*/ 247 h 251"/>
                  <a:gd name="T4" fmla="*/ 0 w 3"/>
                  <a:gd name="T5" fmla="*/ 251 h 251"/>
                  <a:gd name="T6" fmla="*/ 0 w 3"/>
                  <a:gd name="T7" fmla="*/ 4 h 251"/>
                  <a:gd name="T8" fmla="*/ 3 w 3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51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8"/>
                      <a:pt x="1" y="249"/>
                      <a:pt x="0" y="25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2"/>
                      <a:pt x="3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0" name="îśļiďe"/>
              <p:cNvSpPr/>
              <p:nvPr/>
            </p:nvSpPr>
            <p:spPr bwMode="auto">
              <a:xfrm>
                <a:off x="3807" y="3683"/>
                <a:ext cx="1" cy="67"/>
              </a:xfrm>
              <a:custGeom>
                <a:avLst/>
                <a:gdLst>
                  <a:gd name="T0" fmla="*/ 4 w 4"/>
                  <a:gd name="T1" fmla="*/ 0 h 250"/>
                  <a:gd name="T2" fmla="*/ 4 w 4"/>
                  <a:gd name="T3" fmla="*/ 247 h 250"/>
                  <a:gd name="T4" fmla="*/ 0 w 4"/>
                  <a:gd name="T5" fmla="*/ 250 h 250"/>
                  <a:gd name="T6" fmla="*/ 0 w 4"/>
                  <a:gd name="T7" fmla="*/ 4 h 250"/>
                  <a:gd name="T8" fmla="*/ 4 w 4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0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8"/>
                      <a:pt x="1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2"/>
                      <a:pt x="3" y="1"/>
                      <a:pt x="4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1" name="iṣļîḋé"/>
              <p:cNvSpPr/>
              <p:nvPr/>
            </p:nvSpPr>
            <p:spPr bwMode="auto">
              <a:xfrm>
                <a:off x="3806" y="3685"/>
                <a:ext cx="1" cy="66"/>
              </a:xfrm>
              <a:custGeom>
                <a:avLst/>
                <a:gdLst>
                  <a:gd name="T0" fmla="*/ 4 w 4"/>
                  <a:gd name="T1" fmla="*/ 0 h 248"/>
                  <a:gd name="T2" fmla="*/ 4 w 4"/>
                  <a:gd name="T3" fmla="*/ 246 h 248"/>
                  <a:gd name="T4" fmla="*/ 0 w 4"/>
                  <a:gd name="T5" fmla="*/ 248 h 248"/>
                  <a:gd name="T6" fmla="*/ 0 w 4"/>
                  <a:gd name="T7" fmla="*/ 2 h 248"/>
                  <a:gd name="T8" fmla="*/ 4 w 4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2" name="iṡlïḍé"/>
              <p:cNvSpPr/>
              <p:nvPr/>
            </p:nvSpPr>
            <p:spPr bwMode="auto">
              <a:xfrm>
                <a:off x="3806" y="3685"/>
                <a:ext cx="1" cy="66"/>
              </a:xfrm>
              <a:custGeom>
                <a:avLst/>
                <a:gdLst>
                  <a:gd name="T0" fmla="*/ 4 w 4"/>
                  <a:gd name="T1" fmla="*/ 0 h 248"/>
                  <a:gd name="T2" fmla="*/ 4 w 4"/>
                  <a:gd name="T3" fmla="*/ 246 h 248"/>
                  <a:gd name="T4" fmla="*/ 0 w 4"/>
                  <a:gd name="T5" fmla="*/ 248 h 248"/>
                  <a:gd name="T6" fmla="*/ 0 w 4"/>
                  <a:gd name="T7" fmla="*/ 2 h 248"/>
                  <a:gd name="T8" fmla="*/ 4 w 4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3" name="iSľiďé"/>
              <p:cNvSpPr/>
              <p:nvPr/>
            </p:nvSpPr>
            <p:spPr bwMode="auto">
              <a:xfrm>
                <a:off x="3635" y="3685"/>
                <a:ext cx="3" cy="69"/>
              </a:xfrm>
              <a:custGeom>
                <a:avLst/>
                <a:gdLst>
                  <a:gd name="T0" fmla="*/ 12 w 12"/>
                  <a:gd name="T1" fmla="*/ 12 h 259"/>
                  <a:gd name="T2" fmla="*/ 12 w 12"/>
                  <a:gd name="T3" fmla="*/ 259 h 259"/>
                  <a:gd name="T4" fmla="*/ 0 w 12"/>
                  <a:gd name="T5" fmla="*/ 246 h 259"/>
                  <a:gd name="T6" fmla="*/ 0 w 12"/>
                  <a:gd name="T7" fmla="*/ 0 h 259"/>
                  <a:gd name="T8" fmla="*/ 12 w 12"/>
                  <a:gd name="T9" fmla="*/ 1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9">
                    <a:moveTo>
                      <a:pt x="12" y="12"/>
                    </a:moveTo>
                    <a:cubicBezTo>
                      <a:pt x="12" y="259"/>
                      <a:pt x="12" y="259"/>
                      <a:pt x="12" y="259"/>
                    </a:cubicBezTo>
                    <a:cubicBezTo>
                      <a:pt x="5" y="256"/>
                      <a:pt x="1" y="252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5" y="10"/>
                      <a:pt x="12" y="12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4" name="ïşļîďé"/>
              <p:cNvSpPr/>
              <p:nvPr/>
            </p:nvSpPr>
            <p:spPr bwMode="auto">
              <a:xfrm>
                <a:off x="3758" y="3683"/>
                <a:ext cx="3" cy="71"/>
              </a:xfrm>
              <a:custGeom>
                <a:avLst/>
                <a:gdLst>
                  <a:gd name="T0" fmla="*/ 14 w 14"/>
                  <a:gd name="T1" fmla="*/ 17 h 263"/>
                  <a:gd name="T2" fmla="*/ 14 w 14"/>
                  <a:gd name="T3" fmla="*/ 263 h 263"/>
                  <a:gd name="T4" fmla="*/ 0 w 14"/>
                  <a:gd name="T5" fmla="*/ 247 h 263"/>
                  <a:gd name="T6" fmla="*/ 0 w 14"/>
                  <a:gd name="T7" fmla="*/ 0 h 263"/>
                  <a:gd name="T8" fmla="*/ 14 w 14"/>
                  <a:gd name="T9" fmla="*/ 1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3">
                    <a:moveTo>
                      <a:pt x="14" y="17"/>
                    </a:moveTo>
                    <a:cubicBezTo>
                      <a:pt x="14" y="263"/>
                      <a:pt x="14" y="263"/>
                      <a:pt x="14" y="263"/>
                    </a:cubicBezTo>
                    <a:cubicBezTo>
                      <a:pt x="4" y="259"/>
                      <a:pt x="0" y="253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4" y="17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5" name="îSľiďè"/>
              <p:cNvSpPr/>
              <p:nvPr/>
            </p:nvSpPr>
            <p:spPr bwMode="auto">
              <a:xfrm>
                <a:off x="3704" y="3680"/>
                <a:ext cx="9" cy="70"/>
              </a:xfrm>
              <a:custGeom>
                <a:avLst/>
                <a:gdLst>
                  <a:gd name="T0" fmla="*/ 35 w 35"/>
                  <a:gd name="T1" fmla="*/ 0 h 263"/>
                  <a:gd name="T2" fmla="*/ 35 w 35"/>
                  <a:gd name="T3" fmla="*/ 247 h 263"/>
                  <a:gd name="T4" fmla="*/ 0 w 35"/>
                  <a:gd name="T5" fmla="*/ 263 h 263"/>
                  <a:gd name="T6" fmla="*/ 0 w 35"/>
                  <a:gd name="T7" fmla="*/ 16 h 263"/>
                  <a:gd name="T8" fmla="*/ 35 w 35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63">
                    <a:moveTo>
                      <a:pt x="35" y="0"/>
                    </a:moveTo>
                    <a:cubicBezTo>
                      <a:pt x="35" y="247"/>
                      <a:pt x="35" y="247"/>
                      <a:pt x="35" y="247"/>
                    </a:cubicBezTo>
                    <a:cubicBezTo>
                      <a:pt x="24" y="254"/>
                      <a:pt x="14" y="260"/>
                      <a:pt x="0" y="26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4" y="13"/>
                      <a:pt x="24" y="7"/>
                      <a:pt x="35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6" name="ïŝ1îde"/>
              <p:cNvSpPr/>
              <p:nvPr/>
            </p:nvSpPr>
            <p:spPr bwMode="auto">
              <a:xfrm>
                <a:off x="3702" y="3684"/>
                <a:ext cx="2" cy="67"/>
              </a:xfrm>
              <a:custGeom>
                <a:avLst/>
                <a:gdLst>
                  <a:gd name="T0" fmla="*/ 8 w 8"/>
                  <a:gd name="T1" fmla="*/ 0 h 248"/>
                  <a:gd name="T2" fmla="*/ 8 w 8"/>
                  <a:gd name="T3" fmla="*/ 247 h 248"/>
                  <a:gd name="T4" fmla="*/ 0 w 8"/>
                  <a:gd name="T5" fmla="*/ 248 h 248"/>
                  <a:gd name="T6" fmla="*/ 0 w 8"/>
                  <a:gd name="T7" fmla="*/ 2 h 248"/>
                  <a:gd name="T8" fmla="*/ 8 w 8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8">
                    <a:moveTo>
                      <a:pt x="8" y="0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5" y="247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8" y="0"/>
                    </a:cubicBezTo>
                  </a:path>
                </a:pathLst>
              </a:custGeom>
              <a:solidFill>
                <a:srgbClr val="006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7" name="isḻiḍe"/>
              <p:cNvSpPr/>
              <p:nvPr/>
            </p:nvSpPr>
            <p:spPr bwMode="auto">
              <a:xfrm>
                <a:off x="3700" y="3685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006A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8" name="iṧ1ïḑè"/>
              <p:cNvSpPr/>
              <p:nvPr/>
            </p:nvSpPr>
            <p:spPr bwMode="auto">
              <a:xfrm>
                <a:off x="3698" y="3685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006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39" name="îṥľïḋe"/>
              <p:cNvSpPr/>
              <p:nvPr/>
            </p:nvSpPr>
            <p:spPr bwMode="auto">
              <a:xfrm>
                <a:off x="3697" y="3685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7 h 247"/>
                  <a:gd name="T4" fmla="*/ 4 w 5"/>
                  <a:gd name="T5" fmla="*/ 247 h 247"/>
                  <a:gd name="T6" fmla="*/ 0 w 5"/>
                  <a:gd name="T7" fmla="*/ 247 h 247"/>
                  <a:gd name="T8" fmla="*/ 0 w 5"/>
                  <a:gd name="T9" fmla="*/ 0 h 247"/>
                  <a:gd name="T10" fmla="*/ 4 w 5"/>
                  <a:gd name="T11" fmla="*/ 0 h 247"/>
                  <a:gd name="T12" fmla="*/ 5 w 5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0065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0" name="îṣḷïďe"/>
              <p:cNvSpPr/>
              <p:nvPr/>
            </p:nvSpPr>
            <p:spPr bwMode="auto">
              <a:xfrm>
                <a:off x="3696" y="3685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</a:path>
                </a:pathLst>
              </a:custGeom>
              <a:solidFill>
                <a:srgbClr val="006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1" name="iSļîďé"/>
              <p:cNvSpPr/>
              <p:nvPr/>
            </p:nvSpPr>
            <p:spPr bwMode="auto">
              <a:xfrm>
                <a:off x="3695" y="3685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6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</a:path>
                </a:pathLst>
              </a:custGeom>
              <a:solidFill>
                <a:srgbClr val="0061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2" name="îṩḻiďé"/>
              <p:cNvSpPr/>
              <p:nvPr/>
            </p:nvSpPr>
            <p:spPr bwMode="auto">
              <a:xfrm>
                <a:off x="3695" y="3685"/>
                <a:ext cx="0" cy="66"/>
              </a:xfrm>
              <a:custGeom>
                <a:avLst/>
                <a:gdLst>
                  <a:gd name="T0" fmla="*/ 2 w 2"/>
                  <a:gd name="T1" fmla="*/ 1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1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</a:path>
                </a:pathLst>
              </a:custGeom>
              <a:solidFill>
                <a:srgbClr val="005F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3" name="ïšľíḑe"/>
              <p:cNvSpPr/>
              <p:nvPr/>
            </p:nvSpPr>
            <p:spPr bwMode="auto">
              <a:xfrm>
                <a:off x="3694" y="3685"/>
                <a:ext cx="1" cy="66"/>
              </a:xfrm>
              <a:custGeom>
                <a:avLst/>
                <a:gdLst>
                  <a:gd name="T0" fmla="*/ 2 w 2"/>
                  <a:gd name="T1" fmla="*/ 0 h 247"/>
                  <a:gd name="T2" fmla="*/ 2 w 2"/>
                  <a:gd name="T3" fmla="*/ 247 h 247"/>
                  <a:gd name="T4" fmla="*/ 0 w 2"/>
                  <a:gd name="T5" fmla="*/ 247 h 247"/>
                  <a:gd name="T6" fmla="*/ 0 w 2"/>
                  <a:gd name="T7" fmla="*/ 0 h 247"/>
                  <a:gd name="T8" fmla="*/ 2 w 2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7">
                    <a:moveTo>
                      <a:pt x="2" y="0"/>
                    </a:moveTo>
                    <a:cubicBezTo>
                      <a:pt x="2" y="247"/>
                      <a:pt x="2" y="247"/>
                      <a:pt x="2" y="247"/>
                    </a:cubicBezTo>
                    <a:cubicBezTo>
                      <a:pt x="1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solidFill>
                <a:srgbClr val="005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4" name="îšľiḑè"/>
              <p:cNvSpPr/>
              <p:nvPr/>
            </p:nvSpPr>
            <p:spPr bwMode="auto">
              <a:xfrm>
                <a:off x="3694" y="3684"/>
                <a:ext cx="0" cy="67"/>
              </a:xfrm>
              <a:custGeom>
                <a:avLst/>
                <a:gdLst>
                  <a:gd name="T0" fmla="*/ 1 w 1"/>
                  <a:gd name="T1" fmla="*/ 1 h 248"/>
                  <a:gd name="T2" fmla="*/ 1 w 1"/>
                  <a:gd name="T3" fmla="*/ 248 h 248"/>
                  <a:gd name="T4" fmla="*/ 0 w 1"/>
                  <a:gd name="T5" fmla="*/ 247 h 248"/>
                  <a:gd name="T6" fmla="*/ 0 w 1"/>
                  <a:gd name="T7" fmla="*/ 0 h 248"/>
                  <a:gd name="T8" fmla="*/ 1 w 1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48">
                    <a:moveTo>
                      <a:pt x="1" y="1"/>
                    </a:moveTo>
                    <a:cubicBezTo>
                      <a:pt x="1" y="248"/>
                      <a:pt x="1" y="248"/>
                      <a:pt x="1" y="248"/>
                    </a:cubicBezTo>
                    <a:cubicBezTo>
                      <a:pt x="1" y="247"/>
                      <a:pt x="0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</a:path>
                </a:pathLst>
              </a:custGeom>
              <a:solidFill>
                <a:srgbClr val="005A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5" name="iSľidè"/>
              <p:cNvSpPr/>
              <p:nvPr/>
            </p:nvSpPr>
            <p:spPr bwMode="auto">
              <a:xfrm>
                <a:off x="3692" y="3681"/>
                <a:ext cx="2" cy="69"/>
              </a:xfrm>
              <a:custGeom>
                <a:avLst/>
                <a:gdLst>
                  <a:gd name="T0" fmla="*/ 8 w 8"/>
                  <a:gd name="T1" fmla="*/ 13 h 260"/>
                  <a:gd name="T2" fmla="*/ 8 w 8"/>
                  <a:gd name="T3" fmla="*/ 260 h 260"/>
                  <a:gd name="T4" fmla="*/ 0 w 8"/>
                  <a:gd name="T5" fmla="*/ 247 h 260"/>
                  <a:gd name="T6" fmla="*/ 0 w 8"/>
                  <a:gd name="T7" fmla="*/ 0 h 260"/>
                  <a:gd name="T8" fmla="*/ 8 w 8"/>
                  <a:gd name="T9" fmla="*/ 13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60">
                    <a:moveTo>
                      <a:pt x="8" y="13"/>
                    </a:moveTo>
                    <a:cubicBezTo>
                      <a:pt x="8" y="260"/>
                      <a:pt x="8" y="260"/>
                      <a:pt x="8" y="260"/>
                    </a:cubicBezTo>
                    <a:cubicBezTo>
                      <a:pt x="2" y="258"/>
                      <a:pt x="0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2" y="11"/>
                      <a:pt x="8" y="13"/>
                    </a:cubicBezTo>
                  </a:path>
                </a:pathLst>
              </a:custGeom>
              <a:solidFill>
                <a:srgbClr val="005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6" name="íślîdè"/>
              <p:cNvSpPr/>
              <p:nvPr/>
            </p:nvSpPr>
            <p:spPr bwMode="auto">
              <a:xfrm>
                <a:off x="3806" y="3685"/>
                <a:ext cx="1" cy="66"/>
              </a:xfrm>
              <a:custGeom>
                <a:avLst/>
                <a:gdLst>
                  <a:gd name="T0" fmla="*/ 4 w 4"/>
                  <a:gd name="T1" fmla="*/ 0 h 248"/>
                  <a:gd name="T2" fmla="*/ 4 w 4"/>
                  <a:gd name="T3" fmla="*/ 246 h 248"/>
                  <a:gd name="T4" fmla="*/ 0 w 4"/>
                  <a:gd name="T5" fmla="*/ 248 h 248"/>
                  <a:gd name="T6" fmla="*/ 0 w 4"/>
                  <a:gd name="T7" fmla="*/ 2 h 248"/>
                  <a:gd name="T8" fmla="*/ 4 w 4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47"/>
                      <a:pt x="1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solidFill>
                <a:srgbClr val="006E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7" name="îṡḷíḋe"/>
              <p:cNvSpPr/>
              <p:nvPr/>
            </p:nvSpPr>
            <p:spPr bwMode="auto">
              <a:xfrm>
                <a:off x="3734" y="3680"/>
                <a:ext cx="3" cy="72"/>
              </a:xfrm>
              <a:custGeom>
                <a:avLst/>
                <a:gdLst>
                  <a:gd name="T0" fmla="*/ 3 w 3"/>
                  <a:gd name="T1" fmla="*/ 0 h 72"/>
                  <a:gd name="T2" fmla="*/ 3 w 3"/>
                  <a:gd name="T3" fmla="*/ 66 h 72"/>
                  <a:gd name="T4" fmla="*/ 0 w 3"/>
                  <a:gd name="T5" fmla="*/ 72 h 72"/>
                  <a:gd name="T6" fmla="*/ 0 w 3"/>
                  <a:gd name="T7" fmla="*/ 6 h 72"/>
                  <a:gd name="T8" fmla="*/ 3 w 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2">
                    <a:moveTo>
                      <a:pt x="3" y="0"/>
                    </a:moveTo>
                    <a:lnTo>
                      <a:pt x="3" y="66"/>
                    </a:lnTo>
                    <a:lnTo>
                      <a:pt x="0" y="7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8" name="íṡļîdè"/>
              <p:cNvSpPr/>
              <p:nvPr/>
            </p:nvSpPr>
            <p:spPr bwMode="auto">
              <a:xfrm>
                <a:off x="3746" y="3673"/>
                <a:ext cx="6" cy="80"/>
              </a:xfrm>
              <a:custGeom>
                <a:avLst/>
                <a:gdLst>
                  <a:gd name="T0" fmla="*/ 6 w 6"/>
                  <a:gd name="T1" fmla="*/ 0 h 80"/>
                  <a:gd name="T2" fmla="*/ 6 w 6"/>
                  <a:gd name="T3" fmla="*/ 66 h 80"/>
                  <a:gd name="T4" fmla="*/ 0 w 6"/>
                  <a:gd name="T5" fmla="*/ 80 h 80"/>
                  <a:gd name="T6" fmla="*/ 0 w 6"/>
                  <a:gd name="T7" fmla="*/ 14 h 80"/>
                  <a:gd name="T8" fmla="*/ 6 w 6"/>
                  <a:gd name="T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0">
                    <a:moveTo>
                      <a:pt x="6" y="0"/>
                    </a:moveTo>
                    <a:lnTo>
                      <a:pt x="6" y="66"/>
                    </a:lnTo>
                    <a:lnTo>
                      <a:pt x="0" y="80"/>
                    </a:lnTo>
                    <a:lnTo>
                      <a:pt x="0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49" name="î$1îḋê"/>
              <p:cNvSpPr/>
              <p:nvPr/>
            </p:nvSpPr>
            <p:spPr bwMode="auto">
              <a:xfrm>
                <a:off x="3746" y="3687"/>
                <a:ext cx="1" cy="66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0" name="îšľiḓê"/>
              <p:cNvSpPr/>
              <p:nvPr/>
            </p:nvSpPr>
            <p:spPr bwMode="auto">
              <a:xfrm>
                <a:off x="3747" y="3671"/>
                <a:ext cx="6" cy="82"/>
              </a:xfrm>
              <a:custGeom>
                <a:avLst/>
                <a:gdLst>
                  <a:gd name="T0" fmla="*/ 6 w 6"/>
                  <a:gd name="T1" fmla="*/ 0 h 82"/>
                  <a:gd name="T2" fmla="*/ 6 w 6"/>
                  <a:gd name="T3" fmla="*/ 66 h 82"/>
                  <a:gd name="T4" fmla="*/ 0 w 6"/>
                  <a:gd name="T5" fmla="*/ 82 h 82"/>
                  <a:gd name="T6" fmla="*/ 0 w 6"/>
                  <a:gd name="T7" fmla="*/ 16 h 82"/>
                  <a:gd name="T8" fmla="*/ 6 w 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2">
                    <a:moveTo>
                      <a:pt x="6" y="0"/>
                    </a:moveTo>
                    <a:lnTo>
                      <a:pt x="6" y="66"/>
                    </a:lnTo>
                    <a:lnTo>
                      <a:pt x="0" y="82"/>
                    </a:lnTo>
                    <a:lnTo>
                      <a:pt x="0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1" name="íṥľíḓé"/>
              <p:cNvSpPr/>
              <p:nvPr/>
            </p:nvSpPr>
            <p:spPr bwMode="auto">
              <a:xfrm>
                <a:off x="3548" y="3671"/>
                <a:ext cx="13" cy="84"/>
              </a:xfrm>
              <a:custGeom>
                <a:avLst/>
                <a:gdLst>
                  <a:gd name="T0" fmla="*/ 13 w 13"/>
                  <a:gd name="T1" fmla="*/ 0 h 84"/>
                  <a:gd name="T2" fmla="*/ 13 w 13"/>
                  <a:gd name="T3" fmla="*/ 66 h 84"/>
                  <a:gd name="T4" fmla="*/ 0 w 13"/>
                  <a:gd name="T5" fmla="*/ 84 h 84"/>
                  <a:gd name="T6" fmla="*/ 0 w 13"/>
                  <a:gd name="T7" fmla="*/ 18 h 84"/>
                  <a:gd name="T8" fmla="*/ 13 w 13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84">
                    <a:moveTo>
                      <a:pt x="13" y="0"/>
                    </a:moveTo>
                    <a:lnTo>
                      <a:pt x="13" y="66"/>
                    </a:lnTo>
                    <a:lnTo>
                      <a:pt x="0" y="84"/>
                    </a:lnTo>
                    <a:lnTo>
                      <a:pt x="0" y="1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DAC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2" name="ísḷiḑe"/>
              <p:cNvSpPr/>
              <p:nvPr/>
            </p:nvSpPr>
            <p:spPr bwMode="auto">
              <a:xfrm>
                <a:off x="3557" y="3671"/>
                <a:ext cx="4" cy="82"/>
              </a:xfrm>
              <a:custGeom>
                <a:avLst/>
                <a:gdLst>
                  <a:gd name="T0" fmla="*/ 4 w 4"/>
                  <a:gd name="T1" fmla="*/ 0 h 82"/>
                  <a:gd name="T2" fmla="*/ 4 w 4"/>
                  <a:gd name="T3" fmla="*/ 66 h 82"/>
                  <a:gd name="T4" fmla="*/ 0 w 4"/>
                  <a:gd name="T5" fmla="*/ 82 h 82"/>
                  <a:gd name="T6" fmla="*/ 0 w 4"/>
                  <a:gd name="T7" fmla="*/ 16 h 82"/>
                  <a:gd name="T8" fmla="*/ 4 w 4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2">
                    <a:moveTo>
                      <a:pt x="4" y="0"/>
                    </a:moveTo>
                    <a:lnTo>
                      <a:pt x="4" y="66"/>
                    </a:lnTo>
                    <a:lnTo>
                      <a:pt x="0" y="82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08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3" name="íṩļiḓe"/>
              <p:cNvSpPr/>
              <p:nvPr/>
            </p:nvSpPr>
            <p:spPr bwMode="auto">
              <a:xfrm>
                <a:off x="3557" y="3667"/>
                <a:ext cx="7" cy="20"/>
              </a:xfrm>
              <a:custGeom>
                <a:avLst/>
                <a:gdLst>
                  <a:gd name="T0" fmla="*/ 0 w 7"/>
                  <a:gd name="T1" fmla="*/ 20 h 20"/>
                  <a:gd name="T2" fmla="*/ 4 w 7"/>
                  <a:gd name="T3" fmla="*/ 4 h 20"/>
                  <a:gd name="T4" fmla="*/ 7 w 7"/>
                  <a:gd name="T5" fmla="*/ 0 h 20"/>
                  <a:gd name="T6" fmla="*/ 2 w 7"/>
                  <a:gd name="T7" fmla="*/ 20 h 20"/>
                  <a:gd name="T8" fmla="*/ 0 w 7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0">
                    <a:moveTo>
                      <a:pt x="0" y="20"/>
                    </a:moveTo>
                    <a:lnTo>
                      <a:pt x="4" y="4"/>
                    </a:lnTo>
                    <a:lnTo>
                      <a:pt x="7" y="0"/>
                    </a:lnTo>
                    <a:lnTo>
                      <a:pt x="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4" name="ïś1iḍê"/>
              <p:cNvSpPr/>
              <p:nvPr/>
            </p:nvSpPr>
            <p:spPr bwMode="auto">
              <a:xfrm>
                <a:off x="3559" y="3667"/>
                <a:ext cx="5" cy="86"/>
              </a:xfrm>
              <a:custGeom>
                <a:avLst/>
                <a:gdLst>
                  <a:gd name="T0" fmla="*/ 5 w 5"/>
                  <a:gd name="T1" fmla="*/ 0 h 86"/>
                  <a:gd name="T2" fmla="*/ 5 w 5"/>
                  <a:gd name="T3" fmla="*/ 66 h 86"/>
                  <a:gd name="T4" fmla="*/ 0 w 5"/>
                  <a:gd name="T5" fmla="*/ 86 h 86"/>
                  <a:gd name="T6" fmla="*/ 0 w 5"/>
                  <a:gd name="T7" fmla="*/ 20 h 86"/>
                  <a:gd name="T8" fmla="*/ 5 w 5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6">
                    <a:moveTo>
                      <a:pt x="5" y="0"/>
                    </a:moveTo>
                    <a:lnTo>
                      <a:pt x="5" y="66"/>
                    </a:lnTo>
                    <a:lnTo>
                      <a:pt x="0" y="86"/>
                    </a:lnTo>
                    <a:lnTo>
                      <a:pt x="0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5" name="íŝ1íďe"/>
              <p:cNvSpPr/>
              <p:nvPr/>
            </p:nvSpPr>
            <p:spPr bwMode="auto">
              <a:xfrm>
                <a:off x="3746" y="3671"/>
                <a:ext cx="7" cy="16"/>
              </a:xfrm>
              <a:custGeom>
                <a:avLst/>
                <a:gdLst>
                  <a:gd name="T0" fmla="*/ 0 w 25"/>
                  <a:gd name="T1" fmla="*/ 59 h 59"/>
                  <a:gd name="T2" fmla="*/ 20 w 25"/>
                  <a:gd name="T3" fmla="*/ 7 h 59"/>
                  <a:gd name="T4" fmla="*/ 25 w 25"/>
                  <a:gd name="T5" fmla="*/ 0 h 59"/>
                  <a:gd name="T6" fmla="*/ 25 w 25"/>
                  <a:gd name="T7" fmla="*/ 0 h 59"/>
                  <a:gd name="T8" fmla="*/ 3 w 25"/>
                  <a:gd name="T9" fmla="*/ 59 h 59"/>
                  <a:gd name="T10" fmla="*/ 0 w 25"/>
                  <a:gd name="T1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9">
                    <a:moveTo>
                      <a:pt x="0" y="59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1" y="5"/>
                      <a:pt x="23" y="2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" y="59"/>
                      <a:pt x="3" y="59"/>
                      <a:pt x="3" y="59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6" name="ïṥļïdê"/>
              <p:cNvSpPr/>
              <p:nvPr/>
            </p:nvSpPr>
            <p:spPr bwMode="auto">
              <a:xfrm>
                <a:off x="3523" y="3671"/>
                <a:ext cx="12" cy="84"/>
              </a:xfrm>
              <a:custGeom>
                <a:avLst/>
                <a:gdLst>
                  <a:gd name="T0" fmla="*/ 12 w 12"/>
                  <a:gd name="T1" fmla="*/ 0 h 84"/>
                  <a:gd name="T2" fmla="*/ 12 w 12"/>
                  <a:gd name="T3" fmla="*/ 66 h 84"/>
                  <a:gd name="T4" fmla="*/ 0 w 12"/>
                  <a:gd name="T5" fmla="*/ 84 h 84"/>
                  <a:gd name="T6" fmla="*/ 0 w 12"/>
                  <a:gd name="T7" fmla="*/ 18 h 84"/>
                  <a:gd name="T8" fmla="*/ 12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12" y="0"/>
                    </a:moveTo>
                    <a:lnTo>
                      <a:pt x="12" y="66"/>
                    </a:lnTo>
                    <a:lnTo>
                      <a:pt x="0" y="84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7" name="îşļïḋê"/>
              <p:cNvSpPr/>
              <p:nvPr/>
            </p:nvSpPr>
            <p:spPr bwMode="auto">
              <a:xfrm>
                <a:off x="3534" y="3671"/>
                <a:ext cx="1" cy="82"/>
              </a:xfrm>
              <a:custGeom>
                <a:avLst/>
                <a:gdLst>
                  <a:gd name="T0" fmla="*/ 1 w 1"/>
                  <a:gd name="T1" fmla="*/ 0 h 82"/>
                  <a:gd name="T2" fmla="*/ 1 w 1"/>
                  <a:gd name="T3" fmla="*/ 66 h 82"/>
                  <a:gd name="T4" fmla="*/ 0 w 1"/>
                  <a:gd name="T5" fmla="*/ 82 h 82"/>
                  <a:gd name="T6" fmla="*/ 0 w 1"/>
                  <a:gd name="T7" fmla="*/ 16 h 82"/>
                  <a:gd name="T8" fmla="*/ 1 w 1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2">
                    <a:moveTo>
                      <a:pt x="1" y="0"/>
                    </a:moveTo>
                    <a:lnTo>
                      <a:pt x="1" y="66"/>
                    </a:lnTo>
                    <a:lnTo>
                      <a:pt x="0" y="82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B8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8" name="îṩļïḍê"/>
              <p:cNvSpPr/>
              <p:nvPr/>
            </p:nvSpPr>
            <p:spPr bwMode="auto">
              <a:xfrm>
                <a:off x="3534" y="3687"/>
                <a:ext cx="2" cy="66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59" name="íṥlíḍè"/>
              <p:cNvSpPr/>
              <p:nvPr/>
            </p:nvSpPr>
            <p:spPr bwMode="auto">
              <a:xfrm>
                <a:off x="3536" y="3667"/>
                <a:ext cx="1" cy="86"/>
              </a:xfrm>
              <a:custGeom>
                <a:avLst/>
                <a:gdLst>
                  <a:gd name="T0" fmla="*/ 1 w 1"/>
                  <a:gd name="T1" fmla="*/ 0 h 86"/>
                  <a:gd name="T2" fmla="*/ 1 w 1"/>
                  <a:gd name="T3" fmla="*/ 66 h 86"/>
                  <a:gd name="T4" fmla="*/ 0 w 1"/>
                  <a:gd name="T5" fmla="*/ 86 h 86"/>
                  <a:gd name="T6" fmla="*/ 0 w 1"/>
                  <a:gd name="T7" fmla="*/ 20 h 86"/>
                  <a:gd name="T8" fmla="*/ 1 w 1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6">
                    <a:moveTo>
                      <a:pt x="1" y="0"/>
                    </a:moveTo>
                    <a:lnTo>
                      <a:pt x="1" y="66"/>
                    </a:lnTo>
                    <a:lnTo>
                      <a:pt x="0" y="86"/>
                    </a:lnTo>
                    <a:lnTo>
                      <a:pt x="0" y="2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0" name="ï$1îde"/>
              <p:cNvSpPr/>
              <p:nvPr/>
            </p:nvSpPr>
            <p:spPr bwMode="auto">
              <a:xfrm>
                <a:off x="3557" y="3687"/>
                <a:ext cx="2" cy="66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1" name="îs1îde"/>
              <p:cNvSpPr/>
              <p:nvPr/>
            </p:nvSpPr>
            <p:spPr bwMode="auto">
              <a:xfrm>
                <a:off x="3513" y="3655"/>
                <a:ext cx="25" cy="32"/>
              </a:xfrm>
              <a:custGeom>
                <a:avLst/>
                <a:gdLst>
                  <a:gd name="T0" fmla="*/ 44 w 91"/>
                  <a:gd name="T1" fmla="*/ 52 h 118"/>
                  <a:gd name="T2" fmla="*/ 76 w 91"/>
                  <a:gd name="T3" fmla="*/ 4 h 118"/>
                  <a:gd name="T4" fmla="*/ 91 w 91"/>
                  <a:gd name="T5" fmla="*/ 0 h 118"/>
                  <a:gd name="T6" fmla="*/ 13 w 91"/>
                  <a:gd name="T7" fmla="*/ 118 h 118"/>
                  <a:gd name="T8" fmla="*/ 0 w 91"/>
                  <a:gd name="T9" fmla="*/ 118 h 118"/>
                  <a:gd name="T10" fmla="*/ 43 w 91"/>
                  <a:gd name="T11" fmla="*/ 53 h 118"/>
                  <a:gd name="T12" fmla="*/ 44 w 91"/>
                  <a:gd name="T13" fmla="*/ 53 h 118"/>
                  <a:gd name="T14" fmla="*/ 44 w 91"/>
                  <a:gd name="T15" fmla="*/ 5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8">
                    <a:moveTo>
                      <a:pt x="44" y="52"/>
                    </a:moveTo>
                    <a:cubicBezTo>
                      <a:pt x="76" y="4"/>
                      <a:pt x="76" y="4"/>
                      <a:pt x="76" y="4"/>
                    </a:cubicBezTo>
                    <a:cubicBezTo>
                      <a:pt x="80" y="3"/>
                      <a:pt x="86" y="1"/>
                      <a:pt x="91" y="0"/>
                    </a:cubicBezTo>
                    <a:cubicBezTo>
                      <a:pt x="13" y="118"/>
                      <a:pt x="13" y="118"/>
                      <a:pt x="13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43" y="53"/>
                      <a:pt x="43" y="53"/>
                      <a:pt x="43" y="53"/>
                    </a:cubicBezTo>
                    <a:cubicBezTo>
                      <a:pt x="43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2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2" name="îṡľïḍé"/>
              <p:cNvSpPr/>
              <p:nvPr/>
            </p:nvSpPr>
            <p:spPr bwMode="auto">
              <a:xfrm>
                <a:off x="3534" y="3667"/>
                <a:ext cx="3" cy="20"/>
              </a:xfrm>
              <a:custGeom>
                <a:avLst/>
                <a:gdLst>
                  <a:gd name="T0" fmla="*/ 0 w 3"/>
                  <a:gd name="T1" fmla="*/ 20 h 20"/>
                  <a:gd name="T2" fmla="*/ 1 w 3"/>
                  <a:gd name="T3" fmla="*/ 4 h 20"/>
                  <a:gd name="T4" fmla="*/ 3 w 3"/>
                  <a:gd name="T5" fmla="*/ 0 h 20"/>
                  <a:gd name="T6" fmla="*/ 2 w 3"/>
                  <a:gd name="T7" fmla="*/ 20 h 20"/>
                  <a:gd name="T8" fmla="*/ 0 w 3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0">
                    <a:moveTo>
                      <a:pt x="0" y="20"/>
                    </a:moveTo>
                    <a:lnTo>
                      <a:pt x="1" y="4"/>
                    </a:lnTo>
                    <a:lnTo>
                      <a:pt x="3" y="0"/>
                    </a:lnTo>
                    <a:lnTo>
                      <a:pt x="2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3" name="îš1iḑê"/>
              <p:cNvSpPr/>
              <p:nvPr/>
            </p:nvSpPr>
            <p:spPr bwMode="auto">
              <a:xfrm>
                <a:off x="3513" y="3687"/>
                <a:ext cx="4" cy="66"/>
              </a:xfrm>
              <a:prstGeom prst="rect">
                <a:avLst/>
              </a:prstGeom>
              <a:solidFill>
                <a:srgbClr val="006C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4" name="íṡlíďè"/>
              <p:cNvSpPr/>
              <p:nvPr/>
            </p:nvSpPr>
            <p:spPr bwMode="auto">
              <a:xfrm>
                <a:off x="3728" y="3686"/>
                <a:ext cx="6" cy="69"/>
              </a:xfrm>
              <a:custGeom>
                <a:avLst/>
                <a:gdLst>
                  <a:gd name="T0" fmla="*/ 23 w 23"/>
                  <a:gd name="T1" fmla="*/ 0 h 256"/>
                  <a:gd name="T2" fmla="*/ 23 w 23"/>
                  <a:gd name="T3" fmla="*/ 246 h 256"/>
                  <a:gd name="T4" fmla="*/ 0 w 23"/>
                  <a:gd name="T5" fmla="*/ 256 h 256"/>
                  <a:gd name="T6" fmla="*/ 0 w 23"/>
                  <a:gd name="T7" fmla="*/ 9 h 256"/>
                  <a:gd name="T8" fmla="*/ 23 w 23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6">
                    <a:moveTo>
                      <a:pt x="23" y="0"/>
                    </a:moveTo>
                    <a:cubicBezTo>
                      <a:pt x="23" y="246"/>
                      <a:pt x="23" y="246"/>
                      <a:pt x="23" y="246"/>
                    </a:cubicBezTo>
                    <a:cubicBezTo>
                      <a:pt x="16" y="251"/>
                      <a:pt x="7" y="254"/>
                      <a:pt x="0" y="25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7" y="7"/>
                      <a:pt x="16" y="5"/>
                      <a:pt x="23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5" name="ïŝ1iďê"/>
              <p:cNvSpPr/>
              <p:nvPr/>
            </p:nvSpPr>
            <p:spPr bwMode="auto">
              <a:xfrm>
                <a:off x="3726" y="3688"/>
                <a:ext cx="2" cy="67"/>
              </a:xfrm>
              <a:custGeom>
                <a:avLst/>
                <a:gdLst>
                  <a:gd name="T0" fmla="*/ 9 w 9"/>
                  <a:gd name="T1" fmla="*/ 0 h 248"/>
                  <a:gd name="T2" fmla="*/ 9 w 9"/>
                  <a:gd name="T3" fmla="*/ 247 h 248"/>
                  <a:gd name="T4" fmla="*/ 0 w 9"/>
                  <a:gd name="T5" fmla="*/ 248 h 248"/>
                  <a:gd name="T6" fmla="*/ 0 w 9"/>
                  <a:gd name="T7" fmla="*/ 2 h 248"/>
                  <a:gd name="T8" fmla="*/ 9 w 9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8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6" y="1"/>
                      <a:pt x="9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6" name="ïsḷíḋe"/>
              <p:cNvSpPr/>
              <p:nvPr/>
            </p:nvSpPr>
            <p:spPr bwMode="auto">
              <a:xfrm>
                <a:off x="3724" y="368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7" name="ïşľíḍe"/>
              <p:cNvSpPr/>
              <p:nvPr/>
            </p:nvSpPr>
            <p:spPr bwMode="auto">
              <a:xfrm>
                <a:off x="3722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8" name="íṣ1íḓé"/>
              <p:cNvSpPr/>
              <p:nvPr/>
            </p:nvSpPr>
            <p:spPr bwMode="auto">
              <a:xfrm>
                <a:off x="3721" y="3689"/>
                <a:ext cx="1" cy="66"/>
              </a:xfrm>
              <a:custGeom>
                <a:avLst/>
                <a:gdLst>
                  <a:gd name="T0" fmla="*/ 5 w 5"/>
                  <a:gd name="T1" fmla="*/ 1 h 247"/>
                  <a:gd name="T2" fmla="*/ 5 w 5"/>
                  <a:gd name="T3" fmla="*/ 247 h 247"/>
                  <a:gd name="T4" fmla="*/ 4 w 5"/>
                  <a:gd name="T5" fmla="*/ 247 h 247"/>
                  <a:gd name="T6" fmla="*/ 0 w 5"/>
                  <a:gd name="T7" fmla="*/ 247 h 247"/>
                  <a:gd name="T8" fmla="*/ 0 w 5"/>
                  <a:gd name="T9" fmla="*/ 0 h 247"/>
                  <a:gd name="T10" fmla="*/ 4 w 5"/>
                  <a:gd name="T11" fmla="*/ 1 h 247"/>
                  <a:gd name="T12" fmla="*/ 5 w 5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47">
                    <a:moveTo>
                      <a:pt x="5" y="1"/>
                    </a:move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69" name="íṧḷiḋê"/>
              <p:cNvSpPr/>
              <p:nvPr/>
            </p:nvSpPr>
            <p:spPr bwMode="auto">
              <a:xfrm>
                <a:off x="3720" y="3689"/>
                <a:ext cx="1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0" name="ïṡlîḑè"/>
              <p:cNvSpPr/>
              <p:nvPr/>
            </p:nvSpPr>
            <p:spPr bwMode="auto">
              <a:xfrm>
                <a:off x="3719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1" name="iśľîďè"/>
              <p:cNvSpPr/>
              <p:nvPr/>
            </p:nvSpPr>
            <p:spPr bwMode="auto">
              <a:xfrm>
                <a:off x="3718" y="3689"/>
                <a:ext cx="1" cy="66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2" name="ïSḷïḋé"/>
              <p:cNvSpPr/>
              <p:nvPr/>
            </p:nvSpPr>
            <p:spPr bwMode="auto">
              <a:xfrm>
                <a:off x="3717" y="3688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3" name="îšḻiďè"/>
              <p:cNvSpPr/>
              <p:nvPr/>
            </p:nvSpPr>
            <p:spPr bwMode="auto">
              <a:xfrm>
                <a:off x="3716" y="3688"/>
                <a:ext cx="1" cy="67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7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4" name="íṩḻîďe"/>
              <p:cNvSpPr/>
              <p:nvPr/>
            </p:nvSpPr>
            <p:spPr bwMode="auto">
              <a:xfrm>
                <a:off x="3713" y="3683"/>
                <a:ext cx="3" cy="71"/>
              </a:xfrm>
              <a:custGeom>
                <a:avLst/>
                <a:gdLst>
                  <a:gd name="T0" fmla="*/ 13 w 13"/>
                  <a:gd name="T1" fmla="*/ 18 h 265"/>
                  <a:gd name="T2" fmla="*/ 13 w 13"/>
                  <a:gd name="T3" fmla="*/ 265 h 265"/>
                  <a:gd name="T4" fmla="*/ 0 w 13"/>
                  <a:gd name="T5" fmla="*/ 246 h 265"/>
                  <a:gd name="T6" fmla="*/ 0 w 13"/>
                  <a:gd name="T7" fmla="*/ 0 h 265"/>
                  <a:gd name="T8" fmla="*/ 13 w 13"/>
                  <a:gd name="T9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5">
                    <a:moveTo>
                      <a:pt x="13" y="18"/>
                    </a:moveTo>
                    <a:cubicBezTo>
                      <a:pt x="13" y="265"/>
                      <a:pt x="13" y="265"/>
                      <a:pt x="13" y="265"/>
                    </a:cubicBezTo>
                    <a:cubicBezTo>
                      <a:pt x="5" y="261"/>
                      <a:pt x="0" y="255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5" y="15"/>
                      <a:pt x="13" y="18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5" name="iŝḷiḑê"/>
              <p:cNvSpPr/>
              <p:nvPr/>
            </p:nvSpPr>
            <p:spPr bwMode="auto">
              <a:xfrm>
                <a:off x="3733" y="3686"/>
                <a:ext cx="1" cy="69"/>
              </a:xfrm>
              <a:custGeom>
                <a:avLst/>
                <a:gdLst>
                  <a:gd name="T0" fmla="*/ 1 w 1"/>
                  <a:gd name="T1" fmla="*/ 0 h 69"/>
                  <a:gd name="T2" fmla="*/ 1 w 1"/>
                  <a:gd name="T3" fmla="*/ 66 h 69"/>
                  <a:gd name="T4" fmla="*/ 0 w 1"/>
                  <a:gd name="T5" fmla="*/ 69 h 69"/>
                  <a:gd name="T6" fmla="*/ 0 w 1"/>
                  <a:gd name="T7" fmla="*/ 3 h 69"/>
                  <a:gd name="T8" fmla="*/ 1 w 1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9">
                    <a:moveTo>
                      <a:pt x="1" y="0"/>
                    </a:moveTo>
                    <a:lnTo>
                      <a:pt x="1" y="66"/>
                    </a:lnTo>
                    <a:lnTo>
                      <a:pt x="0" y="69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3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6" name="ïsliḍe"/>
              <p:cNvSpPr/>
              <p:nvPr/>
            </p:nvSpPr>
            <p:spPr bwMode="auto">
              <a:xfrm>
                <a:off x="3516" y="3687"/>
                <a:ext cx="1" cy="68"/>
              </a:xfrm>
              <a:custGeom>
                <a:avLst/>
                <a:gdLst>
                  <a:gd name="T0" fmla="*/ 1 w 1"/>
                  <a:gd name="T1" fmla="*/ 0 h 68"/>
                  <a:gd name="T2" fmla="*/ 1 w 1"/>
                  <a:gd name="T3" fmla="*/ 66 h 68"/>
                  <a:gd name="T4" fmla="*/ 0 w 1"/>
                  <a:gd name="T5" fmla="*/ 68 h 68"/>
                  <a:gd name="T6" fmla="*/ 0 w 1"/>
                  <a:gd name="T7" fmla="*/ 2 h 68"/>
                  <a:gd name="T8" fmla="*/ 1 w 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8">
                    <a:moveTo>
                      <a:pt x="1" y="0"/>
                    </a:moveTo>
                    <a:lnTo>
                      <a:pt x="1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A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7" name="îṧļîḑé"/>
              <p:cNvSpPr/>
              <p:nvPr/>
            </p:nvSpPr>
            <p:spPr bwMode="auto">
              <a:xfrm>
                <a:off x="3536" y="3687"/>
                <a:ext cx="0" cy="68"/>
              </a:xfrm>
              <a:custGeom>
                <a:avLst/>
                <a:gdLst>
                  <a:gd name="T0" fmla="*/ 0 h 68"/>
                  <a:gd name="T1" fmla="*/ 66 h 68"/>
                  <a:gd name="T2" fmla="*/ 68 h 68"/>
                  <a:gd name="T3" fmla="*/ 2 h 68"/>
                  <a:gd name="T4" fmla="*/ 0 h 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8">
                    <a:moveTo>
                      <a:pt x="0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B89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8" name="ïṡļiḑè"/>
              <p:cNvSpPr/>
              <p:nvPr/>
            </p:nvSpPr>
            <p:spPr bwMode="auto">
              <a:xfrm>
                <a:off x="3558" y="3687"/>
                <a:ext cx="1" cy="68"/>
              </a:xfrm>
              <a:custGeom>
                <a:avLst/>
                <a:gdLst>
                  <a:gd name="T0" fmla="*/ 1 w 1"/>
                  <a:gd name="T1" fmla="*/ 0 h 68"/>
                  <a:gd name="T2" fmla="*/ 1 w 1"/>
                  <a:gd name="T3" fmla="*/ 66 h 68"/>
                  <a:gd name="T4" fmla="*/ 0 w 1"/>
                  <a:gd name="T5" fmla="*/ 68 h 68"/>
                  <a:gd name="T6" fmla="*/ 0 w 1"/>
                  <a:gd name="T7" fmla="*/ 2 h 68"/>
                  <a:gd name="T8" fmla="*/ 1 w 1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8">
                    <a:moveTo>
                      <a:pt x="1" y="0"/>
                    </a:moveTo>
                    <a:lnTo>
                      <a:pt x="1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08F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79" name="ïšľïḋe"/>
              <p:cNvSpPr/>
              <p:nvPr/>
            </p:nvSpPr>
            <p:spPr bwMode="auto">
              <a:xfrm>
                <a:off x="3656" y="3685"/>
                <a:ext cx="1" cy="66"/>
              </a:xfrm>
              <a:custGeom>
                <a:avLst/>
                <a:gdLst>
                  <a:gd name="T0" fmla="*/ 2 w 2"/>
                  <a:gd name="T1" fmla="*/ 0 h 248"/>
                  <a:gd name="T2" fmla="*/ 2 w 2"/>
                  <a:gd name="T3" fmla="*/ 246 h 248"/>
                  <a:gd name="T4" fmla="*/ 0 w 2"/>
                  <a:gd name="T5" fmla="*/ 248 h 248"/>
                  <a:gd name="T6" fmla="*/ 0 w 2"/>
                  <a:gd name="T7" fmla="*/ 1 h 248"/>
                  <a:gd name="T8" fmla="*/ 2 w 2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48">
                    <a:moveTo>
                      <a:pt x="2" y="0"/>
                    </a:moveTo>
                    <a:cubicBezTo>
                      <a:pt x="2" y="246"/>
                      <a:pt x="2" y="246"/>
                      <a:pt x="2" y="246"/>
                    </a:cubicBezTo>
                    <a:cubicBezTo>
                      <a:pt x="1" y="247"/>
                      <a:pt x="0" y="247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0" name="íṩľiḍè"/>
              <p:cNvSpPr/>
              <p:nvPr/>
            </p:nvSpPr>
            <p:spPr bwMode="auto">
              <a:xfrm>
                <a:off x="3649" y="3685"/>
                <a:ext cx="7" cy="69"/>
              </a:xfrm>
              <a:custGeom>
                <a:avLst/>
                <a:gdLst>
                  <a:gd name="T0" fmla="*/ 26 w 26"/>
                  <a:gd name="T1" fmla="*/ 0 h 258"/>
                  <a:gd name="T2" fmla="*/ 26 w 26"/>
                  <a:gd name="T3" fmla="*/ 247 h 258"/>
                  <a:gd name="T4" fmla="*/ 0 w 26"/>
                  <a:gd name="T5" fmla="*/ 258 h 258"/>
                  <a:gd name="T6" fmla="*/ 0 w 26"/>
                  <a:gd name="T7" fmla="*/ 11 h 258"/>
                  <a:gd name="T8" fmla="*/ 26 w 2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8">
                    <a:moveTo>
                      <a:pt x="26" y="0"/>
                    </a:moveTo>
                    <a:cubicBezTo>
                      <a:pt x="26" y="247"/>
                      <a:pt x="26" y="247"/>
                      <a:pt x="26" y="247"/>
                    </a:cubicBezTo>
                    <a:cubicBezTo>
                      <a:pt x="17" y="253"/>
                      <a:pt x="9" y="256"/>
                      <a:pt x="0" y="25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9" y="9"/>
                      <a:pt x="17" y="6"/>
                      <a:pt x="26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1" name="îšļïďe"/>
              <p:cNvSpPr/>
              <p:nvPr/>
            </p:nvSpPr>
            <p:spPr bwMode="auto">
              <a:xfrm>
                <a:off x="3647" y="3688"/>
                <a:ext cx="2" cy="67"/>
              </a:xfrm>
              <a:custGeom>
                <a:avLst/>
                <a:gdLst>
                  <a:gd name="T0" fmla="*/ 7 w 7"/>
                  <a:gd name="T1" fmla="*/ 0 h 248"/>
                  <a:gd name="T2" fmla="*/ 7 w 7"/>
                  <a:gd name="T3" fmla="*/ 247 h 248"/>
                  <a:gd name="T4" fmla="*/ 0 w 7"/>
                  <a:gd name="T5" fmla="*/ 248 h 248"/>
                  <a:gd name="T6" fmla="*/ 0 w 7"/>
                  <a:gd name="T7" fmla="*/ 2 h 248"/>
                  <a:gd name="T8" fmla="*/ 7 w 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8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2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5" y="1"/>
                      <a:pt x="7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2" name="íṩļïḍe"/>
              <p:cNvSpPr/>
              <p:nvPr/>
            </p:nvSpPr>
            <p:spPr bwMode="auto">
              <a:xfrm>
                <a:off x="3645" y="368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6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6"/>
                      <a:pt x="7" y="246"/>
                      <a:pt x="7" y="246"/>
                    </a:cubicBezTo>
                    <a:cubicBezTo>
                      <a:pt x="5" y="246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5" y="0"/>
                      <a:pt x="7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3" name="îŝḻíḓé"/>
              <p:cNvSpPr/>
              <p:nvPr/>
            </p:nvSpPr>
            <p:spPr bwMode="auto">
              <a:xfrm>
                <a:off x="3643" y="3689"/>
                <a:ext cx="2" cy="66"/>
              </a:xfrm>
              <a:custGeom>
                <a:avLst/>
                <a:gdLst>
                  <a:gd name="T0" fmla="*/ 7 w 7"/>
                  <a:gd name="T1" fmla="*/ 0 h 247"/>
                  <a:gd name="T2" fmla="*/ 7 w 7"/>
                  <a:gd name="T3" fmla="*/ 247 h 247"/>
                  <a:gd name="T4" fmla="*/ 0 w 7"/>
                  <a:gd name="T5" fmla="*/ 247 h 247"/>
                  <a:gd name="T6" fmla="*/ 0 w 7"/>
                  <a:gd name="T7" fmla="*/ 0 h 247"/>
                  <a:gd name="T8" fmla="*/ 7 w 7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47">
                    <a:moveTo>
                      <a:pt x="7" y="0"/>
                    </a:moveTo>
                    <a:cubicBezTo>
                      <a:pt x="7" y="247"/>
                      <a:pt x="7" y="247"/>
                      <a:pt x="7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0"/>
                      <a:pt x="7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4" name="îS1íḋé"/>
              <p:cNvSpPr/>
              <p:nvPr/>
            </p:nvSpPr>
            <p:spPr bwMode="auto">
              <a:xfrm>
                <a:off x="3642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3 w 4"/>
                  <a:gd name="T5" fmla="*/ 247 h 247"/>
                  <a:gd name="T6" fmla="*/ 0 w 4"/>
                  <a:gd name="T7" fmla="*/ 247 h 247"/>
                  <a:gd name="T8" fmla="*/ 0 w 4"/>
                  <a:gd name="T9" fmla="*/ 0 h 247"/>
                  <a:gd name="T10" fmla="*/ 3 w 4"/>
                  <a:gd name="T11" fmla="*/ 0 h 247"/>
                  <a:gd name="T12" fmla="*/ 4 w 4"/>
                  <a:gd name="T1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5" name="ísḷiḓê"/>
              <p:cNvSpPr/>
              <p:nvPr/>
            </p:nvSpPr>
            <p:spPr bwMode="auto">
              <a:xfrm>
                <a:off x="3641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6" name="îṥlíḋé"/>
              <p:cNvSpPr/>
              <p:nvPr/>
            </p:nvSpPr>
            <p:spPr bwMode="auto">
              <a:xfrm>
                <a:off x="3641" y="3689"/>
                <a:ext cx="0" cy="66"/>
              </a:xfrm>
              <a:custGeom>
                <a:avLst/>
                <a:gdLst>
                  <a:gd name="T0" fmla="*/ 3 w 3"/>
                  <a:gd name="T1" fmla="*/ 0 h 247"/>
                  <a:gd name="T2" fmla="*/ 3 w 3"/>
                  <a:gd name="T3" fmla="*/ 247 h 247"/>
                  <a:gd name="T4" fmla="*/ 0 w 3"/>
                  <a:gd name="T5" fmla="*/ 246 h 247"/>
                  <a:gd name="T6" fmla="*/ 0 w 3"/>
                  <a:gd name="T7" fmla="*/ 0 h 247"/>
                  <a:gd name="T8" fmla="*/ 3 w 3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0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7" name="işľíḓe"/>
              <p:cNvSpPr/>
              <p:nvPr/>
            </p:nvSpPr>
            <p:spPr bwMode="auto">
              <a:xfrm>
                <a:off x="3640" y="3688"/>
                <a:ext cx="1" cy="67"/>
              </a:xfrm>
              <a:custGeom>
                <a:avLst/>
                <a:gdLst>
                  <a:gd name="T0" fmla="*/ 3 w 3"/>
                  <a:gd name="T1" fmla="*/ 1 h 247"/>
                  <a:gd name="T2" fmla="*/ 3 w 3"/>
                  <a:gd name="T3" fmla="*/ 247 h 247"/>
                  <a:gd name="T4" fmla="*/ 0 w 3"/>
                  <a:gd name="T5" fmla="*/ 247 h 247"/>
                  <a:gd name="T6" fmla="*/ 0 w 3"/>
                  <a:gd name="T7" fmla="*/ 0 h 247"/>
                  <a:gd name="T8" fmla="*/ 3 w 3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7">
                    <a:moveTo>
                      <a:pt x="3" y="1"/>
                    </a:moveTo>
                    <a:cubicBezTo>
                      <a:pt x="3" y="247"/>
                      <a:pt x="3" y="247"/>
                      <a:pt x="3" y="247"/>
                    </a:cubicBezTo>
                    <a:cubicBezTo>
                      <a:pt x="2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8" name="ïSľidé"/>
              <p:cNvSpPr/>
              <p:nvPr/>
            </p:nvSpPr>
            <p:spPr bwMode="auto">
              <a:xfrm>
                <a:off x="3639" y="3688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89" name="ísḷïḑè"/>
              <p:cNvSpPr/>
              <p:nvPr/>
            </p:nvSpPr>
            <p:spPr bwMode="auto">
              <a:xfrm>
                <a:off x="3638" y="3688"/>
                <a:ext cx="1" cy="66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7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0" name="isļïḍê"/>
              <p:cNvSpPr/>
              <p:nvPr/>
            </p:nvSpPr>
            <p:spPr bwMode="auto">
              <a:xfrm>
                <a:off x="3635" y="3685"/>
                <a:ext cx="3" cy="69"/>
              </a:xfrm>
              <a:custGeom>
                <a:avLst/>
                <a:gdLst>
                  <a:gd name="T0" fmla="*/ 12 w 12"/>
                  <a:gd name="T1" fmla="*/ 12 h 259"/>
                  <a:gd name="T2" fmla="*/ 12 w 12"/>
                  <a:gd name="T3" fmla="*/ 259 h 259"/>
                  <a:gd name="T4" fmla="*/ 0 w 12"/>
                  <a:gd name="T5" fmla="*/ 246 h 259"/>
                  <a:gd name="T6" fmla="*/ 0 w 12"/>
                  <a:gd name="T7" fmla="*/ 0 h 259"/>
                  <a:gd name="T8" fmla="*/ 12 w 12"/>
                  <a:gd name="T9" fmla="*/ 1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9">
                    <a:moveTo>
                      <a:pt x="12" y="12"/>
                    </a:moveTo>
                    <a:cubicBezTo>
                      <a:pt x="12" y="259"/>
                      <a:pt x="12" y="259"/>
                      <a:pt x="12" y="259"/>
                    </a:cubicBezTo>
                    <a:cubicBezTo>
                      <a:pt x="5" y="256"/>
                      <a:pt x="1" y="252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6"/>
                      <a:pt x="5" y="10"/>
                      <a:pt x="12" y="12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1" name="í$ḷîdê"/>
              <p:cNvSpPr/>
              <p:nvPr/>
            </p:nvSpPr>
            <p:spPr bwMode="auto">
              <a:xfrm>
                <a:off x="3558" y="3689"/>
                <a:ext cx="13" cy="66"/>
              </a:xfrm>
              <a:prstGeom prst="rect">
                <a:avLst/>
              </a:prstGeom>
              <a:solidFill>
                <a:srgbClr val="8C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2" name="ïṡļidê"/>
              <p:cNvSpPr/>
              <p:nvPr/>
            </p:nvSpPr>
            <p:spPr bwMode="auto">
              <a:xfrm>
                <a:off x="3733" y="3689"/>
                <a:ext cx="13" cy="66"/>
              </a:xfrm>
              <a:prstGeom prst="rect">
                <a:avLst/>
              </a:prstGeom>
              <a:solidFill>
                <a:srgbClr val="8C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3" name="iśliḑe"/>
              <p:cNvSpPr/>
              <p:nvPr/>
            </p:nvSpPr>
            <p:spPr bwMode="auto">
              <a:xfrm>
                <a:off x="3746" y="3687"/>
                <a:ext cx="0" cy="68"/>
              </a:xfrm>
              <a:custGeom>
                <a:avLst/>
                <a:gdLst>
                  <a:gd name="T0" fmla="*/ 0 h 68"/>
                  <a:gd name="T1" fmla="*/ 66 h 68"/>
                  <a:gd name="T2" fmla="*/ 68 h 68"/>
                  <a:gd name="T3" fmla="*/ 2 h 68"/>
                  <a:gd name="T4" fmla="*/ 0 h 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8">
                    <a:moveTo>
                      <a:pt x="0" y="0"/>
                    </a:moveTo>
                    <a:lnTo>
                      <a:pt x="0" y="66"/>
                    </a:lnTo>
                    <a:lnTo>
                      <a:pt x="0" y="6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2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4" name="iśḻíḓé"/>
              <p:cNvSpPr/>
              <p:nvPr/>
            </p:nvSpPr>
            <p:spPr bwMode="auto">
              <a:xfrm>
                <a:off x="3536" y="3689"/>
                <a:ext cx="12" cy="66"/>
              </a:xfrm>
              <a:prstGeom prst="rect">
                <a:avLst/>
              </a:prstGeom>
              <a:solidFill>
                <a:srgbClr val="8C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5" name="íṧḻïḋe"/>
              <p:cNvSpPr/>
              <p:nvPr/>
            </p:nvSpPr>
            <p:spPr bwMode="auto">
              <a:xfrm>
                <a:off x="3516" y="3689"/>
                <a:ext cx="7" cy="66"/>
              </a:xfrm>
              <a:prstGeom prst="rect">
                <a:avLst/>
              </a:prstGeom>
              <a:solidFill>
                <a:srgbClr val="8CAB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6" name="iṡļîďé"/>
              <p:cNvSpPr/>
              <p:nvPr/>
            </p:nvSpPr>
            <p:spPr bwMode="auto">
              <a:xfrm>
                <a:off x="3656" y="3664"/>
                <a:ext cx="24" cy="25"/>
              </a:xfrm>
              <a:custGeom>
                <a:avLst/>
                <a:gdLst>
                  <a:gd name="T0" fmla="*/ 85 w 88"/>
                  <a:gd name="T1" fmla="*/ 64 h 92"/>
                  <a:gd name="T2" fmla="*/ 88 w 88"/>
                  <a:gd name="T3" fmla="*/ 75 h 92"/>
                  <a:gd name="T4" fmla="*/ 35 w 88"/>
                  <a:gd name="T5" fmla="*/ 92 h 92"/>
                  <a:gd name="T6" fmla="*/ 1 w 88"/>
                  <a:gd name="T7" fmla="*/ 76 h 92"/>
                  <a:gd name="T8" fmla="*/ 0 w 88"/>
                  <a:gd name="T9" fmla="*/ 70 h 92"/>
                  <a:gd name="T10" fmla="*/ 3 w 88"/>
                  <a:gd name="T11" fmla="*/ 58 h 92"/>
                  <a:gd name="T12" fmla="*/ 25 w 88"/>
                  <a:gd name="T13" fmla="*/ 0 h 92"/>
                  <a:gd name="T14" fmla="*/ 69 w 88"/>
                  <a:gd name="T15" fmla="*/ 0 h 92"/>
                  <a:gd name="T16" fmla="*/ 71 w 88"/>
                  <a:gd name="T17" fmla="*/ 0 h 92"/>
                  <a:gd name="T18" fmla="*/ 48 w 88"/>
                  <a:gd name="T19" fmla="*/ 62 h 92"/>
                  <a:gd name="T20" fmla="*/ 47 w 88"/>
                  <a:gd name="T21" fmla="*/ 63 h 92"/>
                  <a:gd name="T22" fmla="*/ 47 w 88"/>
                  <a:gd name="T23" fmla="*/ 67 h 92"/>
                  <a:gd name="T24" fmla="*/ 60 w 88"/>
                  <a:gd name="T25" fmla="*/ 74 h 92"/>
                  <a:gd name="T26" fmla="*/ 85 w 88"/>
                  <a:gd name="T27" fmla="*/ 6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" h="92">
                    <a:moveTo>
                      <a:pt x="85" y="64"/>
                    </a:moveTo>
                    <a:cubicBezTo>
                      <a:pt x="85" y="68"/>
                      <a:pt x="86" y="72"/>
                      <a:pt x="88" y="75"/>
                    </a:cubicBezTo>
                    <a:cubicBezTo>
                      <a:pt x="70" y="89"/>
                      <a:pt x="48" y="92"/>
                      <a:pt x="35" y="92"/>
                    </a:cubicBezTo>
                    <a:cubicBezTo>
                      <a:pt x="18" y="92"/>
                      <a:pt x="4" y="87"/>
                      <a:pt x="1" y="76"/>
                    </a:cubicBezTo>
                    <a:cubicBezTo>
                      <a:pt x="0" y="74"/>
                      <a:pt x="0" y="72"/>
                      <a:pt x="0" y="70"/>
                    </a:cubicBezTo>
                    <a:cubicBezTo>
                      <a:pt x="0" y="66"/>
                      <a:pt x="1" y="62"/>
                      <a:pt x="3" y="58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8" y="62"/>
                      <a:pt x="48" y="62"/>
                      <a:pt x="48" y="62"/>
                    </a:cubicBezTo>
                    <a:cubicBezTo>
                      <a:pt x="48" y="62"/>
                      <a:pt x="48" y="63"/>
                      <a:pt x="47" y="63"/>
                    </a:cubicBezTo>
                    <a:cubicBezTo>
                      <a:pt x="47" y="65"/>
                      <a:pt x="47" y="66"/>
                      <a:pt x="47" y="67"/>
                    </a:cubicBezTo>
                    <a:cubicBezTo>
                      <a:pt x="47" y="72"/>
                      <a:pt x="51" y="74"/>
                      <a:pt x="60" y="74"/>
                    </a:cubicBezTo>
                    <a:cubicBezTo>
                      <a:pt x="70" y="74"/>
                      <a:pt x="79" y="70"/>
                      <a:pt x="85" y="64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7" name="íṡḻîḋê"/>
              <p:cNvSpPr/>
              <p:nvPr/>
            </p:nvSpPr>
            <p:spPr bwMode="auto">
              <a:xfrm>
                <a:off x="3679" y="3664"/>
                <a:ext cx="34" cy="25"/>
              </a:xfrm>
              <a:custGeom>
                <a:avLst/>
                <a:gdLst>
                  <a:gd name="T0" fmla="*/ 87 w 128"/>
                  <a:gd name="T1" fmla="*/ 0 h 94"/>
                  <a:gd name="T2" fmla="*/ 123 w 128"/>
                  <a:gd name="T3" fmla="*/ 17 h 94"/>
                  <a:gd name="T4" fmla="*/ 123 w 128"/>
                  <a:gd name="T5" fmla="*/ 18 h 94"/>
                  <a:gd name="T6" fmla="*/ 106 w 128"/>
                  <a:gd name="T7" fmla="*/ 30 h 94"/>
                  <a:gd name="T8" fmla="*/ 94 w 128"/>
                  <a:gd name="T9" fmla="*/ 28 h 94"/>
                  <a:gd name="T10" fmla="*/ 98 w 128"/>
                  <a:gd name="T11" fmla="*/ 21 h 94"/>
                  <a:gd name="T12" fmla="*/ 98 w 128"/>
                  <a:gd name="T13" fmla="*/ 18 h 94"/>
                  <a:gd name="T14" fmla="*/ 98 w 128"/>
                  <a:gd name="T15" fmla="*/ 17 h 94"/>
                  <a:gd name="T16" fmla="*/ 89 w 128"/>
                  <a:gd name="T17" fmla="*/ 10 h 94"/>
                  <a:gd name="T18" fmla="*/ 50 w 128"/>
                  <a:gd name="T19" fmla="*/ 51 h 94"/>
                  <a:gd name="T20" fmla="*/ 48 w 128"/>
                  <a:gd name="T21" fmla="*/ 63 h 94"/>
                  <a:gd name="T22" fmla="*/ 71 w 128"/>
                  <a:gd name="T23" fmla="*/ 78 h 94"/>
                  <a:gd name="T24" fmla="*/ 128 w 128"/>
                  <a:gd name="T25" fmla="*/ 60 h 94"/>
                  <a:gd name="T26" fmla="*/ 126 w 128"/>
                  <a:gd name="T27" fmla="*/ 71 h 94"/>
                  <a:gd name="T28" fmla="*/ 50 w 128"/>
                  <a:gd name="T29" fmla="*/ 94 h 94"/>
                  <a:gd name="T30" fmla="*/ 3 w 128"/>
                  <a:gd name="T31" fmla="*/ 77 h 94"/>
                  <a:gd name="T32" fmla="*/ 0 w 128"/>
                  <a:gd name="T33" fmla="*/ 66 h 94"/>
                  <a:gd name="T34" fmla="*/ 0 w 128"/>
                  <a:gd name="T35" fmla="*/ 65 h 94"/>
                  <a:gd name="T36" fmla="*/ 0 w 128"/>
                  <a:gd name="T37" fmla="*/ 60 h 94"/>
                  <a:gd name="T38" fmla="*/ 1 w 128"/>
                  <a:gd name="T39" fmla="*/ 56 h 94"/>
                  <a:gd name="T40" fmla="*/ 87 w 128"/>
                  <a:gd name="T4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8" h="94">
                    <a:moveTo>
                      <a:pt x="87" y="0"/>
                    </a:moveTo>
                    <a:cubicBezTo>
                      <a:pt x="116" y="0"/>
                      <a:pt x="123" y="9"/>
                      <a:pt x="123" y="17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26"/>
                      <a:pt x="115" y="30"/>
                      <a:pt x="106" y="30"/>
                    </a:cubicBezTo>
                    <a:cubicBezTo>
                      <a:pt x="102" y="30"/>
                      <a:pt x="98" y="30"/>
                      <a:pt x="94" y="28"/>
                    </a:cubicBezTo>
                    <a:cubicBezTo>
                      <a:pt x="96" y="26"/>
                      <a:pt x="97" y="23"/>
                      <a:pt x="98" y="21"/>
                    </a:cubicBezTo>
                    <a:cubicBezTo>
                      <a:pt x="98" y="20"/>
                      <a:pt x="98" y="19"/>
                      <a:pt x="98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8" y="13"/>
                      <a:pt x="95" y="10"/>
                      <a:pt x="89" y="10"/>
                    </a:cubicBezTo>
                    <a:cubicBezTo>
                      <a:pt x="73" y="10"/>
                      <a:pt x="56" y="32"/>
                      <a:pt x="50" y="51"/>
                    </a:cubicBezTo>
                    <a:cubicBezTo>
                      <a:pt x="49" y="55"/>
                      <a:pt x="48" y="59"/>
                      <a:pt x="48" y="63"/>
                    </a:cubicBezTo>
                    <a:cubicBezTo>
                      <a:pt x="48" y="75"/>
                      <a:pt x="55" y="78"/>
                      <a:pt x="71" y="78"/>
                    </a:cubicBezTo>
                    <a:cubicBezTo>
                      <a:pt x="97" y="78"/>
                      <a:pt x="112" y="70"/>
                      <a:pt x="128" y="60"/>
                    </a:cubicBezTo>
                    <a:cubicBezTo>
                      <a:pt x="127" y="64"/>
                      <a:pt x="126" y="68"/>
                      <a:pt x="126" y="71"/>
                    </a:cubicBezTo>
                    <a:cubicBezTo>
                      <a:pt x="108" y="83"/>
                      <a:pt x="84" y="94"/>
                      <a:pt x="50" y="94"/>
                    </a:cubicBezTo>
                    <a:cubicBezTo>
                      <a:pt x="27" y="94"/>
                      <a:pt x="10" y="89"/>
                      <a:pt x="3" y="77"/>
                    </a:cubicBezTo>
                    <a:cubicBezTo>
                      <a:pt x="1" y="74"/>
                      <a:pt x="0" y="70"/>
                      <a:pt x="0" y="6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3"/>
                      <a:pt x="0" y="61"/>
                      <a:pt x="0" y="60"/>
                    </a:cubicBezTo>
                    <a:cubicBezTo>
                      <a:pt x="0" y="59"/>
                      <a:pt x="1" y="58"/>
                      <a:pt x="1" y="56"/>
                    </a:cubicBezTo>
                    <a:cubicBezTo>
                      <a:pt x="6" y="34"/>
                      <a:pt x="29" y="0"/>
                      <a:pt x="87" y="0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8" name="is1ïḓè"/>
              <p:cNvSpPr/>
              <p:nvPr/>
            </p:nvSpPr>
            <p:spPr bwMode="auto">
              <a:xfrm>
                <a:off x="3779" y="3685"/>
                <a:ext cx="1" cy="67"/>
              </a:xfrm>
              <a:custGeom>
                <a:avLst/>
                <a:gdLst>
                  <a:gd name="T0" fmla="*/ 5 w 5"/>
                  <a:gd name="T1" fmla="*/ 0 h 250"/>
                  <a:gd name="T2" fmla="*/ 5 w 5"/>
                  <a:gd name="T3" fmla="*/ 246 h 250"/>
                  <a:gd name="T4" fmla="*/ 0 w 5"/>
                  <a:gd name="T5" fmla="*/ 250 h 250"/>
                  <a:gd name="T6" fmla="*/ 0 w 5"/>
                  <a:gd name="T7" fmla="*/ 4 h 250"/>
                  <a:gd name="T8" fmla="*/ 5 w 5"/>
                  <a:gd name="T9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0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8"/>
                      <a:pt x="2" y="249"/>
                      <a:pt x="0" y="25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3" y="1"/>
                      <a:pt x="5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99" name="isļíḑe"/>
              <p:cNvSpPr/>
              <p:nvPr/>
            </p:nvSpPr>
            <p:spPr bwMode="auto">
              <a:xfrm>
                <a:off x="3773" y="3686"/>
                <a:ext cx="6" cy="69"/>
              </a:xfrm>
              <a:custGeom>
                <a:avLst/>
                <a:gdLst>
                  <a:gd name="T0" fmla="*/ 23 w 23"/>
                  <a:gd name="T1" fmla="*/ 0 h 256"/>
                  <a:gd name="T2" fmla="*/ 23 w 23"/>
                  <a:gd name="T3" fmla="*/ 246 h 256"/>
                  <a:gd name="T4" fmla="*/ 0 w 23"/>
                  <a:gd name="T5" fmla="*/ 256 h 256"/>
                  <a:gd name="T6" fmla="*/ 0 w 23"/>
                  <a:gd name="T7" fmla="*/ 10 h 256"/>
                  <a:gd name="T8" fmla="*/ 23 w 23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6">
                    <a:moveTo>
                      <a:pt x="23" y="0"/>
                    </a:moveTo>
                    <a:cubicBezTo>
                      <a:pt x="23" y="246"/>
                      <a:pt x="23" y="246"/>
                      <a:pt x="23" y="246"/>
                    </a:cubicBezTo>
                    <a:cubicBezTo>
                      <a:pt x="15" y="252"/>
                      <a:pt x="8" y="255"/>
                      <a:pt x="0" y="25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8"/>
                      <a:pt x="15" y="5"/>
                      <a:pt x="23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0" name="ïsľiḋè"/>
              <p:cNvSpPr/>
              <p:nvPr/>
            </p:nvSpPr>
            <p:spPr bwMode="auto">
              <a:xfrm>
                <a:off x="3771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6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1" name="ïSlídé"/>
              <p:cNvSpPr/>
              <p:nvPr/>
            </p:nvSpPr>
            <p:spPr bwMode="auto">
              <a:xfrm>
                <a:off x="3770" y="3689"/>
                <a:ext cx="1" cy="66"/>
              </a:xfrm>
              <a:custGeom>
                <a:avLst/>
                <a:gdLst>
                  <a:gd name="T0" fmla="*/ 5 w 5"/>
                  <a:gd name="T1" fmla="*/ 0 h 247"/>
                  <a:gd name="T2" fmla="*/ 5 w 5"/>
                  <a:gd name="T3" fmla="*/ 246 h 247"/>
                  <a:gd name="T4" fmla="*/ 0 w 5"/>
                  <a:gd name="T5" fmla="*/ 247 h 247"/>
                  <a:gd name="T6" fmla="*/ 0 w 5"/>
                  <a:gd name="T7" fmla="*/ 0 h 247"/>
                  <a:gd name="T8" fmla="*/ 5 w 5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7">
                    <a:moveTo>
                      <a:pt x="5" y="0"/>
                    </a:moveTo>
                    <a:cubicBezTo>
                      <a:pt x="5" y="246"/>
                      <a:pt x="5" y="246"/>
                      <a:pt x="5" y="246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5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2" name="íṥlîḓe"/>
              <p:cNvSpPr/>
              <p:nvPr/>
            </p:nvSpPr>
            <p:spPr bwMode="auto">
              <a:xfrm>
                <a:off x="3768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1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3" name="íṣ1iḋé"/>
              <p:cNvSpPr/>
              <p:nvPr/>
            </p:nvSpPr>
            <p:spPr bwMode="auto">
              <a:xfrm>
                <a:off x="3766" y="3689"/>
                <a:ext cx="2" cy="66"/>
              </a:xfrm>
              <a:custGeom>
                <a:avLst/>
                <a:gdLst>
                  <a:gd name="T0" fmla="*/ 6 w 6"/>
                  <a:gd name="T1" fmla="*/ 1 h 247"/>
                  <a:gd name="T2" fmla="*/ 6 w 6"/>
                  <a:gd name="T3" fmla="*/ 247 h 247"/>
                  <a:gd name="T4" fmla="*/ 5 w 6"/>
                  <a:gd name="T5" fmla="*/ 247 h 247"/>
                  <a:gd name="T6" fmla="*/ 0 w 6"/>
                  <a:gd name="T7" fmla="*/ 247 h 247"/>
                  <a:gd name="T8" fmla="*/ 0 w 6"/>
                  <a:gd name="T9" fmla="*/ 0 h 247"/>
                  <a:gd name="T10" fmla="*/ 5 w 6"/>
                  <a:gd name="T11" fmla="*/ 1 h 247"/>
                  <a:gd name="T12" fmla="*/ 6 w 6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7">
                    <a:moveTo>
                      <a:pt x="6" y="1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4" name="íṩ1îḓe"/>
              <p:cNvSpPr/>
              <p:nvPr/>
            </p:nvSpPr>
            <p:spPr bwMode="auto">
              <a:xfrm>
                <a:off x="3765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5" name="íṣḻíḑê"/>
              <p:cNvSpPr/>
              <p:nvPr/>
            </p:nvSpPr>
            <p:spPr bwMode="auto">
              <a:xfrm>
                <a:off x="3764" y="3689"/>
                <a:ext cx="1" cy="66"/>
              </a:xfrm>
              <a:custGeom>
                <a:avLst/>
                <a:gdLst>
                  <a:gd name="T0" fmla="*/ 4 w 4"/>
                  <a:gd name="T1" fmla="*/ 0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0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6" name="is1îḓe"/>
              <p:cNvSpPr/>
              <p:nvPr/>
            </p:nvSpPr>
            <p:spPr bwMode="auto">
              <a:xfrm>
                <a:off x="3763" y="3689"/>
                <a:ext cx="1" cy="66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6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0"/>
                      <a:pt x="4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7" name="îṥ1íḑe"/>
              <p:cNvSpPr/>
              <p:nvPr/>
            </p:nvSpPr>
            <p:spPr bwMode="auto">
              <a:xfrm>
                <a:off x="3762" y="3688"/>
                <a:ext cx="1" cy="67"/>
              </a:xfrm>
              <a:custGeom>
                <a:avLst/>
                <a:gdLst>
                  <a:gd name="T0" fmla="*/ 4 w 4"/>
                  <a:gd name="T1" fmla="*/ 1 h 247"/>
                  <a:gd name="T2" fmla="*/ 4 w 4"/>
                  <a:gd name="T3" fmla="*/ 247 h 247"/>
                  <a:gd name="T4" fmla="*/ 0 w 4"/>
                  <a:gd name="T5" fmla="*/ 247 h 247"/>
                  <a:gd name="T6" fmla="*/ 0 w 4"/>
                  <a:gd name="T7" fmla="*/ 0 h 247"/>
                  <a:gd name="T8" fmla="*/ 4 w 4"/>
                  <a:gd name="T9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7">
                    <a:moveTo>
                      <a:pt x="4" y="1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8" name="ïṥľídê"/>
              <p:cNvSpPr/>
              <p:nvPr/>
            </p:nvSpPr>
            <p:spPr bwMode="auto">
              <a:xfrm>
                <a:off x="3761" y="3688"/>
                <a:ext cx="1" cy="67"/>
              </a:xfrm>
              <a:custGeom>
                <a:avLst/>
                <a:gdLst>
                  <a:gd name="T0" fmla="*/ 3 w 3"/>
                  <a:gd name="T1" fmla="*/ 1 h 248"/>
                  <a:gd name="T2" fmla="*/ 3 w 3"/>
                  <a:gd name="T3" fmla="*/ 248 h 248"/>
                  <a:gd name="T4" fmla="*/ 0 w 3"/>
                  <a:gd name="T5" fmla="*/ 246 h 248"/>
                  <a:gd name="T6" fmla="*/ 0 w 3"/>
                  <a:gd name="T7" fmla="*/ 0 h 248"/>
                  <a:gd name="T8" fmla="*/ 3 w 3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48">
                    <a:moveTo>
                      <a:pt x="3" y="1"/>
                    </a:moveTo>
                    <a:cubicBezTo>
                      <a:pt x="3" y="248"/>
                      <a:pt x="3" y="248"/>
                      <a:pt x="3" y="248"/>
                    </a:cubicBezTo>
                    <a:cubicBezTo>
                      <a:pt x="2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09" name="iṣḻîḓê"/>
              <p:cNvSpPr/>
              <p:nvPr/>
            </p:nvSpPr>
            <p:spPr bwMode="auto">
              <a:xfrm>
                <a:off x="3758" y="3683"/>
                <a:ext cx="3" cy="71"/>
              </a:xfrm>
              <a:custGeom>
                <a:avLst/>
                <a:gdLst>
                  <a:gd name="T0" fmla="*/ 14 w 14"/>
                  <a:gd name="T1" fmla="*/ 17 h 263"/>
                  <a:gd name="T2" fmla="*/ 14 w 14"/>
                  <a:gd name="T3" fmla="*/ 263 h 263"/>
                  <a:gd name="T4" fmla="*/ 0 w 14"/>
                  <a:gd name="T5" fmla="*/ 247 h 263"/>
                  <a:gd name="T6" fmla="*/ 0 w 14"/>
                  <a:gd name="T7" fmla="*/ 0 h 263"/>
                  <a:gd name="T8" fmla="*/ 14 w 14"/>
                  <a:gd name="T9" fmla="*/ 1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63">
                    <a:moveTo>
                      <a:pt x="14" y="17"/>
                    </a:moveTo>
                    <a:cubicBezTo>
                      <a:pt x="14" y="263"/>
                      <a:pt x="14" y="263"/>
                      <a:pt x="14" y="263"/>
                    </a:cubicBezTo>
                    <a:cubicBezTo>
                      <a:pt x="4" y="259"/>
                      <a:pt x="0" y="253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4" y="13"/>
                      <a:pt x="14" y="17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0" name="í$lidè"/>
              <p:cNvSpPr/>
              <p:nvPr/>
            </p:nvSpPr>
            <p:spPr bwMode="auto">
              <a:xfrm>
                <a:off x="3610" y="3655"/>
                <a:ext cx="47" cy="34"/>
              </a:xfrm>
              <a:custGeom>
                <a:avLst/>
                <a:gdLst>
                  <a:gd name="T0" fmla="*/ 174 w 174"/>
                  <a:gd name="T1" fmla="*/ 94 h 128"/>
                  <a:gd name="T2" fmla="*/ 171 w 174"/>
                  <a:gd name="T3" fmla="*/ 106 h 128"/>
                  <a:gd name="T4" fmla="*/ 172 w 174"/>
                  <a:gd name="T5" fmla="*/ 112 h 128"/>
                  <a:gd name="T6" fmla="*/ 122 w 174"/>
                  <a:gd name="T7" fmla="*/ 126 h 128"/>
                  <a:gd name="T8" fmla="*/ 91 w 174"/>
                  <a:gd name="T9" fmla="*/ 111 h 128"/>
                  <a:gd name="T10" fmla="*/ 43 w 174"/>
                  <a:gd name="T11" fmla="*/ 128 h 128"/>
                  <a:gd name="T12" fmla="*/ 1 w 174"/>
                  <a:gd name="T13" fmla="*/ 107 h 128"/>
                  <a:gd name="T14" fmla="*/ 1 w 174"/>
                  <a:gd name="T15" fmla="*/ 105 h 128"/>
                  <a:gd name="T16" fmla="*/ 0 w 174"/>
                  <a:gd name="T17" fmla="*/ 98 h 128"/>
                  <a:gd name="T18" fmla="*/ 0 w 174"/>
                  <a:gd name="T19" fmla="*/ 97 h 128"/>
                  <a:gd name="T20" fmla="*/ 83 w 174"/>
                  <a:gd name="T21" fmla="*/ 35 h 128"/>
                  <a:gd name="T22" fmla="*/ 109 w 174"/>
                  <a:gd name="T23" fmla="*/ 44 h 128"/>
                  <a:gd name="T24" fmla="*/ 109 w 174"/>
                  <a:gd name="T25" fmla="*/ 45 h 128"/>
                  <a:gd name="T26" fmla="*/ 125 w 174"/>
                  <a:gd name="T27" fmla="*/ 4 h 128"/>
                  <a:gd name="T28" fmla="*/ 169 w 174"/>
                  <a:gd name="T29" fmla="*/ 0 h 128"/>
                  <a:gd name="T30" fmla="*/ 173 w 174"/>
                  <a:gd name="T31" fmla="*/ 0 h 128"/>
                  <a:gd name="T32" fmla="*/ 136 w 174"/>
                  <a:gd name="T33" fmla="*/ 98 h 128"/>
                  <a:gd name="T34" fmla="*/ 135 w 174"/>
                  <a:gd name="T35" fmla="*/ 101 h 128"/>
                  <a:gd name="T36" fmla="*/ 134 w 174"/>
                  <a:gd name="T37" fmla="*/ 103 h 128"/>
                  <a:gd name="T38" fmla="*/ 148 w 174"/>
                  <a:gd name="T39" fmla="*/ 110 h 128"/>
                  <a:gd name="T40" fmla="*/ 171 w 174"/>
                  <a:gd name="T41" fmla="*/ 99 h 128"/>
                  <a:gd name="T42" fmla="*/ 174 w 174"/>
                  <a:gd name="T43" fmla="*/ 94 h 128"/>
                  <a:gd name="T44" fmla="*/ 90 w 174"/>
                  <a:gd name="T45" fmla="*/ 94 h 128"/>
                  <a:gd name="T46" fmla="*/ 106 w 174"/>
                  <a:gd name="T47" fmla="*/ 53 h 128"/>
                  <a:gd name="T48" fmla="*/ 103 w 174"/>
                  <a:gd name="T49" fmla="*/ 49 h 128"/>
                  <a:gd name="T50" fmla="*/ 93 w 174"/>
                  <a:gd name="T51" fmla="*/ 46 h 128"/>
                  <a:gd name="T52" fmla="*/ 48 w 174"/>
                  <a:gd name="T53" fmla="*/ 96 h 128"/>
                  <a:gd name="T54" fmla="*/ 48 w 174"/>
                  <a:gd name="T55" fmla="*/ 99 h 128"/>
                  <a:gd name="T56" fmla="*/ 64 w 174"/>
                  <a:gd name="T57" fmla="*/ 110 h 128"/>
                  <a:gd name="T58" fmla="*/ 90 w 174"/>
                  <a:gd name="T59" fmla="*/ 95 h 128"/>
                  <a:gd name="T60" fmla="*/ 90 w 174"/>
                  <a:gd name="T61" fmla="*/ 9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4" h="128">
                    <a:moveTo>
                      <a:pt x="174" y="94"/>
                    </a:moveTo>
                    <a:cubicBezTo>
                      <a:pt x="172" y="98"/>
                      <a:pt x="171" y="102"/>
                      <a:pt x="171" y="106"/>
                    </a:cubicBezTo>
                    <a:cubicBezTo>
                      <a:pt x="171" y="108"/>
                      <a:pt x="171" y="110"/>
                      <a:pt x="172" y="112"/>
                    </a:cubicBezTo>
                    <a:cubicBezTo>
                      <a:pt x="155" y="125"/>
                      <a:pt x="135" y="126"/>
                      <a:pt x="122" y="126"/>
                    </a:cubicBezTo>
                    <a:cubicBezTo>
                      <a:pt x="105" y="126"/>
                      <a:pt x="93" y="121"/>
                      <a:pt x="91" y="111"/>
                    </a:cubicBezTo>
                    <a:cubicBezTo>
                      <a:pt x="81" y="119"/>
                      <a:pt x="66" y="128"/>
                      <a:pt x="43" y="128"/>
                    </a:cubicBezTo>
                    <a:cubicBezTo>
                      <a:pt x="24" y="128"/>
                      <a:pt x="6" y="122"/>
                      <a:pt x="1" y="107"/>
                    </a:cubicBezTo>
                    <a:cubicBezTo>
                      <a:pt x="1" y="106"/>
                      <a:pt x="1" y="106"/>
                      <a:pt x="1" y="105"/>
                    </a:cubicBezTo>
                    <a:cubicBezTo>
                      <a:pt x="0" y="103"/>
                      <a:pt x="0" y="101"/>
                      <a:pt x="0" y="98"/>
                    </a:cubicBezTo>
                    <a:cubicBezTo>
                      <a:pt x="0" y="98"/>
                      <a:pt x="0" y="97"/>
                      <a:pt x="0" y="97"/>
                    </a:cubicBezTo>
                    <a:cubicBezTo>
                      <a:pt x="1" y="72"/>
                      <a:pt x="28" y="35"/>
                      <a:pt x="83" y="35"/>
                    </a:cubicBezTo>
                    <a:cubicBezTo>
                      <a:pt x="101" y="35"/>
                      <a:pt x="109" y="39"/>
                      <a:pt x="109" y="44"/>
                    </a:cubicBezTo>
                    <a:cubicBezTo>
                      <a:pt x="109" y="45"/>
                      <a:pt x="109" y="45"/>
                      <a:pt x="109" y="45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36" y="98"/>
                      <a:pt x="136" y="98"/>
                      <a:pt x="136" y="98"/>
                    </a:cubicBezTo>
                    <a:cubicBezTo>
                      <a:pt x="135" y="99"/>
                      <a:pt x="135" y="100"/>
                      <a:pt x="135" y="101"/>
                    </a:cubicBezTo>
                    <a:cubicBezTo>
                      <a:pt x="134" y="102"/>
                      <a:pt x="134" y="102"/>
                      <a:pt x="134" y="103"/>
                    </a:cubicBezTo>
                    <a:cubicBezTo>
                      <a:pt x="134" y="108"/>
                      <a:pt x="139" y="110"/>
                      <a:pt x="148" y="110"/>
                    </a:cubicBezTo>
                    <a:cubicBezTo>
                      <a:pt x="158" y="110"/>
                      <a:pt x="166" y="105"/>
                      <a:pt x="171" y="99"/>
                    </a:cubicBezTo>
                    <a:cubicBezTo>
                      <a:pt x="172" y="97"/>
                      <a:pt x="173" y="96"/>
                      <a:pt x="174" y="94"/>
                    </a:cubicBezTo>
                    <a:close/>
                    <a:moveTo>
                      <a:pt x="90" y="94"/>
                    </a:moveTo>
                    <a:cubicBezTo>
                      <a:pt x="106" y="53"/>
                      <a:pt x="106" y="53"/>
                      <a:pt x="106" y="53"/>
                    </a:cubicBezTo>
                    <a:cubicBezTo>
                      <a:pt x="106" y="52"/>
                      <a:pt x="105" y="50"/>
                      <a:pt x="103" y="49"/>
                    </a:cubicBezTo>
                    <a:cubicBezTo>
                      <a:pt x="101" y="48"/>
                      <a:pt x="98" y="46"/>
                      <a:pt x="93" y="46"/>
                    </a:cubicBezTo>
                    <a:cubicBezTo>
                      <a:pt x="66" y="46"/>
                      <a:pt x="48" y="79"/>
                      <a:pt x="48" y="96"/>
                    </a:cubicBezTo>
                    <a:cubicBezTo>
                      <a:pt x="48" y="97"/>
                      <a:pt x="48" y="98"/>
                      <a:pt x="48" y="99"/>
                    </a:cubicBezTo>
                    <a:cubicBezTo>
                      <a:pt x="49" y="110"/>
                      <a:pt x="58" y="110"/>
                      <a:pt x="64" y="110"/>
                    </a:cubicBezTo>
                    <a:cubicBezTo>
                      <a:pt x="73" y="110"/>
                      <a:pt x="86" y="105"/>
                      <a:pt x="90" y="95"/>
                    </a:cubicBezTo>
                    <a:cubicBezTo>
                      <a:pt x="90" y="94"/>
                      <a:pt x="90" y="94"/>
                      <a:pt x="90" y="94"/>
                    </a:cubicBezTo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1" name="ïšḻíḍé"/>
              <p:cNvSpPr/>
              <p:nvPr/>
            </p:nvSpPr>
            <p:spPr bwMode="auto">
              <a:xfrm>
                <a:off x="3720" y="3662"/>
                <a:ext cx="17" cy="22"/>
              </a:xfrm>
              <a:custGeom>
                <a:avLst/>
                <a:gdLst>
                  <a:gd name="T0" fmla="*/ 38 w 64"/>
                  <a:gd name="T1" fmla="*/ 75 h 82"/>
                  <a:gd name="T2" fmla="*/ 64 w 64"/>
                  <a:gd name="T3" fmla="*/ 64 h 82"/>
                  <a:gd name="T4" fmla="*/ 64 w 64"/>
                  <a:gd name="T5" fmla="*/ 66 h 82"/>
                  <a:gd name="T6" fmla="*/ 34 w 64"/>
                  <a:gd name="T7" fmla="*/ 82 h 82"/>
                  <a:gd name="T8" fmla="*/ 21 w 64"/>
                  <a:gd name="T9" fmla="*/ 75 h 82"/>
                  <a:gd name="T10" fmla="*/ 22 w 64"/>
                  <a:gd name="T11" fmla="*/ 70 h 82"/>
                  <a:gd name="T12" fmla="*/ 46 w 64"/>
                  <a:gd name="T13" fmla="*/ 8 h 82"/>
                  <a:gd name="T14" fmla="*/ 0 w 64"/>
                  <a:gd name="T15" fmla="*/ 8 h 82"/>
                  <a:gd name="T16" fmla="*/ 3 w 64"/>
                  <a:gd name="T17" fmla="*/ 0 h 82"/>
                  <a:gd name="T18" fmla="*/ 50 w 64"/>
                  <a:gd name="T19" fmla="*/ 0 h 82"/>
                  <a:gd name="T20" fmla="*/ 26 w 64"/>
                  <a:gd name="T21" fmla="*/ 63 h 82"/>
                  <a:gd name="T22" fmla="*/ 25 w 64"/>
                  <a:gd name="T23" fmla="*/ 69 h 82"/>
                  <a:gd name="T24" fmla="*/ 38 w 64"/>
                  <a:gd name="T25" fmla="*/ 7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82">
                    <a:moveTo>
                      <a:pt x="38" y="75"/>
                    </a:moveTo>
                    <a:cubicBezTo>
                      <a:pt x="49" y="75"/>
                      <a:pt x="58" y="71"/>
                      <a:pt x="64" y="64"/>
                    </a:cubicBezTo>
                    <a:cubicBezTo>
                      <a:pt x="64" y="66"/>
                      <a:pt x="64" y="66"/>
                      <a:pt x="64" y="66"/>
                    </a:cubicBezTo>
                    <a:cubicBezTo>
                      <a:pt x="59" y="75"/>
                      <a:pt x="47" y="82"/>
                      <a:pt x="34" y="82"/>
                    </a:cubicBezTo>
                    <a:cubicBezTo>
                      <a:pt x="25" y="82"/>
                      <a:pt x="21" y="80"/>
                      <a:pt x="21" y="75"/>
                    </a:cubicBezTo>
                    <a:cubicBezTo>
                      <a:pt x="21" y="74"/>
                      <a:pt x="22" y="72"/>
                      <a:pt x="22" y="7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5" y="65"/>
                      <a:pt x="25" y="67"/>
                      <a:pt x="25" y="69"/>
                    </a:cubicBezTo>
                    <a:cubicBezTo>
                      <a:pt x="25" y="74"/>
                      <a:pt x="29" y="75"/>
                      <a:pt x="38" y="75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2" name="iŝḻïḑé"/>
              <p:cNvSpPr/>
              <p:nvPr/>
            </p:nvSpPr>
            <p:spPr bwMode="auto">
              <a:xfrm>
                <a:off x="3713" y="3664"/>
                <a:ext cx="24" cy="25"/>
              </a:xfrm>
              <a:custGeom>
                <a:avLst/>
                <a:gdLst>
                  <a:gd name="T0" fmla="*/ 89 w 89"/>
                  <a:gd name="T1" fmla="*/ 58 h 92"/>
                  <a:gd name="T2" fmla="*/ 80 w 89"/>
                  <a:gd name="T3" fmla="*/ 80 h 92"/>
                  <a:gd name="T4" fmla="*/ 34 w 89"/>
                  <a:gd name="T5" fmla="*/ 92 h 92"/>
                  <a:gd name="T6" fmla="*/ 0 w 89"/>
                  <a:gd name="T7" fmla="*/ 70 h 92"/>
                  <a:gd name="T8" fmla="*/ 0 w 89"/>
                  <a:gd name="T9" fmla="*/ 69 h 92"/>
                  <a:gd name="T10" fmla="*/ 2 w 89"/>
                  <a:gd name="T11" fmla="*/ 58 h 92"/>
                  <a:gd name="T12" fmla="*/ 5 w 89"/>
                  <a:gd name="T13" fmla="*/ 52 h 92"/>
                  <a:gd name="T14" fmla="*/ 24 w 89"/>
                  <a:gd name="T15" fmla="*/ 0 h 92"/>
                  <a:gd name="T16" fmla="*/ 71 w 89"/>
                  <a:gd name="T17" fmla="*/ 0 h 92"/>
                  <a:gd name="T18" fmla="*/ 47 w 89"/>
                  <a:gd name="T19" fmla="*/ 62 h 92"/>
                  <a:gd name="T20" fmla="*/ 46 w 89"/>
                  <a:gd name="T21" fmla="*/ 67 h 92"/>
                  <a:gd name="T22" fmla="*/ 59 w 89"/>
                  <a:gd name="T23" fmla="*/ 74 h 92"/>
                  <a:gd name="T24" fmla="*/ 89 w 89"/>
                  <a:gd name="T25" fmla="*/ 5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92">
                    <a:moveTo>
                      <a:pt x="89" y="58"/>
                    </a:moveTo>
                    <a:cubicBezTo>
                      <a:pt x="80" y="80"/>
                      <a:pt x="80" y="80"/>
                      <a:pt x="80" y="80"/>
                    </a:cubicBezTo>
                    <a:cubicBezTo>
                      <a:pt x="64" y="90"/>
                      <a:pt x="46" y="92"/>
                      <a:pt x="34" y="92"/>
                    </a:cubicBezTo>
                    <a:cubicBezTo>
                      <a:pt x="15" y="92"/>
                      <a:pt x="0" y="85"/>
                      <a:pt x="0" y="7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6"/>
                      <a:pt x="1" y="62"/>
                      <a:pt x="2" y="58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4"/>
                      <a:pt x="46" y="66"/>
                      <a:pt x="46" y="67"/>
                    </a:cubicBezTo>
                    <a:cubicBezTo>
                      <a:pt x="46" y="72"/>
                      <a:pt x="50" y="74"/>
                      <a:pt x="59" y="74"/>
                    </a:cubicBezTo>
                    <a:cubicBezTo>
                      <a:pt x="72" y="74"/>
                      <a:pt x="84" y="67"/>
                      <a:pt x="89" y="58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3" name="îsḻïḓe"/>
              <p:cNvSpPr/>
              <p:nvPr/>
            </p:nvSpPr>
            <p:spPr bwMode="auto">
              <a:xfrm>
                <a:off x="3701" y="3683"/>
                <a:ext cx="12" cy="71"/>
              </a:xfrm>
              <a:custGeom>
                <a:avLst/>
                <a:gdLst>
                  <a:gd name="T0" fmla="*/ 44 w 44"/>
                  <a:gd name="T1" fmla="*/ 0 h 266"/>
                  <a:gd name="T2" fmla="*/ 44 w 44"/>
                  <a:gd name="T3" fmla="*/ 247 h 266"/>
                  <a:gd name="T4" fmla="*/ 0 w 44"/>
                  <a:gd name="T5" fmla="*/ 266 h 266"/>
                  <a:gd name="T6" fmla="*/ 0 w 44"/>
                  <a:gd name="T7" fmla="*/ 19 h 266"/>
                  <a:gd name="T8" fmla="*/ 44 w 44"/>
                  <a:gd name="T9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66">
                    <a:moveTo>
                      <a:pt x="44" y="0"/>
                    </a:moveTo>
                    <a:cubicBezTo>
                      <a:pt x="44" y="247"/>
                      <a:pt x="44" y="247"/>
                      <a:pt x="44" y="247"/>
                    </a:cubicBezTo>
                    <a:cubicBezTo>
                      <a:pt x="32" y="255"/>
                      <a:pt x="18" y="262"/>
                      <a:pt x="0" y="26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5"/>
                      <a:pt x="32" y="8"/>
                      <a:pt x="44" y="0"/>
                    </a:cubicBezTo>
                  </a:path>
                </a:pathLst>
              </a:custGeom>
              <a:solidFill>
                <a:srgbClr val="8EA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4" name="îSļïḍe"/>
              <p:cNvSpPr/>
              <p:nvPr/>
            </p:nvSpPr>
            <p:spPr bwMode="auto">
              <a:xfrm>
                <a:off x="3698" y="3688"/>
                <a:ext cx="3" cy="67"/>
              </a:xfrm>
              <a:custGeom>
                <a:avLst/>
                <a:gdLst>
                  <a:gd name="T0" fmla="*/ 12 w 12"/>
                  <a:gd name="T1" fmla="*/ 0 h 249"/>
                  <a:gd name="T2" fmla="*/ 12 w 12"/>
                  <a:gd name="T3" fmla="*/ 247 h 249"/>
                  <a:gd name="T4" fmla="*/ 0 w 12"/>
                  <a:gd name="T5" fmla="*/ 249 h 249"/>
                  <a:gd name="T6" fmla="*/ 0 w 12"/>
                  <a:gd name="T7" fmla="*/ 2 h 249"/>
                  <a:gd name="T8" fmla="*/ 12 w 12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9">
                    <a:moveTo>
                      <a:pt x="12" y="0"/>
                    </a:moveTo>
                    <a:cubicBezTo>
                      <a:pt x="12" y="247"/>
                      <a:pt x="12" y="247"/>
                      <a:pt x="12" y="247"/>
                    </a:cubicBezTo>
                    <a:cubicBezTo>
                      <a:pt x="8" y="248"/>
                      <a:pt x="4" y="248"/>
                      <a:pt x="0" y="24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2"/>
                      <a:pt x="8" y="1"/>
                      <a:pt x="12" y="0"/>
                    </a:cubicBezTo>
                  </a:path>
                </a:pathLst>
              </a:custGeom>
              <a:solidFill>
                <a:srgbClr val="8BAA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5" name="ïṥliḋé"/>
              <p:cNvSpPr/>
              <p:nvPr/>
            </p:nvSpPr>
            <p:spPr bwMode="auto">
              <a:xfrm>
                <a:off x="3695" y="3689"/>
                <a:ext cx="3" cy="66"/>
              </a:xfrm>
              <a:custGeom>
                <a:avLst/>
                <a:gdLst>
                  <a:gd name="T0" fmla="*/ 10 w 10"/>
                  <a:gd name="T1" fmla="*/ 0 h 248"/>
                  <a:gd name="T2" fmla="*/ 10 w 10"/>
                  <a:gd name="T3" fmla="*/ 247 h 248"/>
                  <a:gd name="T4" fmla="*/ 0 w 10"/>
                  <a:gd name="T5" fmla="*/ 248 h 248"/>
                  <a:gd name="T6" fmla="*/ 0 w 10"/>
                  <a:gd name="T7" fmla="*/ 1 h 248"/>
                  <a:gd name="T8" fmla="*/ 10 w 10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8">
                    <a:moveTo>
                      <a:pt x="10" y="0"/>
                    </a:moveTo>
                    <a:cubicBezTo>
                      <a:pt x="10" y="247"/>
                      <a:pt x="10" y="247"/>
                      <a:pt x="10" y="247"/>
                    </a:cubicBezTo>
                    <a:cubicBezTo>
                      <a:pt x="7" y="247"/>
                      <a:pt x="4" y="248"/>
                      <a:pt x="0" y="24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0" y="0"/>
                    </a:cubicBezTo>
                  </a:path>
                </a:pathLst>
              </a:custGeom>
              <a:solidFill>
                <a:srgbClr val="88A7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6" name="ïṩļîḍé"/>
              <p:cNvSpPr/>
              <p:nvPr/>
            </p:nvSpPr>
            <p:spPr bwMode="auto">
              <a:xfrm>
                <a:off x="3693" y="3689"/>
                <a:ext cx="2" cy="66"/>
              </a:xfrm>
              <a:custGeom>
                <a:avLst/>
                <a:gdLst>
                  <a:gd name="T0" fmla="*/ 9 w 9"/>
                  <a:gd name="T1" fmla="*/ 0 h 247"/>
                  <a:gd name="T2" fmla="*/ 9 w 9"/>
                  <a:gd name="T3" fmla="*/ 247 h 247"/>
                  <a:gd name="T4" fmla="*/ 0 w 9"/>
                  <a:gd name="T5" fmla="*/ 247 h 247"/>
                  <a:gd name="T6" fmla="*/ 0 w 9"/>
                  <a:gd name="T7" fmla="*/ 1 h 247"/>
                  <a:gd name="T8" fmla="*/ 9 w 9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47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6" y="247"/>
                      <a:pt x="3" y="247"/>
                      <a:pt x="0" y="247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6" y="0"/>
                      <a:pt x="9" y="0"/>
                    </a:cubicBezTo>
                  </a:path>
                </a:pathLst>
              </a:custGeom>
              <a:solidFill>
                <a:srgbClr val="85A3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7" name="íṩ1ïḋè"/>
              <p:cNvSpPr/>
              <p:nvPr/>
            </p:nvSpPr>
            <p:spPr bwMode="auto">
              <a:xfrm>
                <a:off x="3691" y="3689"/>
                <a:ext cx="2" cy="66"/>
              </a:xfrm>
              <a:custGeom>
                <a:avLst/>
                <a:gdLst>
                  <a:gd name="T0" fmla="*/ 8 w 8"/>
                  <a:gd name="T1" fmla="*/ 1 h 247"/>
                  <a:gd name="T2" fmla="*/ 8 w 8"/>
                  <a:gd name="T3" fmla="*/ 247 h 247"/>
                  <a:gd name="T4" fmla="*/ 7 w 8"/>
                  <a:gd name="T5" fmla="*/ 247 h 247"/>
                  <a:gd name="T6" fmla="*/ 0 w 8"/>
                  <a:gd name="T7" fmla="*/ 247 h 247"/>
                  <a:gd name="T8" fmla="*/ 0 w 8"/>
                  <a:gd name="T9" fmla="*/ 0 h 247"/>
                  <a:gd name="T10" fmla="*/ 7 w 8"/>
                  <a:gd name="T11" fmla="*/ 1 h 247"/>
                  <a:gd name="T12" fmla="*/ 8 w 8"/>
                  <a:gd name="T13" fmla="*/ 1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47">
                    <a:moveTo>
                      <a:pt x="8" y="1"/>
                    </a:move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7"/>
                      <a:pt x="7" y="247"/>
                    </a:cubicBezTo>
                    <a:cubicBezTo>
                      <a:pt x="5" y="247"/>
                      <a:pt x="3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</a:path>
                </a:pathLst>
              </a:custGeom>
              <a:solidFill>
                <a:srgbClr val="82A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8" name="i$1idé"/>
              <p:cNvSpPr/>
              <p:nvPr/>
            </p:nvSpPr>
            <p:spPr bwMode="auto">
              <a:xfrm>
                <a:off x="3689" y="3689"/>
                <a:ext cx="2" cy="66"/>
              </a:xfrm>
              <a:custGeom>
                <a:avLst/>
                <a:gdLst>
                  <a:gd name="T0" fmla="*/ 6 w 6"/>
                  <a:gd name="T1" fmla="*/ 0 h 247"/>
                  <a:gd name="T2" fmla="*/ 6 w 6"/>
                  <a:gd name="T3" fmla="*/ 247 h 247"/>
                  <a:gd name="T4" fmla="*/ 0 w 6"/>
                  <a:gd name="T5" fmla="*/ 247 h 247"/>
                  <a:gd name="T6" fmla="*/ 0 w 6"/>
                  <a:gd name="T7" fmla="*/ 0 h 247"/>
                  <a:gd name="T8" fmla="*/ 6 w 6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7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4" y="247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0"/>
                    </a:cubicBezTo>
                  </a:path>
                </a:pathLst>
              </a:custGeom>
              <a:solidFill>
                <a:srgbClr val="7F9C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19" name="ïṩľiḑê"/>
              <p:cNvSpPr/>
              <p:nvPr/>
            </p:nvSpPr>
            <p:spPr bwMode="auto">
              <a:xfrm>
                <a:off x="3688" y="3689"/>
                <a:ext cx="1" cy="66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7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5" y="1"/>
                    </a:cubicBezTo>
                  </a:path>
                </a:pathLst>
              </a:custGeom>
              <a:solidFill>
                <a:srgbClr val="7D9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0" name="ïşľïḍê"/>
              <p:cNvSpPr/>
              <p:nvPr/>
            </p:nvSpPr>
            <p:spPr bwMode="auto">
              <a:xfrm>
                <a:off x="3686" y="3688"/>
                <a:ext cx="2" cy="67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8"/>
                      <a:pt x="1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3" y="1"/>
                      <a:pt x="5" y="1"/>
                    </a:cubicBezTo>
                  </a:path>
                </a:pathLst>
              </a:custGeom>
              <a:solidFill>
                <a:srgbClr val="7A95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1" name="íšľíďe"/>
              <p:cNvSpPr/>
              <p:nvPr/>
            </p:nvSpPr>
            <p:spPr bwMode="auto">
              <a:xfrm>
                <a:off x="3685" y="3688"/>
                <a:ext cx="1" cy="67"/>
              </a:xfrm>
              <a:custGeom>
                <a:avLst/>
                <a:gdLst>
                  <a:gd name="T0" fmla="*/ 5 w 5"/>
                  <a:gd name="T1" fmla="*/ 1 h 248"/>
                  <a:gd name="T2" fmla="*/ 5 w 5"/>
                  <a:gd name="T3" fmla="*/ 248 h 248"/>
                  <a:gd name="T4" fmla="*/ 0 w 5"/>
                  <a:gd name="T5" fmla="*/ 247 h 248"/>
                  <a:gd name="T6" fmla="*/ 0 w 5"/>
                  <a:gd name="T7" fmla="*/ 0 h 248"/>
                  <a:gd name="T8" fmla="*/ 5 w 5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48">
                    <a:moveTo>
                      <a:pt x="5" y="1"/>
                    </a:moveTo>
                    <a:cubicBezTo>
                      <a:pt x="5" y="248"/>
                      <a:pt x="5" y="248"/>
                      <a:pt x="5" y="248"/>
                    </a:cubicBezTo>
                    <a:cubicBezTo>
                      <a:pt x="3" y="248"/>
                      <a:pt x="2" y="24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5" y="1"/>
                    </a:cubicBezTo>
                  </a:path>
                </a:pathLst>
              </a:custGeom>
              <a:solidFill>
                <a:srgbClr val="7792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2" name="işļíḑè"/>
              <p:cNvSpPr/>
              <p:nvPr/>
            </p:nvSpPr>
            <p:spPr bwMode="auto">
              <a:xfrm>
                <a:off x="3684" y="3688"/>
                <a:ext cx="1" cy="66"/>
              </a:xfrm>
              <a:custGeom>
                <a:avLst/>
                <a:gdLst>
                  <a:gd name="T0" fmla="*/ 4 w 4"/>
                  <a:gd name="T1" fmla="*/ 1 h 248"/>
                  <a:gd name="T2" fmla="*/ 4 w 4"/>
                  <a:gd name="T3" fmla="*/ 248 h 248"/>
                  <a:gd name="T4" fmla="*/ 0 w 4"/>
                  <a:gd name="T5" fmla="*/ 246 h 248"/>
                  <a:gd name="T6" fmla="*/ 0 w 4"/>
                  <a:gd name="T7" fmla="*/ 0 h 248"/>
                  <a:gd name="T8" fmla="*/ 4 w 4"/>
                  <a:gd name="T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8">
                    <a:moveTo>
                      <a:pt x="4" y="1"/>
                    </a:moveTo>
                    <a:cubicBezTo>
                      <a:pt x="4" y="248"/>
                      <a:pt x="4" y="248"/>
                      <a:pt x="4" y="248"/>
                    </a:cubicBezTo>
                    <a:cubicBezTo>
                      <a:pt x="3" y="247"/>
                      <a:pt x="1" y="247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</a:path>
                </a:pathLst>
              </a:custGeom>
              <a:solidFill>
                <a:srgbClr val="738E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3" name="iṧḷiḓe"/>
              <p:cNvSpPr/>
              <p:nvPr/>
            </p:nvSpPr>
            <p:spPr bwMode="auto">
              <a:xfrm>
                <a:off x="3679" y="3681"/>
                <a:ext cx="5" cy="73"/>
              </a:xfrm>
              <a:custGeom>
                <a:avLst/>
                <a:gdLst>
                  <a:gd name="T0" fmla="*/ 18 w 18"/>
                  <a:gd name="T1" fmla="*/ 24 h 270"/>
                  <a:gd name="T2" fmla="*/ 18 w 18"/>
                  <a:gd name="T3" fmla="*/ 270 h 270"/>
                  <a:gd name="T4" fmla="*/ 3 w 18"/>
                  <a:gd name="T5" fmla="*/ 258 h 270"/>
                  <a:gd name="T6" fmla="*/ 0 w 18"/>
                  <a:gd name="T7" fmla="*/ 247 h 270"/>
                  <a:gd name="T8" fmla="*/ 0 w 18"/>
                  <a:gd name="T9" fmla="*/ 246 h 270"/>
                  <a:gd name="T10" fmla="*/ 0 w 18"/>
                  <a:gd name="T11" fmla="*/ 0 h 270"/>
                  <a:gd name="T12" fmla="*/ 0 w 18"/>
                  <a:gd name="T13" fmla="*/ 1 h 270"/>
                  <a:gd name="T14" fmla="*/ 3 w 18"/>
                  <a:gd name="T15" fmla="*/ 12 h 270"/>
                  <a:gd name="T16" fmla="*/ 18 w 18"/>
                  <a:gd name="T17" fmla="*/ 2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70">
                    <a:moveTo>
                      <a:pt x="18" y="24"/>
                    </a:moveTo>
                    <a:cubicBezTo>
                      <a:pt x="18" y="270"/>
                      <a:pt x="18" y="270"/>
                      <a:pt x="18" y="270"/>
                    </a:cubicBezTo>
                    <a:cubicBezTo>
                      <a:pt x="11" y="268"/>
                      <a:pt x="6" y="264"/>
                      <a:pt x="3" y="258"/>
                    </a:cubicBezTo>
                    <a:cubicBezTo>
                      <a:pt x="1" y="255"/>
                      <a:pt x="0" y="252"/>
                      <a:pt x="0" y="24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1" y="9"/>
                      <a:pt x="3" y="12"/>
                    </a:cubicBezTo>
                    <a:cubicBezTo>
                      <a:pt x="6" y="17"/>
                      <a:pt x="11" y="21"/>
                      <a:pt x="18" y="24"/>
                    </a:cubicBezTo>
                  </a:path>
                </a:pathLst>
              </a:custGeom>
              <a:solidFill>
                <a:srgbClr val="708B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4" name="iṧľîḋê"/>
              <p:cNvSpPr/>
              <p:nvPr/>
            </p:nvSpPr>
            <p:spPr bwMode="auto">
              <a:xfrm>
                <a:off x="3779" y="3664"/>
                <a:ext cx="33" cy="25"/>
              </a:xfrm>
              <a:custGeom>
                <a:avLst/>
                <a:gdLst>
                  <a:gd name="T0" fmla="*/ 56 w 123"/>
                  <a:gd name="T1" fmla="*/ 56 h 94"/>
                  <a:gd name="T2" fmla="*/ 49 w 123"/>
                  <a:gd name="T3" fmla="*/ 56 h 94"/>
                  <a:gd name="T4" fmla="*/ 48 w 123"/>
                  <a:gd name="T5" fmla="*/ 61 h 94"/>
                  <a:gd name="T6" fmla="*/ 68 w 123"/>
                  <a:gd name="T7" fmla="*/ 76 h 94"/>
                  <a:gd name="T8" fmla="*/ 106 w 123"/>
                  <a:gd name="T9" fmla="*/ 67 h 94"/>
                  <a:gd name="T10" fmla="*/ 99 w 123"/>
                  <a:gd name="T11" fmla="*/ 79 h 94"/>
                  <a:gd name="T12" fmla="*/ 50 w 123"/>
                  <a:gd name="T13" fmla="*/ 94 h 94"/>
                  <a:gd name="T14" fmla="*/ 4 w 123"/>
                  <a:gd name="T15" fmla="*/ 78 h 94"/>
                  <a:gd name="T16" fmla="*/ 0 w 123"/>
                  <a:gd name="T17" fmla="*/ 66 h 94"/>
                  <a:gd name="T18" fmla="*/ 0 w 123"/>
                  <a:gd name="T19" fmla="*/ 65 h 94"/>
                  <a:gd name="T20" fmla="*/ 0 w 123"/>
                  <a:gd name="T21" fmla="*/ 65 h 94"/>
                  <a:gd name="T22" fmla="*/ 22 w 123"/>
                  <a:gd name="T23" fmla="*/ 22 h 94"/>
                  <a:gd name="T24" fmla="*/ 88 w 123"/>
                  <a:gd name="T25" fmla="*/ 0 h 94"/>
                  <a:gd name="T26" fmla="*/ 123 w 123"/>
                  <a:gd name="T27" fmla="*/ 18 h 94"/>
                  <a:gd name="T28" fmla="*/ 117 w 123"/>
                  <a:gd name="T29" fmla="*/ 33 h 94"/>
                  <a:gd name="T30" fmla="*/ 56 w 123"/>
                  <a:gd name="T31" fmla="*/ 56 h 94"/>
                  <a:gd name="T32" fmla="*/ 73 w 123"/>
                  <a:gd name="T33" fmla="*/ 17 h 94"/>
                  <a:gd name="T34" fmla="*/ 51 w 123"/>
                  <a:gd name="T35" fmla="*/ 47 h 94"/>
                  <a:gd name="T36" fmla="*/ 93 w 123"/>
                  <a:gd name="T37" fmla="*/ 30 h 94"/>
                  <a:gd name="T38" fmla="*/ 98 w 123"/>
                  <a:gd name="T39" fmla="*/ 17 h 94"/>
                  <a:gd name="T40" fmla="*/ 90 w 123"/>
                  <a:gd name="T41" fmla="*/ 10 h 94"/>
                  <a:gd name="T42" fmla="*/ 73 w 123"/>
                  <a:gd name="T43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3" h="94">
                    <a:moveTo>
                      <a:pt x="56" y="56"/>
                    </a:moveTo>
                    <a:cubicBezTo>
                      <a:pt x="53" y="56"/>
                      <a:pt x="51" y="56"/>
                      <a:pt x="49" y="56"/>
                    </a:cubicBezTo>
                    <a:cubicBezTo>
                      <a:pt x="48" y="58"/>
                      <a:pt x="48" y="60"/>
                      <a:pt x="48" y="61"/>
                    </a:cubicBezTo>
                    <a:cubicBezTo>
                      <a:pt x="48" y="73"/>
                      <a:pt x="57" y="76"/>
                      <a:pt x="68" y="76"/>
                    </a:cubicBezTo>
                    <a:cubicBezTo>
                      <a:pt x="80" y="76"/>
                      <a:pt x="96" y="72"/>
                      <a:pt x="106" y="67"/>
                    </a:cubicBezTo>
                    <a:cubicBezTo>
                      <a:pt x="105" y="72"/>
                      <a:pt x="102" y="76"/>
                      <a:pt x="99" y="79"/>
                    </a:cubicBezTo>
                    <a:cubicBezTo>
                      <a:pt x="89" y="90"/>
                      <a:pt x="70" y="94"/>
                      <a:pt x="50" y="94"/>
                    </a:cubicBezTo>
                    <a:cubicBezTo>
                      <a:pt x="28" y="94"/>
                      <a:pt x="11" y="89"/>
                      <a:pt x="4" y="78"/>
                    </a:cubicBezTo>
                    <a:cubicBezTo>
                      <a:pt x="2" y="74"/>
                      <a:pt x="0" y="70"/>
                      <a:pt x="0" y="66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54"/>
                      <a:pt x="6" y="36"/>
                      <a:pt x="22" y="22"/>
                    </a:cubicBezTo>
                    <a:cubicBezTo>
                      <a:pt x="36" y="10"/>
                      <a:pt x="57" y="0"/>
                      <a:pt x="88" y="0"/>
                    </a:cubicBezTo>
                    <a:cubicBezTo>
                      <a:pt x="116" y="0"/>
                      <a:pt x="123" y="9"/>
                      <a:pt x="123" y="18"/>
                    </a:cubicBezTo>
                    <a:cubicBezTo>
                      <a:pt x="123" y="23"/>
                      <a:pt x="121" y="28"/>
                      <a:pt x="117" y="33"/>
                    </a:cubicBezTo>
                    <a:cubicBezTo>
                      <a:pt x="106" y="45"/>
                      <a:pt x="82" y="53"/>
                      <a:pt x="56" y="56"/>
                    </a:cubicBezTo>
                    <a:close/>
                    <a:moveTo>
                      <a:pt x="73" y="17"/>
                    </a:moveTo>
                    <a:cubicBezTo>
                      <a:pt x="64" y="24"/>
                      <a:pt x="55" y="36"/>
                      <a:pt x="51" y="47"/>
                    </a:cubicBezTo>
                    <a:cubicBezTo>
                      <a:pt x="69" y="47"/>
                      <a:pt x="85" y="40"/>
                      <a:pt x="93" y="30"/>
                    </a:cubicBezTo>
                    <a:cubicBezTo>
                      <a:pt x="96" y="26"/>
                      <a:pt x="98" y="22"/>
                      <a:pt x="98" y="17"/>
                    </a:cubicBezTo>
                    <a:cubicBezTo>
                      <a:pt x="98" y="13"/>
                      <a:pt x="96" y="10"/>
                      <a:pt x="90" y="10"/>
                    </a:cubicBezTo>
                    <a:cubicBezTo>
                      <a:pt x="84" y="10"/>
                      <a:pt x="79" y="13"/>
                      <a:pt x="73" y="17"/>
                    </a:cubicBezTo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5" name="išḻîḓé"/>
              <p:cNvSpPr/>
              <p:nvPr/>
            </p:nvSpPr>
            <p:spPr bwMode="auto">
              <a:xfrm>
                <a:off x="3733" y="3664"/>
                <a:ext cx="47" cy="25"/>
              </a:xfrm>
              <a:custGeom>
                <a:avLst/>
                <a:gdLst>
                  <a:gd name="T0" fmla="*/ 115 w 175"/>
                  <a:gd name="T1" fmla="*/ 0 h 93"/>
                  <a:gd name="T2" fmla="*/ 151 w 175"/>
                  <a:gd name="T3" fmla="*/ 21 h 93"/>
                  <a:gd name="T4" fmla="*/ 136 w 175"/>
                  <a:gd name="T5" fmla="*/ 67 h 93"/>
                  <a:gd name="T6" fmla="*/ 149 w 175"/>
                  <a:gd name="T7" fmla="*/ 75 h 93"/>
                  <a:gd name="T8" fmla="*/ 171 w 175"/>
                  <a:gd name="T9" fmla="*/ 65 h 93"/>
                  <a:gd name="T10" fmla="*/ 175 w 175"/>
                  <a:gd name="T11" fmla="*/ 77 h 93"/>
                  <a:gd name="T12" fmla="*/ 129 w 175"/>
                  <a:gd name="T13" fmla="*/ 93 h 93"/>
                  <a:gd name="T14" fmla="*/ 91 w 175"/>
                  <a:gd name="T15" fmla="*/ 72 h 93"/>
                  <a:gd name="T16" fmla="*/ 106 w 175"/>
                  <a:gd name="T17" fmla="*/ 26 h 93"/>
                  <a:gd name="T18" fmla="*/ 94 w 175"/>
                  <a:gd name="T19" fmla="*/ 17 h 93"/>
                  <a:gd name="T20" fmla="*/ 74 w 175"/>
                  <a:gd name="T21" fmla="*/ 26 h 93"/>
                  <a:gd name="T22" fmla="*/ 69 w 175"/>
                  <a:gd name="T23" fmla="*/ 33 h 93"/>
                  <a:gd name="T24" fmla="*/ 49 w 175"/>
                  <a:gd name="T25" fmla="*/ 85 h 93"/>
                  <a:gd name="T26" fmla="*/ 47 w 175"/>
                  <a:gd name="T27" fmla="*/ 91 h 93"/>
                  <a:gd name="T28" fmla="*/ 0 w 175"/>
                  <a:gd name="T29" fmla="*/ 91 h 93"/>
                  <a:gd name="T30" fmla="*/ 4 w 175"/>
                  <a:gd name="T31" fmla="*/ 81 h 93"/>
                  <a:gd name="T32" fmla="*/ 13 w 175"/>
                  <a:gd name="T33" fmla="*/ 59 h 93"/>
                  <a:gd name="T34" fmla="*/ 13 w 175"/>
                  <a:gd name="T35" fmla="*/ 57 h 93"/>
                  <a:gd name="T36" fmla="*/ 35 w 175"/>
                  <a:gd name="T37" fmla="*/ 1 h 93"/>
                  <a:gd name="T38" fmla="*/ 36 w 175"/>
                  <a:gd name="T39" fmla="*/ 1 h 93"/>
                  <a:gd name="T40" fmla="*/ 81 w 175"/>
                  <a:gd name="T41" fmla="*/ 1 h 93"/>
                  <a:gd name="T42" fmla="*/ 78 w 175"/>
                  <a:gd name="T43" fmla="*/ 10 h 93"/>
                  <a:gd name="T44" fmla="*/ 115 w 175"/>
                  <a:gd name="T4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5" h="93">
                    <a:moveTo>
                      <a:pt x="115" y="0"/>
                    </a:moveTo>
                    <a:cubicBezTo>
                      <a:pt x="136" y="0"/>
                      <a:pt x="151" y="6"/>
                      <a:pt x="151" y="21"/>
                    </a:cubicBezTo>
                    <a:cubicBezTo>
                      <a:pt x="151" y="35"/>
                      <a:pt x="136" y="57"/>
                      <a:pt x="136" y="67"/>
                    </a:cubicBezTo>
                    <a:cubicBezTo>
                      <a:pt x="136" y="72"/>
                      <a:pt x="139" y="75"/>
                      <a:pt x="149" y="75"/>
                    </a:cubicBezTo>
                    <a:cubicBezTo>
                      <a:pt x="160" y="75"/>
                      <a:pt x="166" y="71"/>
                      <a:pt x="171" y="65"/>
                    </a:cubicBezTo>
                    <a:cubicBezTo>
                      <a:pt x="171" y="69"/>
                      <a:pt x="173" y="73"/>
                      <a:pt x="175" y="77"/>
                    </a:cubicBezTo>
                    <a:cubicBezTo>
                      <a:pt x="159" y="90"/>
                      <a:pt x="142" y="93"/>
                      <a:pt x="129" y="93"/>
                    </a:cubicBezTo>
                    <a:cubicBezTo>
                      <a:pt x="101" y="93"/>
                      <a:pt x="91" y="82"/>
                      <a:pt x="91" y="72"/>
                    </a:cubicBezTo>
                    <a:cubicBezTo>
                      <a:pt x="91" y="60"/>
                      <a:pt x="106" y="38"/>
                      <a:pt x="106" y="26"/>
                    </a:cubicBezTo>
                    <a:cubicBezTo>
                      <a:pt x="106" y="20"/>
                      <a:pt x="102" y="17"/>
                      <a:pt x="94" y="17"/>
                    </a:cubicBezTo>
                    <a:cubicBezTo>
                      <a:pt x="86" y="17"/>
                      <a:pt x="79" y="20"/>
                      <a:pt x="74" y="26"/>
                    </a:cubicBezTo>
                    <a:cubicBezTo>
                      <a:pt x="72" y="28"/>
                      <a:pt x="70" y="31"/>
                      <a:pt x="69" y="33"/>
                    </a:cubicBezTo>
                    <a:cubicBezTo>
                      <a:pt x="49" y="85"/>
                      <a:pt x="49" y="85"/>
                      <a:pt x="49" y="85"/>
                    </a:cubicBezTo>
                    <a:cubicBezTo>
                      <a:pt x="47" y="91"/>
                      <a:pt x="47" y="91"/>
                      <a:pt x="47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4" y="81"/>
                      <a:pt x="4" y="81"/>
                      <a:pt x="4" y="81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91" y="2"/>
                      <a:pt x="105" y="0"/>
                      <a:pt x="115" y="0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6" name="íṡḻiḑè"/>
              <p:cNvSpPr/>
              <p:nvPr/>
            </p:nvSpPr>
            <p:spPr bwMode="auto">
              <a:xfrm>
                <a:off x="3451" y="3614"/>
                <a:ext cx="416" cy="122"/>
              </a:xfrm>
              <a:custGeom>
                <a:avLst/>
                <a:gdLst>
                  <a:gd name="T0" fmla="*/ 0 w 1550"/>
                  <a:gd name="T1" fmla="*/ 214 h 455"/>
                  <a:gd name="T2" fmla="*/ 1545 w 1550"/>
                  <a:gd name="T3" fmla="*/ 269 h 455"/>
                  <a:gd name="T4" fmla="*/ 1010 w 1550"/>
                  <a:gd name="T5" fmla="*/ 156 h 455"/>
                  <a:gd name="T6" fmla="*/ 1058 w 1550"/>
                  <a:gd name="T7" fmla="*/ 164 h 455"/>
                  <a:gd name="T8" fmla="*/ 1007 w 1550"/>
                  <a:gd name="T9" fmla="*/ 164 h 455"/>
                  <a:gd name="T10" fmla="*/ 796 w 1550"/>
                  <a:gd name="T11" fmla="*/ 156 h 455"/>
                  <a:gd name="T12" fmla="*/ 847 w 1550"/>
                  <a:gd name="T13" fmla="*/ 161 h 455"/>
                  <a:gd name="T14" fmla="*/ 796 w 1550"/>
                  <a:gd name="T15" fmla="*/ 164 h 455"/>
                  <a:gd name="T16" fmla="*/ 399 w 1550"/>
                  <a:gd name="T17" fmla="*/ 278 h 455"/>
                  <a:gd name="T18" fmla="*/ 408 w 1550"/>
                  <a:gd name="T19" fmla="*/ 213 h 455"/>
                  <a:gd name="T20" fmla="*/ 315 w 1550"/>
                  <a:gd name="T21" fmla="*/ 272 h 455"/>
                  <a:gd name="T22" fmla="*/ 267 w 1550"/>
                  <a:gd name="T23" fmla="*/ 278 h 455"/>
                  <a:gd name="T24" fmla="*/ 232 w 1550"/>
                  <a:gd name="T25" fmla="*/ 272 h 455"/>
                  <a:gd name="T26" fmla="*/ 233 w 1550"/>
                  <a:gd name="T27" fmla="*/ 183 h 455"/>
                  <a:gd name="T28" fmla="*/ 362 w 1550"/>
                  <a:gd name="T29" fmla="*/ 144 h 455"/>
                  <a:gd name="T30" fmla="*/ 427 w 1550"/>
                  <a:gd name="T31" fmla="*/ 137 h 455"/>
                  <a:gd name="T32" fmla="*/ 479 w 1550"/>
                  <a:gd name="T33" fmla="*/ 145 h 455"/>
                  <a:gd name="T34" fmla="*/ 1340 w 1550"/>
                  <a:gd name="T35" fmla="*/ 219 h 455"/>
                  <a:gd name="T36" fmla="*/ 1338 w 1550"/>
                  <a:gd name="T37" fmla="*/ 246 h 455"/>
                  <a:gd name="T38" fmla="*/ 1227 w 1550"/>
                  <a:gd name="T39" fmla="*/ 264 h 455"/>
                  <a:gd name="T40" fmla="*/ 1158 w 1550"/>
                  <a:gd name="T41" fmla="*/ 213 h 455"/>
                  <a:gd name="T42" fmla="*/ 1104 w 1550"/>
                  <a:gd name="T43" fmla="*/ 272 h 455"/>
                  <a:gd name="T44" fmla="*/ 1052 w 1550"/>
                  <a:gd name="T45" fmla="*/ 278 h 455"/>
                  <a:gd name="T46" fmla="*/ 976 w 1550"/>
                  <a:gd name="T47" fmla="*/ 257 h 455"/>
                  <a:gd name="T48" fmla="*/ 800 w 1550"/>
                  <a:gd name="T49" fmla="*/ 280 h 455"/>
                  <a:gd name="T50" fmla="*/ 685 w 1550"/>
                  <a:gd name="T51" fmla="*/ 263 h 455"/>
                  <a:gd name="T52" fmla="*/ 520 w 1550"/>
                  <a:gd name="T53" fmla="*/ 280 h 455"/>
                  <a:gd name="T54" fmla="*/ 553 w 1550"/>
                  <a:gd name="T55" fmla="*/ 179 h 455"/>
                  <a:gd name="T56" fmla="*/ 518 w 1550"/>
                  <a:gd name="T57" fmla="*/ 242 h 455"/>
                  <a:gd name="T58" fmla="*/ 537 w 1550"/>
                  <a:gd name="T59" fmla="*/ 258 h 455"/>
                  <a:gd name="T60" fmla="*/ 702 w 1550"/>
                  <a:gd name="T61" fmla="*/ 189 h 455"/>
                  <a:gd name="T62" fmla="*/ 763 w 1550"/>
                  <a:gd name="T63" fmla="*/ 152 h 455"/>
                  <a:gd name="T64" fmla="*/ 729 w 1550"/>
                  <a:gd name="T65" fmla="*/ 253 h 455"/>
                  <a:gd name="T66" fmla="*/ 790 w 1550"/>
                  <a:gd name="T67" fmla="*/ 180 h 455"/>
                  <a:gd name="T68" fmla="*/ 836 w 1550"/>
                  <a:gd name="T69" fmla="*/ 188 h 455"/>
                  <a:gd name="T70" fmla="*/ 826 w 1550"/>
                  <a:gd name="T71" fmla="*/ 255 h 455"/>
                  <a:gd name="T72" fmla="*/ 939 w 1550"/>
                  <a:gd name="T73" fmla="*/ 179 h 455"/>
                  <a:gd name="T74" fmla="*/ 956 w 1550"/>
                  <a:gd name="T75" fmla="*/ 216 h 455"/>
                  <a:gd name="T76" fmla="*/ 948 w 1550"/>
                  <a:gd name="T77" fmla="*/ 203 h 455"/>
                  <a:gd name="T78" fmla="*/ 899 w 1550"/>
                  <a:gd name="T79" fmla="*/ 242 h 455"/>
                  <a:gd name="T80" fmla="*/ 1001 w 1550"/>
                  <a:gd name="T81" fmla="*/ 188 h 455"/>
                  <a:gd name="T82" fmla="*/ 1027 w 1550"/>
                  <a:gd name="T83" fmla="*/ 243 h 455"/>
                  <a:gd name="T84" fmla="*/ 1065 w 1550"/>
                  <a:gd name="T85" fmla="*/ 244 h 455"/>
                  <a:gd name="T86" fmla="*/ 1139 w 1550"/>
                  <a:gd name="T87" fmla="*/ 180 h 455"/>
                  <a:gd name="T88" fmla="*/ 1210 w 1550"/>
                  <a:gd name="T89" fmla="*/ 200 h 455"/>
                  <a:gd name="T90" fmla="*/ 1223 w 1550"/>
                  <a:gd name="T91" fmla="*/ 251 h 455"/>
                  <a:gd name="T92" fmla="*/ 1355 w 1550"/>
                  <a:gd name="T93" fmla="*/ 196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50" h="455">
                    <a:moveTo>
                      <a:pt x="767" y="0"/>
                    </a:moveTo>
                    <a:cubicBezTo>
                      <a:pt x="397" y="0"/>
                      <a:pt x="86" y="80"/>
                      <a:pt x="5" y="186"/>
                    </a:cubicBezTo>
                    <a:cubicBezTo>
                      <a:pt x="2" y="195"/>
                      <a:pt x="0" y="204"/>
                      <a:pt x="0" y="214"/>
                    </a:cubicBezTo>
                    <a:cubicBezTo>
                      <a:pt x="0" y="217"/>
                      <a:pt x="1" y="219"/>
                      <a:pt x="1" y="222"/>
                    </a:cubicBezTo>
                    <a:cubicBezTo>
                      <a:pt x="15" y="351"/>
                      <a:pt x="360" y="455"/>
                      <a:pt x="783" y="455"/>
                    </a:cubicBezTo>
                    <a:cubicBezTo>
                      <a:pt x="1154" y="455"/>
                      <a:pt x="1464" y="375"/>
                      <a:pt x="1545" y="269"/>
                    </a:cubicBezTo>
                    <a:cubicBezTo>
                      <a:pt x="1548" y="260"/>
                      <a:pt x="1550" y="250"/>
                      <a:pt x="1550" y="241"/>
                    </a:cubicBezTo>
                    <a:cubicBezTo>
                      <a:pt x="1550" y="108"/>
                      <a:pt x="1200" y="0"/>
                      <a:pt x="767" y="0"/>
                    </a:cubicBezTo>
                    <a:close/>
                    <a:moveTo>
                      <a:pt x="1010" y="156"/>
                    </a:moveTo>
                    <a:cubicBezTo>
                      <a:pt x="1010" y="148"/>
                      <a:pt x="1022" y="141"/>
                      <a:pt x="1036" y="141"/>
                    </a:cubicBezTo>
                    <a:cubicBezTo>
                      <a:pt x="1051" y="141"/>
                      <a:pt x="1062" y="148"/>
                      <a:pt x="1062" y="156"/>
                    </a:cubicBezTo>
                    <a:cubicBezTo>
                      <a:pt x="1062" y="159"/>
                      <a:pt x="1061" y="162"/>
                      <a:pt x="1058" y="164"/>
                    </a:cubicBezTo>
                    <a:cubicBezTo>
                      <a:pt x="1058" y="164"/>
                      <a:pt x="1058" y="164"/>
                      <a:pt x="1058" y="164"/>
                    </a:cubicBezTo>
                    <a:cubicBezTo>
                      <a:pt x="1058" y="172"/>
                      <a:pt x="1046" y="178"/>
                      <a:pt x="1032" y="178"/>
                    </a:cubicBezTo>
                    <a:cubicBezTo>
                      <a:pt x="1018" y="178"/>
                      <a:pt x="1007" y="172"/>
                      <a:pt x="1007" y="164"/>
                    </a:cubicBezTo>
                    <a:cubicBezTo>
                      <a:pt x="1007" y="161"/>
                      <a:pt x="1008" y="159"/>
                      <a:pt x="1010" y="157"/>
                    </a:cubicBezTo>
                    <a:cubicBezTo>
                      <a:pt x="1010" y="156"/>
                      <a:pt x="1010" y="156"/>
                      <a:pt x="1010" y="156"/>
                    </a:cubicBezTo>
                    <a:moveTo>
                      <a:pt x="796" y="156"/>
                    </a:moveTo>
                    <a:cubicBezTo>
                      <a:pt x="796" y="148"/>
                      <a:pt x="808" y="141"/>
                      <a:pt x="822" y="141"/>
                    </a:cubicBezTo>
                    <a:cubicBezTo>
                      <a:pt x="837" y="141"/>
                      <a:pt x="848" y="148"/>
                      <a:pt x="848" y="156"/>
                    </a:cubicBezTo>
                    <a:cubicBezTo>
                      <a:pt x="848" y="158"/>
                      <a:pt x="848" y="159"/>
                      <a:pt x="847" y="161"/>
                    </a:cubicBezTo>
                    <a:cubicBezTo>
                      <a:pt x="847" y="162"/>
                      <a:pt x="848" y="163"/>
                      <a:pt x="848" y="164"/>
                    </a:cubicBezTo>
                    <a:cubicBezTo>
                      <a:pt x="848" y="172"/>
                      <a:pt x="836" y="178"/>
                      <a:pt x="822" y="178"/>
                    </a:cubicBezTo>
                    <a:cubicBezTo>
                      <a:pt x="808" y="178"/>
                      <a:pt x="796" y="172"/>
                      <a:pt x="796" y="164"/>
                    </a:cubicBezTo>
                    <a:cubicBezTo>
                      <a:pt x="796" y="163"/>
                      <a:pt x="797" y="161"/>
                      <a:pt x="797" y="160"/>
                    </a:cubicBezTo>
                    <a:cubicBezTo>
                      <a:pt x="797" y="159"/>
                      <a:pt x="796" y="157"/>
                      <a:pt x="796" y="156"/>
                    </a:cubicBezTo>
                    <a:moveTo>
                      <a:pt x="399" y="278"/>
                    </a:moveTo>
                    <a:cubicBezTo>
                      <a:pt x="401" y="272"/>
                      <a:pt x="401" y="272"/>
                      <a:pt x="401" y="272"/>
                    </a:cubicBezTo>
                    <a:cubicBezTo>
                      <a:pt x="393" y="272"/>
                      <a:pt x="393" y="272"/>
                      <a:pt x="393" y="272"/>
                    </a:cubicBezTo>
                    <a:cubicBezTo>
                      <a:pt x="408" y="213"/>
                      <a:pt x="408" y="213"/>
                      <a:pt x="408" y="213"/>
                    </a:cubicBezTo>
                    <a:cubicBezTo>
                      <a:pt x="359" y="278"/>
                      <a:pt x="359" y="278"/>
                      <a:pt x="359" y="278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5" y="272"/>
                      <a:pt x="315" y="272"/>
                      <a:pt x="315" y="272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12" y="211"/>
                      <a:pt x="312" y="211"/>
                      <a:pt x="312" y="211"/>
                    </a:cubicBezTo>
                    <a:cubicBezTo>
                      <a:pt x="267" y="278"/>
                      <a:pt x="267" y="278"/>
                      <a:pt x="267" y="278"/>
                    </a:cubicBezTo>
                    <a:cubicBezTo>
                      <a:pt x="241" y="278"/>
                      <a:pt x="241" y="278"/>
                      <a:pt x="241" y="278"/>
                    </a:cubicBezTo>
                    <a:cubicBezTo>
                      <a:pt x="245" y="272"/>
                      <a:pt x="245" y="272"/>
                      <a:pt x="245" y="272"/>
                    </a:cubicBezTo>
                    <a:cubicBezTo>
                      <a:pt x="232" y="272"/>
                      <a:pt x="232" y="272"/>
                      <a:pt x="232" y="272"/>
                    </a:cubicBezTo>
                    <a:cubicBezTo>
                      <a:pt x="275" y="207"/>
                      <a:pt x="275" y="207"/>
                      <a:pt x="275" y="207"/>
                    </a:cubicBezTo>
                    <a:cubicBezTo>
                      <a:pt x="258" y="207"/>
                      <a:pt x="246" y="204"/>
                      <a:pt x="243" y="196"/>
                    </a:cubicBezTo>
                    <a:cubicBezTo>
                      <a:pt x="237" y="194"/>
                      <a:pt x="233" y="189"/>
                      <a:pt x="233" y="183"/>
                    </a:cubicBezTo>
                    <a:cubicBezTo>
                      <a:pt x="233" y="160"/>
                      <a:pt x="287" y="134"/>
                      <a:pt x="337" y="134"/>
                    </a:cubicBezTo>
                    <a:cubicBezTo>
                      <a:pt x="346" y="134"/>
                      <a:pt x="354" y="135"/>
                      <a:pt x="362" y="137"/>
                    </a:cubicBezTo>
                    <a:cubicBezTo>
                      <a:pt x="362" y="144"/>
                      <a:pt x="362" y="144"/>
                      <a:pt x="362" y="144"/>
                    </a:cubicBezTo>
                    <a:cubicBezTo>
                      <a:pt x="364" y="144"/>
                      <a:pt x="367" y="145"/>
                      <a:pt x="369" y="145"/>
                    </a:cubicBezTo>
                    <a:cubicBezTo>
                      <a:pt x="363" y="222"/>
                      <a:pt x="363" y="222"/>
                      <a:pt x="363" y="222"/>
                    </a:cubicBezTo>
                    <a:cubicBezTo>
                      <a:pt x="427" y="137"/>
                      <a:pt x="427" y="137"/>
                      <a:pt x="427" y="137"/>
                    </a:cubicBezTo>
                    <a:cubicBezTo>
                      <a:pt x="474" y="137"/>
                      <a:pt x="474" y="137"/>
                      <a:pt x="474" y="137"/>
                    </a:cubicBezTo>
                    <a:cubicBezTo>
                      <a:pt x="472" y="145"/>
                      <a:pt x="472" y="145"/>
                      <a:pt x="472" y="145"/>
                    </a:cubicBezTo>
                    <a:cubicBezTo>
                      <a:pt x="479" y="145"/>
                      <a:pt x="479" y="145"/>
                      <a:pt x="479" y="145"/>
                    </a:cubicBezTo>
                    <a:cubicBezTo>
                      <a:pt x="445" y="278"/>
                      <a:pt x="445" y="278"/>
                      <a:pt x="445" y="278"/>
                    </a:cubicBezTo>
                    <a:cubicBezTo>
                      <a:pt x="399" y="278"/>
                      <a:pt x="399" y="278"/>
                      <a:pt x="399" y="278"/>
                    </a:cubicBezTo>
                    <a:moveTo>
                      <a:pt x="1340" y="219"/>
                    </a:moveTo>
                    <a:cubicBezTo>
                      <a:pt x="1329" y="231"/>
                      <a:pt x="1305" y="239"/>
                      <a:pt x="1279" y="242"/>
                    </a:cubicBezTo>
                    <a:cubicBezTo>
                      <a:pt x="1279" y="252"/>
                      <a:pt x="1288" y="256"/>
                      <a:pt x="1299" y="256"/>
                    </a:cubicBezTo>
                    <a:cubicBezTo>
                      <a:pt x="1312" y="256"/>
                      <a:pt x="1327" y="251"/>
                      <a:pt x="1338" y="246"/>
                    </a:cubicBezTo>
                    <a:cubicBezTo>
                      <a:pt x="1335" y="255"/>
                      <a:pt x="1330" y="261"/>
                      <a:pt x="1322" y="265"/>
                    </a:cubicBezTo>
                    <a:cubicBezTo>
                      <a:pt x="1312" y="276"/>
                      <a:pt x="1293" y="280"/>
                      <a:pt x="1273" y="280"/>
                    </a:cubicBezTo>
                    <a:cubicBezTo>
                      <a:pt x="1251" y="280"/>
                      <a:pt x="1234" y="275"/>
                      <a:pt x="1227" y="264"/>
                    </a:cubicBezTo>
                    <a:cubicBezTo>
                      <a:pt x="1211" y="277"/>
                      <a:pt x="1194" y="280"/>
                      <a:pt x="1181" y="280"/>
                    </a:cubicBezTo>
                    <a:cubicBezTo>
                      <a:pt x="1153" y="280"/>
                      <a:pt x="1143" y="269"/>
                      <a:pt x="1143" y="259"/>
                    </a:cubicBezTo>
                    <a:cubicBezTo>
                      <a:pt x="1143" y="247"/>
                      <a:pt x="1158" y="225"/>
                      <a:pt x="1158" y="213"/>
                    </a:cubicBezTo>
                    <a:cubicBezTo>
                      <a:pt x="1158" y="207"/>
                      <a:pt x="1154" y="204"/>
                      <a:pt x="1146" y="204"/>
                    </a:cubicBezTo>
                    <a:cubicBezTo>
                      <a:pt x="1138" y="204"/>
                      <a:pt x="1131" y="207"/>
                      <a:pt x="1126" y="213"/>
                    </a:cubicBezTo>
                    <a:cubicBezTo>
                      <a:pt x="1104" y="272"/>
                      <a:pt x="1104" y="272"/>
                      <a:pt x="1104" y="272"/>
                    </a:cubicBezTo>
                    <a:cubicBezTo>
                      <a:pt x="1101" y="272"/>
                      <a:pt x="1101" y="272"/>
                      <a:pt x="1101" y="272"/>
                    </a:cubicBezTo>
                    <a:cubicBezTo>
                      <a:pt x="1099" y="278"/>
                      <a:pt x="1099" y="278"/>
                      <a:pt x="1099" y="278"/>
                    </a:cubicBezTo>
                    <a:cubicBezTo>
                      <a:pt x="1052" y="278"/>
                      <a:pt x="1052" y="278"/>
                      <a:pt x="1052" y="278"/>
                    </a:cubicBezTo>
                    <a:cubicBezTo>
                      <a:pt x="1056" y="268"/>
                      <a:pt x="1056" y="268"/>
                      <a:pt x="1056" y="268"/>
                    </a:cubicBezTo>
                    <a:cubicBezTo>
                      <a:pt x="1040" y="278"/>
                      <a:pt x="1022" y="280"/>
                      <a:pt x="1010" y="280"/>
                    </a:cubicBezTo>
                    <a:cubicBezTo>
                      <a:pt x="991" y="280"/>
                      <a:pt x="976" y="273"/>
                      <a:pt x="976" y="257"/>
                    </a:cubicBezTo>
                    <a:cubicBezTo>
                      <a:pt x="958" y="269"/>
                      <a:pt x="934" y="280"/>
                      <a:pt x="900" y="280"/>
                    </a:cubicBezTo>
                    <a:cubicBezTo>
                      <a:pt x="877" y="280"/>
                      <a:pt x="860" y="275"/>
                      <a:pt x="853" y="263"/>
                    </a:cubicBezTo>
                    <a:cubicBezTo>
                      <a:pt x="835" y="277"/>
                      <a:pt x="813" y="280"/>
                      <a:pt x="800" y="280"/>
                    </a:cubicBezTo>
                    <a:cubicBezTo>
                      <a:pt x="783" y="280"/>
                      <a:pt x="769" y="275"/>
                      <a:pt x="766" y="264"/>
                    </a:cubicBezTo>
                    <a:cubicBezTo>
                      <a:pt x="749" y="277"/>
                      <a:pt x="729" y="278"/>
                      <a:pt x="716" y="278"/>
                    </a:cubicBezTo>
                    <a:cubicBezTo>
                      <a:pt x="699" y="278"/>
                      <a:pt x="687" y="273"/>
                      <a:pt x="685" y="263"/>
                    </a:cubicBezTo>
                    <a:cubicBezTo>
                      <a:pt x="675" y="271"/>
                      <a:pt x="660" y="280"/>
                      <a:pt x="637" y="280"/>
                    </a:cubicBezTo>
                    <a:cubicBezTo>
                      <a:pt x="618" y="280"/>
                      <a:pt x="600" y="274"/>
                      <a:pt x="594" y="258"/>
                    </a:cubicBezTo>
                    <a:cubicBezTo>
                      <a:pt x="577" y="270"/>
                      <a:pt x="553" y="280"/>
                      <a:pt x="520" y="280"/>
                    </a:cubicBezTo>
                    <a:cubicBezTo>
                      <a:pt x="496" y="280"/>
                      <a:pt x="479" y="274"/>
                      <a:pt x="472" y="262"/>
                    </a:cubicBezTo>
                    <a:cubicBezTo>
                      <a:pt x="467" y="258"/>
                      <a:pt x="465" y="252"/>
                      <a:pt x="465" y="244"/>
                    </a:cubicBezTo>
                    <a:cubicBezTo>
                      <a:pt x="465" y="223"/>
                      <a:pt x="486" y="179"/>
                      <a:pt x="553" y="179"/>
                    </a:cubicBezTo>
                    <a:cubicBezTo>
                      <a:pt x="581" y="179"/>
                      <a:pt x="588" y="186"/>
                      <a:pt x="589" y="195"/>
                    </a:cubicBezTo>
                    <a:cubicBezTo>
                      <a:pt x="592" y="197"/>
                      <a:pt x="593" y="201"/>
                      <a:pt x="593" y="204"/>
                    </a:cubicBezTo>
                    <a:cubicBezTo>
                      <a:pt x="593" y="225"/>
                      <a:pt x="557" y="241"/>
                      <a:pt x="518" y="242"/>
                    </a:cubicBezTo>
                    <a:cubicBezTo>
                      <a:pt x="518" y="244"/>
                      <a:pt x="518" y="247"/>
                      <a:pt x="518" y="249"/>
                    </a:cubicBezTo>
                    <a:cubicBezTo>
                      <a:pt x="518" y="251"/>
                      <a:pt x="518" y="253"/>
                      <a:pt x="518" y="254"/>
                    </a:cubicBezTo>
                    <a:cubicBezTo>
                      <a:pt x="522" y="257"/>
                      <a:pt x="528" y="258"/>
                      <a:pt x="537" y="258"/>
                    </a:cubicBezTo>
                    <a:cubicBezTo>
                      <a:pt x="560" y="258"/>
                      <a:pt x="576" y="251"/>
                      <a:pt x="591" y="242"/>
                    </a:cubicBezTo>
                    <a:cubicBezTo>
                      <a:pt x="592" y="217"/>
                      <a:pt x="619" y="179"/>
                      <a:pt x="675" y="179"/>
                    </a:cubicBezTo>
                    <a:cubicBezTo>
                      <a:pt x="694" y="179"/>
                      <a:pt x="702" y="183"/>
                      <a:pt x="702" y="189"/>
                    </a:cubicBezTo>
                    <a:cubicBezTo>
                      <a:pt x="718" y="147"/>
                      <a:pt x="718" y="147"/>
                      <a:pt x="718" y="147"/>
                    </a:cubicBezTo>
                    <a:cubicBezTo>
                      <a:pt x="766" y="144"/>
                      <a:pt x="766" y="144"/>
                      <a:pt x="766" y="144"/>
                    </a:cubicBezTo>
                    <a:cubicBezTo>
                      <a:pt x="763" y="152"/>
                      <a:pt x="763" y="152"/>
                      <a:pt x="763" y="152"/>
                    </a:cubicBezTo>
                    <a:cubicBezTo>
                      <a:pt x="767" y="152"/>
                      <a:pt x="767" y="152"/>
                      <a:pt x="767" y="152"/>
                    </a:cubicBezTo>
                    <a:cubicBezTo>
                      <a:pt x="730" y="250"/>
                      <a:pt x="730" y="250"/>
                      <a:pt x="730" y="250"/>
                    </a:cubicBezTo>
                    <a:cubicBezTo>
                      <a:pt x="729" y="251"/>
                      <a:pt x="729" y="252"/>
                      <a:pt x="729" y="253"/>
                    </a:cubicBezTo>
                    <a:cubicBezTo>
                      <a:pt x="731" y="255"/>
                      <a:pt x="735" y="255"/>
                      <a:pt x="741" y="255"/>
                    </a:cubicBezTo>
                    <a:cubicBezTo>
                      <a:pt x="754" y="255"/>
                      <a:pt x="762" y="248"/>
                      <a:pt x="767" y="239"/>
                    </a:cubicBezTo>
                    <a:cubicBezTo>
                      <a:pt x="790" y="180"/>
                      <a:pt x="790" y="180"/>
                      <a:pt x="790" y="180"/>
                    </a:cubicBezTo>
                    <a:cubicBezTo>
                      <a:pt x="837" y="180"/>
                      <a:pt x="837" y="180"/>
                      <a:pt x="837" y="180"/>
                    </a:cubicBezTo>
                    <a:cubicBezTo>
                      <a:pt x="834" y="188"/>
                      <a:pt x="834" y="188"/>
                      <a:pt x="834" y="188"/>
                    </a:cubicBezTo>
                    <a:cubicBezTo>
                      <a:pt x="836" y="188"/>
                      <a:pt x="836" y="188"/>
                      <a:pt x="836" y="188"/>
                    </a:cubicBezTo>
                    <a:cubicBezTo>
                      <a:pt x="813" y="250"/>
                      <a:pt x="813" y="250"/>
                      <a:pt x="813" y="250"/>
                    </a:cubicBezTo>
                    <a:cubicBezTo>
                      <a:pt x="813" y="250"/>
                      <a:pt x="813" y="251"/>
                      <a:pt x="812" y="251"/>
                    </a:cubicBezTo>
                    <a:cubicBezTo>
                      <a:pt x="814" y="254"/>
                      <a:pt x="818" y="255"/>
                      <a:pt x="826" y="255"/>
                    </a:cubicBezTo>
                    <a:cubicBezTo>
                      <a:pt x="835" y="255"/>
                      <a:pt x="844" y="251"/>
                      <a:pt x="850" y="246"/>
                    </a:cubicBezTo>
                    <a:cubicBezTo>
                      <a:pt x="850" y="245"/>
                      <a:pt x="851" y="244"/>
                      <a:pt x="851" y="242"/>
                    </a:cubicBezTo>
                    <a:cubicBezTo>
                      <a:pt x="852" y="221"/>
                      <a:pt x="874" y="179"/>
                      <a:pt x="939" y="179"/>
                    </a:cubicBezTo>
                    <a:cubicBezTo>
                      <a:pt x="968" y="179"/>
                      <a:pt x="976" y="187"/>
                      <a:pt x="976" y="195"/>
                    </a:cubicBezTo>
                    <a:cubicBezTo>
                      <a:pt x="976" y="199"/>
                      <a:pt x="975" y="202"/>
                      <a:pt x="973" y="204"/>
                    </a:cubicBezTo>
                    <a:cubicBezTo>
                      <a:pt x="972" y="212"/>
                      <a:pt x="965" y="216"/>
                      <a:pt x="956" y="216"/>
                    </a:cubicBezTo>
                    <a:cubicBezTo>
                      <a:pt x="952" y="216"/>
                      <a:pt x="948" y="216"/>
                      <a:pt x="944" y="214"/>
                    </a:cubicBezTo>
                    <a:cubicBezTo>
                      <a:pt x="946" y="212"/>
                      <a:pt x="947" y="209"/>
                      <a:pt x="947" y="207"/>
                    </a:cubicBezTo>
                    <a:cubicBezTo>
                      <a:pt x="947" y="206"/>
                      <a:pt x="948" y="205"/>
                      <a:pt x="948" y="203"/>
                    </a:cubicBezTo>
                    <a:cubicBezTo>
                      <a:pt x="948" y="199"/>
                      <a:pt x="945" y="196"/>
                      <a:pt x="939" y="196"/>
                    </a:cubicBezTo>
                    <a:cubicBezTo>
                      <a:pt x="923" y="196"/>
                      <a:pt x="906" y="218"/>
                      <a:pt x="900" y="237"/>
                    </a:cubicBezTo>
                    <a:cubicBezTo>
                      <a:pt x="900" y="239"/>
                      <a:pt x="899" y="241"/>
                      <a:pt x="899" y="242"/>
                    </a:cubicBezTo>
                    <a:cubicBezTo>
                      <a:pt x="899" y="255"/>
                      <a:pt x="907" y="258"/>
                      <a:pt x="923" y="258"/>
                    </a:cubicBezTo>
                    <a:cubicBezTo>
                      <a:pt x="949" y="258"/>
                      <a:pt x="964" y="250"/>
                      <a:pt x="981" y="240"/>
                    </a:cubicBezTo>
                    <a:cubicBezTo>
                      <a:pt x="1001" y="188"/>
                      <a:pt x="1001" y="188"/>
                      <a:pt x="1001" y="188"/>
                    </a:cubicBezTo>
                    <a:cubicBezTo>
                      <a:pt x="1004" y="180"/>
                      <a:pt x="1004" y="180"/>
                      <a:pt x="1004" y="180"/>
                    </a:cubicBezTo>
                    <a:cubicBezTo>
                      <a:pt x="1051" y="180"/>
                      <a:pt x="1051" y="180"/>
                      <a:pt x="1051" y="180"/>
                    </a:cubicBezTo>
                    <a:cubicBezTo>
                      <a:pt x="1027" y="243"/>
                      <a:pt x="1027" y="243"/>
                      <a:pt x="1027" y="243"/>
                    </a:cubicBezTo>
                    <a:cubicBezTo>
                      <a:pt x="1026" y="245"/>
                      <a:pt x="1026" y="247"/>
                      <a:pt x="1026" y="249"/>
                    </a:cubicBezTo>
                    <a:cubicBezTo>
                      <a:pt x="1026" y="254"/>
                      <a:pt x="1030" y="255"/>
                      <a:pt x="1039" y="255"/>
                    </a:cubicBezTo>
                    <a:cubicBezTo>
                      <a:pt x="1050" y="255"/>
                      <a:pt x="1059" y="251"/>
                      <a:pt x="1065" y="244"/>
                    </a:cubicBezTo>
                    <a:cubicBezTo>
                      <a:pt x="1088" y="188"/>
                      <a:pt x="1088" y="188"/>
                      <a:pt x="1088" y="188"/>
                    </a:cubicBezTo>
                    <a:cubicBezTo>
                      <a:pt x="1091" y="180"/>
                      <a:pt x="1091" y="180"/>
                      <a:pt x="1091" y="180"/>
                    </a:cubicBezTo>
                    <a:cubicBezTo>
                      <a:pt x="1139" y="180"/>
                      <a:pt x="1139" y="180"/>
                      <a:pt x="1139" y="180"/>
                    </a:cubicBezTo>
                    <a:cubicBezTo>
                      <a:pt x="1135" y="190"/>
                      <a:pt x="1135" y="190"/>
                      <a:pt x="1135" y="190"/>
                    </a:cubicBezTo>
                    <a:cubicBezTo>
                      <a:pt x="1149" y="181"/>
                      <a:pt x="1163" y="180"/>
                      <a:pt x="1173" y="180"/>
                    </a:cubicBezTo>
                    <a:cubicBezTo>
                      <a:pt x="1194" y="180"/>
                      <a:pt x="1210" y="186"/>
                      <a:pt x="1210" y="200"/>
                    </a:cubicBezTo>
                    <a:cubicBezTo>
                      <a:pt x="1210" y="215"/>
                      <a:pt x="1194" y="237"/>
                      <a:pt x="1194" y="248"/>
                    </a:cubicBezTo>
                    <a:cubicBezTo>
                      <a:pt x="1194" y="252"/>
                      <a:pt x="1197" y="255"/>
                      <a:pt x="1207" y="255"/>
                    </a:cubicBezTo>
                    <a:cubicBezTo>
                      <a:pt x="1214" y="255"/>
                      <a:pt x="1219" y="254"/>
                      <a:pt x="1223" y="251"/>
                    </a:cubicBezTo>
                    <a:cubicBezTo>
                      <a:pt x="1223" y="240"/>
                      <a:pt x="1229" y="222"/>
                      <a:pt x="1245" y="208"/>
                    </a:cubicBezTo>
                    <a:cubicBezTo>
                      <a:pt x="1258" y="192"/>
                      <a:pt x="1281" y="179"/>
                      <a:pt x="1319" y="179"/>
                    </a:cubicBezTo>
                    <a:cubicBezTo>
                      <a:pt x="1348" y="179"/>
                      <a:pt x="1355" y="187"/>
                      <a:pt x="1355" y="196"/>
                    </a:cubicBezTo>
                    <a:cubicBezTo>
                      <a:pt x="1355" y="205"/>
                      <a:pt x="1349" y="213"/>
                      <a:pt x="1340" y="219"/>
                    </a:cubicBezTo>
                  </a:path>
                </a:pathLst>
              </a:custGeom>
              <a:solidFill>
                <a:srgbClr val="8B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7" name="iŝľïde"/>
              <p:cNvSpPr/>
              <p:nvPr/>
            </p:nvSpPr>
            <p:spPr bwMode="auto">
              <a:xfrm>
                <a:off x="3514" y="3650"/>
                <a:ext cx="34" cy="17"/>
              </a:xfrm>
              <a:custGeom>
                <a:avLst/>
                <a:gdLst>
                  <a:gd name="T0" fmla="*/ 129 w 129"/>
                  <a:gd name="T1" fmla="*/ 3 h 62"/>
                  <a:gd name="T2" fmla="*/ 129 w 129"/>
                  <a:gd name="T3" fmla="*/ 10 h 62"/>
                  <a:gd name="T4" fmla="*/ 112 w 129"/>
                  <a:gd name="T5" fmla="*/ 9 h 62"/>
                  <a:gd name="T6" fmla="*/ 9 w 129"/>
                  <a:gd name="T7" fmla="*/ 57 h 62"/>
                  <a:gd name="T8" fmla="*/ 10 w 129"/>
                  <a:gd name="T9" fmla="*/ 62 h 62"/>
                  <a:gd name="T10" fmla="*/ 0 w 129"/>
                  <a:gd name="T11" fmla="*/ 49 h 62"/>
                  <a:gd name="T12" fmla="*/ 104 w 129"/>
                  <a:gd name="T13" fmla="*/ 0 h 62"/>
                  <a:gd name="T14" fmla="*/ 129 w 129"/>
                  <a:gd name="T15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62">
                    <a:moveTo>
                      <a:pt x="129" y="3"/>
                    </a:moveTo>
                    <a:cubicBezTo>
                      <a:pt x="129" y="10"/>
                      <a:pt x="129" y="10"/>
                      <a:pt x="129" y="10"/>
                    </a:cubicBezTo>
                    <a:cubicBezTo>
                      <a:pt x="123" y="9"/>
                      <a:pt x="117" y="9"/>
                      <a:pt x="112" y="9"/>
                    </a:cubicBezTo>
                    <a:cubicBezTo>
                      <a:pt x="62" y="9"/>
                      <a:pt x="9" y="34"/>
                      <a:pt x="9" y="57"/>
                    </a:cubicBezTo>
                    <a:cubicBezTo>
                      <a:pt x="9" y="59"/>
                      <a:pt x="9" y="61"/>
                      <a:pt x="10" y="62"/>
                    </a:cubicBezTo>
                    <a:cubicBezTo>
                      <a:pt x="4" y="60"/>
                      <a:pt x="0" y="55"/>
                      <a:pt x="0" y="49"/>
                    </a:cubicBezTo>
                    <a:cubicBezTo>
                      <a:pt x="0" y="26"/>
                      <a:pt x="54" y="0"/>
                      <a:pt x="104" y="0"/>
                    </a:cubicBezTo>
                    <a:cubicBezTo>
                      <a:pt x="113" y="0"/>
                      <a:pt x="121" y="1"/>
                      <a:pt x="129" y="3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8" name="iṣḻiďé"/>
              <p:cNvSpPr/>
              <p:nvPr/>
            </p:nvSpPr>
            <p:spPr bwMode="auto">
              <a:xfrm>
                <a:off x="3516" y="3652"/>
                <a:ext cx="64" cy="37"/>
              </a:xfrm>
              <a:custGeom>
                <a:avLst/>
                <a:gdLst>
                  <a:gd name="T0" fmla="*/ 104 w 238"/>
                  <a:gd name="T1" fmla="*/ 0 h 135"/>
                  <a:gd name="T2" fmla="*/ 121 w 238"/>
                  <a:gd name="T3" fmla="*/ 1 h 135"/>
                  <a:gd name="T4" fmla="*/ 128 w 238"/>
                  <a:gd name="T5" fmla="*/ 2 h 135"/>
                  <a:gd name="T6" fmla="*/ 122 w 238"/>
                  <a:gd name="T7" fmla="*/ 79 h 135"/>
                  <a:gd name="T8" fmla="*/ 121 w 238"/>
                  <a:gd name="T9" fmla="*/ 98 h 135"/>
                  <a:gd name="T10" fmla="*/ 192 w 238"/>
                  <a:gd name="T11" fmla="*/ 2 h 135"/>
                  <a:gd name="T12" fmla="*/ 231 w 238"/>
                  <a:gd name="T13" fmla="*/ 2 h 135"/>
                  <a:gd name="T14" fmla="*/ 238 w 238"/>
                  <a:gd name="T15" fmla="*/ 2 h 135"/>
                  <a:gd name="T16" fmla="*/ 204 w 238"/>
                  <a:gd name="T17" fmla="*/ 135 h 135"/>
                  <a:gd name="T18" fmla="*/ 158 w 238"/>
                  <a:gd name="T19" fmla="*/ 135 h 135"/>
                  <a:gd name="T20" fmla="*/ 160 w 238"/>
                  <a:gd name="T21" fmla="*/ 129 h 135"/>
                  <a:gd name="T22" fmla="*/ 179 w 238"/>
                  <a:gd name="T23" fmla="*/ 54 h 135"/>
                  <a:gd name="T24" fmla="*/ 167 w 238"/>
                  <a:gd name="T25" fmla="*/ 70 h 135"/>
                  <a:gd name="T26" fmla="*/ 118 w 238"/>
                  <a:gd name="T27" fmla="*/ 135 h 135"/>
                  <a:gd name="T28" fmla="*/ 74 w 238"/>
                  <a:gd name="T29" fmla="*/ 135 h 135"/>
                  <a:gd name="T30" fmla="*/ 74 w 238"/>
                  <a:gd name="T31" fmla="*/ 129 h 135"/>
                  <a:gd name="T32" fmla="*/ 80 w 238"/>
                  <a:gd name="T33" fmla="*/ 54 h 135"/>
                  <a:gd name="T34" fmla="*/ 71 w 238"/>
                  <a:gd name="T35" fmla="*/ 68 h 135"/>
                  <a:gd name="T36" fmla="*/ 26 w 238"/>
                  <a:gd name="T37" fmla="*/ 135 h 135"/>
                  <a:gd name="T38" fmla="*/ 0 w 238"/>
                  <a:gd name="T39" fmla="*/ 135 h 135"/>
                  <a:gd name="T40" fmla="*/ 4 w 238"/>
                  <a:gd name="T41" fmla="*/ 129 h 135"/>
                  <a:gd name="T42" fmla="*/ 82 w 238"/>
                  <a:gd name="T43" fmla="*/ 11 h 135"/>
                  <a:gd name="T44" fmla="*/ 67 w 238"/>
                  <a:gd name="T45" fmla="*/ 15 h 135"/>
                  <a:gd name="T46" fmla="*/ 31 w 238"/>
                  <a:gd name="T47" fmla="*/ 52 h 135"/>
                  <a:gd name="T48" fmla="*/ 35 w 238"/>
                  <a:gd name="T49" fmla="*/ 63 h 135"/>
                  <a:gd name="T50" fmla="*/ 35 w 238"/>
                  <a:gd name="T51" fmla="*/ 64 h 135"/>
                  <a:gd name="T52" fmla="*/ 34 w 238"/>
                  <a:gd name="T53" fmla="*/ 64 h 135"/>
                  <a:gd name="T54" fmla="*/ 2 w 238"/>
                  <a:gd name="T55" fmla="*/ 53 h 135"/>
                  <a:gd name="T56" fmla="*/ 1 w 238"/>
                  <a:gd name="T57" fmla="*/ 48 h 135"/>
                  <a:gd name="T58" fmla="*/ 104 w 238"/>
                  <a:gd name="T5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8" h="135">
                    <a:moveTo>
                      <a:pt x="104" y="0"/>
                    </a:moveTo>
                    <a:cubicBezTo>
                      <a:pt x="109" y="0"/>
                      <a:pt x="115" y="0"/>
                      <a:pt x="121" y="1"/>
                    </a:cubicBezTo>
                    <a:cubicBezTo>
                      <a:pt x="123" y="1"/>
                      <a:pt x="126" y="2"/>
                      <a:pt x="128" y="2"/>
                    </a:cubicBezTo>
                    <a:cubicBezTo>
                      <a:pt x="122" y="79"/>
                      <a:pt x="122" y="79"/>
                      <a:pt x="122" y="79"/>
                    </a:cubicBezTo>
                    <a:cubicBezTo>
                      <a:pt x="121" y="98"/>
                      <a:pt x="121" y="98"/>
                      <a:pt x="121" y="98"/>
                    </a:cubicBezTo>
                    <a:cubicBezTo>
                      <a:pt x="192" y="2"/>
                      <a:pt x="192" y="2"/>
                      <a:pt x="192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38" y="2"/>
                      <a:pt x="238" y="2"/>
                      <a:pt x="238" y="2"/>
                    </a:cubicBezTo>
                    <a:cubicBezTo>
                      <a:pt x="204" y="135"/>
                      <a:pt x="204" y="135"/>
                      <a:pt x="204" y="135"/>
                    </a:cubicBezTo>
                    <a:cubicBezTo>
                      <a:pt x="158" y="135"/>
                      <a:pt x="158" y="135"/>
                      <a:pt x="158" y="135"/>
                    </a:cubicBez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7" y="70"/>
                      <a:pt x="167" y="70"/>
                      <a:pt x="167" y="70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74" y="135"/>
                      <a:pt x="74" y="135"/>
                      <a:pt x="74" y="135"/>
                    </a:cubicBezTo>
                    <a:cubicBezTo>
                      <a:pt x="74" y="129"/>
                      <a:pt x="74" y="129"/>
                      <a:pt x="74" y="129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77" y="12"/>
                      <a:pt x="71" y="14"/>
                      <a:pt x="67" y="15"/>
                    </a:cubicBezTo>
                    <a:cubicBezTo>
                      <a:pt x="44" y="22"/>
                      <a:pt x="31" y="35"/>
                      <a:pt x="31" y="52"/>
                    </a:cubicBezTo>
                    <a:cubicBezTo>
                      <a:pt x="31" y="59"/>
                      <a:pt x="33" y="62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4" y="64"/>
                      <a:pt x="34" y="64"/>
                    </a:cubicBezTo>
                    <a:cubicBezTo>
                      <a:pt x="17" y="64"/>
                      <a:pt x="5" y="61"/>
                      <a:pt x="2" y="53"/>
                    </a:cubicBezTo>
                    <a:cubicBezTo>
                      <a:pt x="1" y="52"/>
                      <a:pt x="1" y="50"/>
                      <a:pt x="1" y="48"/>
                    </a:cubicBezTo>
                    <a:cubicBezTo>
                      <a:pt x="1" y="25"/>
                      <a:pt x="54" y="0"/>
                      <a:pt x="104" y="0"/>
                    </a:cubicBezTo>
                    <a:close/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29" name="íš1iďé"/>
              <p:cNvSpPr/>
              <p:nvPr/>
            </p:nvSpPr>
            <p:spPr bwMode="auto">
              <a:xfrm>
                <a:off x="3524" y="3656"/>
                <a:ext cx="10" cy="13"/>
              </a:xfrm>
              <a:custGeom>
                <a:avLst/>
                <a:gdLst>
                  <a:gd name="T0" fmla="*/ 0 w 36"/>
                  <a:gd name="T1" fmla="*/ 37 h 48"/>
                  <a:gd name="T2" fmla="*/ 36 w 36"/>
                  <a:gd name="T3" fmla="*/ 0 h 48"/>
                  <a:gd name="T4" fmla="*/ 4 w 36"/>
                  <a:gd name="T5" fmla="*/ 48 h 48"/>
                  <a:gd name="T6" fmla="*/ 0 w 36"/>
                  <a:gd name="T7" fmla="*/ 3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8">
                    <a:moveTo>
                      <a:pt x="0" y="37"/>
                    </a:moveTo>
                    <a:cubicBezTo>
                      <a:pt x="0" y="20"/>
                      <a:pt x="13" y="7"/>
                      <a:pt x="36" y="0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2" y="47"/>
                      <a:pt x="0" y="44"/>
                      <a:pt x="0" y="37"/>
                    </a:cubicBezTo>
                    <a:close/>
                  </a:path>
                </a:pathLst>
              </a:custGeom>
              <a:solidFill>
                <a:srgbClr val="8B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0" name="îṣļíḋe"/>
              <p:cNvSpPr/>
              <p:nvPr/>
            </p:nvSpPr>
            <p:spPr bwMode="auto">
              <a:xfrm>
                <a:off x="3705" y="3669"/>
                <a:ext cx="0" cy="1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3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1" name="iṥliďe"/>
              <p:cNvSpPr/>
              <p:nvPr/>
            </p:nvSpPr>
            <p:spPr bwMode="auto">
              <a:xfrm>
                <a:off x="3785" y="3662"/>
                <a:ext cx="29" cy="11"/>
              </a:xfrm>
              <a:custGeom>
                <a:avLst/>
                <a:gdLst>
                  <a:gd name="T0" fmla="*/ 110 w 110"/>
                  <a:gd name="T1" fmla="*/ 17 h 40"/>
                  <a:gd name="T2" fmla="*/ 95 w 110"/>
                  <a:gd name="T3" fmla="*/ 40 h 40"/>
                  <a:gd name="T4" fmla="*/ 101 w 110"/>
                  <a:gd name="T5" fmla="*/ 25 h 40"/>
                  <a:gd name="T6" fmla="*/ 66 w 110"/>
                  <a:gd name="T7" fmla="*/ 7 h 40"/>
                  <a:gd name="T8" fmla="*/ 0 w 110"/>
                  <a:gd name="T9" fmla="*/ 29 h 40"/>
                  <a:gd name="T10" fmla="*/ 74 w 110"/>
                  <a:gd name="T11" fmla="*/ 0 h 40"/>
                  <a:gd name="T12" fmla="*/ 110 w 110"/>
                  <a:gd name="T13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0" h="40">
                    <a:moveTo>
                      <a:pt x="110" y="17"/>
                    </a:moveTo>
                    <a:cubicBezTo>
                      <a:pt x="110" y="26"/>
                      <a:pt x="104" y="34"/>
                      <a:pt x="95" y="40"/>
                    </a:cubicBezTo>
                    <a:cubicBezTo>
                      <a:pt x="99" y="35"/>
                      <a:pt x="101" y="30"/>
                      <a:pt x="101" y="25"/>
                    </a:cubicBezTo>
                    <a:cubicBezTo>
                      <a:pt x="101" y="16"/>
                      <a:pt x="94" y="7"/>
                      <a:pt x="66" y="7"/>
                    </a:cubicBezTo>
                    <a:cubicBezTo>
                      <a:pt x="35" y="7"/>
                      <a:pt x="14" y="17"/>
                      <a:pt x="0" y="29"/>
                    </a:cubicBezTo>
                    <a:cubicBezTo>
                      <a:pt x="13" y="13"/>
                      <a:pt x="36" y="0"/>
                      <a:pt x="74" y="0"/>
                    </a:cubicBezTo>
                    <a:cubicBezTo>
                      <a:pt x="103" y="0"/>
                      <a:pt x="110" y="8"/>
                      <a:pt x="110" y="17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2" name="íSlíde"/>
              <p:cNvSpPr/>
              <p:nvPr/>
            </p:nvSpPr>
            <p:spPr bwMode="auto">
              <a:xfrm>
                <a:off x="3577" y="3664"/>
                <a:ext cx="34" cy="25"/>
              </a:xfrm>
              <a:custGeom>
                <a:avLst/>
                <a:gdLst>
                  <a:gd name="T0" fmla="*/ 124 w 125"/>
                  <a:gd name="T1" fmla="*/ 64 h 94"/>
                  <a:gd name="T2" fmla="*/ 125 w 125"/>
                  <a:gd name="T3" fmla="*/ 71 h 94"/>
                  <a:gd name="T4" fmla="*/ 124 w 125"/>
                  <a:gd name="T5" fmla="*/ 72 h 94"/>
                  <a:gd name="T6" fmla="*/ 50 w 125"/>
                  <a:gd name="T7" fmla="*/ 94 h 94"/>
                  <a:gd name="T8" fmla="*/ 2 w 125"/>
                  <a:gd name="T9" fmla="*/ 76 h 94"/>
                  <a:gd name="T10" fmla="*/ 0 w 125"/>
                  <a:gd name="T11" fmla="*/ 65 h 94"/>
                  <a:gd name="T12" fmla="*/ 87 w 125"/>
                  <a:gd name="T13" fmla="*/ 0 h 94"/>
                  <a:gd name="T14" fmla="*/ 119 w 125"/>
                  <a:gd name="T15" fmla="*/ 9 h 94"/>
                  <a:gd name="T16" fmla="*/ 123 w 125"/>
                  <a:gd name="T17" fmla="*/ 18 h 94"/>
                  <a:gd name="T18" fmla="*/ 48 w 125"/>
                  <a:gd name="T19" fmla="*/ 56 h 94"/>
                  <a:gd name="T20" fmla="*/ 48 w 125"/>
                  <a:gd name="T21" fmla="*/ 63 h 94"/>
                  <a:gd name="T22" fmla="*/ 48 w 125"/>
                  <a:gd name="T23" fmla="*/ 68 h 94"/>
                  <a:gd name="T24" fmla="*/ 71 w 125"/>
                  <a:gd name="T25" fmla="*/ 78 h 94"/>
                  <a:gd name="T26" fmla="*/ 121 w 125"/>
                  <a:gd name="T27" fmla="*/ 64 h 94"/>
                  <a:gd name="T28" fmla="*/ 124 w 125"/>
                  <a:gd name="T29" fmla="*/ 63 h 94"/>
                  <a:gd name="T30" fmla="*/ 124 w 125"/>
                  <a:gd name="T31" fmla="*/ 64 h 94"/>
                  <a:gd name="T32" fmla="*/ 54 w 125"/>
                  <a:gd name="T33" fmla="*/ 39 h 94"/>
                  <a:gd name="T34" fmla="*/ 51 w 125"/>
                  <a:gd name="T35" fmla="*/ 47 h 94"/>
                  <a:gd name="T36" fmla="*/ 98 w 125"/>
                  <a:gd name="T37" fmla="*/ 17 h 94"/>
                  <a:gd name="T38" fmla="*/ 94 w 125"/>
                  <a:gd name="T39" fmla="*/ 11 h 94"/>
                  <a:gd name="T40" fmla="*/ 90 w 125"/>
                  <a:gd name="T41" fmla="*/ 10 h 94"/>
                  <a:gd name="T42" fmla="*/ 54 w 125"/>
                  <a:gd name="T43" fmla="*/ 3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124" y="64"/>
                    </a:moveTo>
                    <a:cubicBezTo>
                      <a:pt x="124" y="67"/>
                      <a:pt x="124" y="69"/>
                      <a:pt x="125" y="71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07" y="84"/>
                      <a:pt x="83" y="94"/>
                      <a:pt x="50" y="94"/>
                    </a:cubicBezTo>
                    <a:cubicBezTo>
                      <a:pt x="26" y="94"/>
                      <a:pt x="9" y="88"/>
                      <a:pt x="2" y="76"/>
                    </a:cubicBezTo>
                    <a:cubicBezTo>
                      <a:pt x="1" y="73"/>
                      <a:pt x="0" y="69"/>
                      <a:pt x="0" y="65"/>
                    </a:cubicBezTo>
                    <a:cubicBezTo>
                      <a:pt x="0" y="44"/>
                      <a:pt x="21" y="0"/>
                      <a:pt x="87" y="0"/>
                    </a:cubicBezTo>
                    <a:cubicBezTo>
                      <a:pt x="105" y="0"/>
                      <a:pt x="115" y="4"/>
                      <a:pt x="119" y="9"/>
                    </a:cubicBezTo>
                    <a:cubicBezTo>
                      <a:pt x="122" y="11"/>
                      <a:pt x="123" y="15"/>
                      <a:pt x="123" y="18"/>
                    </a:cubicBezTo>
                    <a:cubicBezTo>
                      <a:pt x="123" y="39"/>
                      <a:pt x="87" y="55"/>
                      <a:pt x="48" y="56"/>
                    </a:cubicBezTo>
                    <a:cubicBezTo>
                      <a:pt x="48" y="58"/>
                      <a:pt x="48" y="61"/>
                      <a:pt x="48" y="63"/>
                    </a:cubicBezTo>
                    <a:cubicBezTo>
                      <a:pt x="48" y="65"/>
                      <a:pt x="48" y="67"/>
                      <a:pt x="48" y="68"/>
                    </a:cubicBezTo>
                    <a:cubicBezTo>
                      <a:pt x="50" y="76"/>
                      <a:pt x="58" y="78"/>
                      <a:pt x="71" y="78"/>
                    </a:cubicBezTo>
                    <a:cubicBezTo>
                      <a:pt x="93" y="78"/>
                      <a:pt x="107" y="72"/>
                      <a:pt x="121" y="64"/>
                    </a:cubicBezTo>
                    <a:cubicBezTo>
                      <a:pt x="122" y="64"/>
                      <a:pt x="123" y="63"/>
                      <a:pt x="124" y="63"/>
                    </a:cubicBezTo>
                    <a:cubicBezTo>
                      <a:pt x="124" y="63"/>
                      <a:pt x="124" y="64"/>
                      <a:pt x="124" y="64"/>
                    </a:cubicBezTo>
                    <a:close/>
                    <a:moveTo>
                      <a:pt x="54" y="39"/>
                    </a:moveTo>
                    <a:cubicBezTo>
                      <a:pt x="53" y="42"/>
                      <a:pt x="52" y="45"/>
                      <a:pt x="51" y="47"/>
                    </a:cubicBezTo>
                    <a:cubicBezTo>
                      <a:pt x="76" y="46"/>
                      <a:pt x="98" y="32"/>
                      <a:pt x="98" y="17"/>
                    </a:cubicBezTo>
                    <a:cubicBezTo>
                      <a:pt x="98" y="14"/>
                      <a:pt x="97" y="12"/>
                      <a:pt x="94" y="11"/>
                    </a:cubicBezTo>
                    <a:cubicBezTo>
                      <a:pt x="93" y="10"/>
                      <a:pt x="91" y="10"/>
                      <a:pt x="90" y="10"/>
                    </a:cubicBezTo>
                    <a:cubicBezTo>
                      <a:pt x="76" y="10"/>
                      <a:pt x="62" y="24"/>
                      <a:pt x="54" y="39"/>
                    </a:cubicBezTo>
                  </a:path>
                </a:pathLst>
              </a:custGeom>
              <a:solidFill>
                <a:srgbClr val="9FC2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3" name="ï$ļíḑé"/>
              <p:cNvSpPr/>
              <p:nvPr/>
            </p:nvSpPr>
            <p:spPr bwMode="auto">
              <a:xfrm>
                <a:off x="3592" y="3667"/>
                <a:ext cx="10" cy="7"/>
              </a:xfrm>
              <a:custGeom>
                <a:avLst/>
                <a:gdLst>
                  <a:gd name="T0" fmla="*/ 40 w 40"/>
                  <a:gd name="T1" fmla="*/ 1 h 29"/>
                  <a:gd name="T2" fmla="*/ 0 w 40"/>
                  <a:gd name="T3" fmla="*/ 29 h 29"/>
                  <a:gd name="T4" fmla="*/ 36 w 40"/>
                  <a:gd name="T5" fmla="*/ 0 h 29"/>
                  <a:gd name="T6" fmla="*/ 40 w 40"/>
                  <a:gd name="T7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29">
                    <a:moveTo>
                      <a:pt x="40" y="1"/>
                    </a:moveTo>
                    <a:cubicBezTo>
                      <a:pt x="39" y="14"/>
                      <a:pt x="22" y="26"/>
                      <a:pt x="0" y="29"/>
                    </a:cubicBezTo>
                    <a:cubicBezTo>
                      <a:pt x="8" y="14"/>
                      <a:pt x="22" y="0"/>
                      <a:pt x="36" y="0"/>
                    </a:cubicBezTo>
                    <a:cubicBezTo>
                      <a:pt x="37" y="0"/>
                      <a:pt x="39" y="0"/>
                      <a:pt x="40" y="1"/>
                    </a:cubicBezTo>
                    <a:close/>
                  </a:path>
                </a:pathLst>
              </a:custGeom>
              <a:solidFill>
                <a:srgbClr val="8B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4" name="ïšḻiḋê"/>
              <p:cNvSpPr/>
              <p:nvPr/>
            </p:nvSpPr>
            <p:spPr bwMode="auto">
              <a:xfrm>
                <a:off x="3679" y="3662"/>
                <a:ext cx="34" cy="17"/>
              </a:xfrm>
              <a:custGeom>
                <a:avLst/>
                <a:gdLst>
                  <a:gd name="T0" fmla="*/ 122 w 125"/>
                  <a:gd name="T1" fmla="*/ 24 h 63"/>
                  <a:gd name="T2" fmla="*/ 86 w 125"/>
                  <a:gd name="T3" fmla="*/ 7 h 63"/>
                  <a:gd name="T4" fmla="*/ 0 w 125"/>
                  <a:gd name="T5" fmla="*/ 63 h 63"/>
                  <a:gd name="T6" fmla="*/ 88 w 125"/>
                  <a:gd name="T7" fmla="*/ 0 h 63"/>
                  <a:gd name="T8" fmla="*/ 125 w 125"/>
                  <a:gd name="T9" fmla="*/ 16 h 63"/>
                  <a:gd name="T10" fmla="*/ 122 w 125"/>
                  <a:gd name="T11" fmla="*/ 25 h 63"/>
                  <a:gd name="T12" fmla="*/ 122 w 125"/>
                  <a:gd name="T13" fmla="*/ 2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63">
                    <a:moveTo>
                      <a:pt x="122" y="24"/>
                    </a:moveTo>
                    <a:cubicBezTo>
                      <a:pt x="122" y="16"/>
                      <a:pt x="115" y="7"/>
                      <a:pt x="86" y="7"/>
                    </a:cubicBezTo>
                    <a:cubicBezTo>
                      <a:pt x="28" y="7"/>
                      <a:pt x="5" y="41"/>
                      <a:pt x="0" y="63"/>
                    </a:cubicBezTo>
                    <a:cubicBezTo>
                      <a:pt x="1" y="42"/>
                      <a:pt x="23" y="0"/>
                      <a:pt x="88" y="0"/>
                    </a:cubicBezTo>
                    <a:cubicBezTo>
                      <a:pt x="117" y="0"/>
                      <a:pt x="125" y="8"/>
                      <a:pt x="125" y="16"/>
                    </a:cubicBezTo>
                    <a:cubicBezTo>
                      <a:pt x="125" y="20"/>
                      <a:pt x="124" y="23"/>
                      <a:pt x="122" y="25"/>
                    </a:cubicBezTo>
                    <a:lnTo>
                      <a:pt x="122" y="24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5" name="íSľíḑê"/>
              <p:cNvSpPr/>
              <p:nvPr/>
            </p:nvSpPr>
            <p:spPr bwMode="auto">
              <a:xfrm>
                <a:off x="3610" y="3653"/>
                <a:ext cx="47" cy="28"/>
              </a:xfrm>
              <a:custGeom>
                <a:avLst/>
                <a:gdLst>
                  <a:gd name="T0" fmla="*/ 175 w 175"/>
                  <a:gd name="T1" fmla="*/ 0 h 106"/>
                  <a:gd name="T2" fmla="*/ 172 w 175"/>
                  <a:gd name="T3" fmla="*/ 8 h 106"/>
                  <a:gd name="T4" fmla="*/ 128 w 175"/>
                  <a:gd name="T5" fmla="*/ 12 h 106"/>
                  <a:gd name="T6" fmla="*/ 112 w 175"/>
                  <a:gd name="T7" fmla="*/ 53 h 106"/>
                  <a:gd name="T8" fmla="*/ 112 w 175"/>
                  <a:gd name="T9" fmla="*/ 52 h 106"/>
                  <a:gd name="T10" fmla="*/ 86 w 175"/>
                  <a:gd name="T11" fmla="*/ 43 h 106"/>
                  <a:gd name="T12" fmla="*/ 3 w 175"/>
                  <a:gd name="T13" fmla="*/ 105 h 106"/>
                  <a:gd name="T14" fmla="*/ 0 w 175"/>
                  <a:gd name="T15" fmla="*/ 106 h 106"/>
                  <a:gd name="T16" fmla="*/ 0 w 175"/>
                  <a:gd name="T17" fmla="*/ 100 h 106"/>
                  <a:gd name="T18" fmla="*/ 0 w 175"/>
                  <a:gd name="T19" fmla="*/ 98 h 106"/>
                  <a:gd name="T20" fmla="*/ 84 w 175"/>
                  <a:gd name="T21" fmla="*/ 35 h 106"/>
                  <a:gd name="T22" fmla="*/ 111 w 175"/>
                  <a:gd name="T23" fmla="*/ 45 h 106"/>
                  <a:gd name="T24" fmla="*/ 111 w 175"/>
                  <a:gd name="T25" fmla="*/ 45 h 106"/>
                  <a:gd name="T26" fmla="*/ 127 w 175"/>
                  <a:gd name="T27" fmla="*/ 3 h 106"/>
                  <a:gd name="T28" fmla="*/ 175 w 175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" h="106">
                    <a:moveTo>
                      <a:pt x="175" y="0"/>
                    </a:moveTo>
                    <a:cubicBezTo>
                      <a:pt x="172" y="8"/>
                      <a:pt x="172" y="8"/>
                      <a:pt x="172" y="8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47"/>
                      <a:pt x="104" y="43"/>
                      <a:pt x="86" y="43"/>
                    </a:cubicBezTo>
                    <a:cubicBezTo>
                      <a:pt x="31" y="43"/>
                      <a:pt x="4" y="80"/>
                      <a:pt x="3" y="105"/>
                    </a:cubicBezTo>
                    <a:cubicBezTo>
                      <a:pt x="2" y="105"/>
                      <a:pt x="1" y="106"/>
                      <a:pt x="0" y="106"/>
                    </a:cubicBezTo>
                    <a:cubicBezTo>
                      <a:pt x="0" y="104"/>
                      <a:pt x="0" y="102"/>
                      <a:pt x="0" y="100"/>
                    </a:cubicBezTo>
                    <a:cubicBezTo>
                      <a:pt x="0" y="99"/>
                      <a:pt x="0" y="98"/>
                      <a:pt x="0" y="98"/>
                    </a:cubicBezTo>
                    <a:cubicBezTo>
                      <a:pt x="1" y="73"/>
                      <a:pt x="28" y="35"/>
                      <a:pt x="84" y="35"/>
                    </a:cubicBezTo>
                    <a:cubicBezTo>
                      <a:pt x="103" y="35"/>
                      <a:pt x="111" y="39"/>
                      <a:pt x="111" y="45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27" y="3"/>
                      <a:pt x="127" y="3"/>
                      <a:pt x="127" y="3"/>
                    </a:cubicBez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6" name="ïṥľíḑé"/>
              <p:cNvSpPr/>
              <p:nvPr/>
            </p:nvSpPr>
            <p:spPr bwMode="auto">
              <a:xfrm>
                <a:off x="3623" y="3667"/>
                <a:ext cx="15" cy="15"/>
              </a:xfrm>
              <a:custGeom>
                <a:avLst/>
                <a:gdLst>
                  <a:gd name="T0" fmla="*/ 45 w 55"/>
                  <a:gd name="T1" fmla="*/ 0 h 57"/>
                  <a:gd name="T2" fmla="*/ 55 w 55"/>
                  <a:gd name="T3" fmla="*/ 3 h 57"/>
                  <a:gd name="T4" fmla="*/ 41 w 55"/>
                  <a:gd name="T5" fmla="*/ 41 h 57"/>
                  <a:gd name="T6" fmla="*/ 41 w 55"/>
                  <a:gd name="T7" fmla="*/ 42 h 57"/>
                  <a:gd name="T8" fmla="*/ 14 w 55"/>
                  <a:gd name="T9" fmla="*/ 57 h 57"/>
                  <a:gd name="T10" fmla="*/ 0 w 55"/>
                  <a:gd name="T11" fmla="*/ 53 h 57"/>
                  <a:gd name="T12" fmla="*/ 0 w 55"/>
                  <a:gd name="T13" fmla="*/ 50 h 57"/>
                  <a:gd name="T14" fmla="*/ 45 w 55"/>
                  <a:gd name="T1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57">
                    <a:moveTo>
                      <a:pt x="45" y="0"/>
                    </a:moveTo>
                    <a:cubicBezTo>
                      <a:pt x="50" y="0"/>
                      <a:pt x="53" y="2"/>
                      <a:pt x="55" y="3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36" y="52"/>
                      <a:pt x="23" y="57"/>
                      <a:pt x="14" y="57"/>
                    </a:cubicBezTo>
                    <a:cubicBezTo>
                      <a:pt x="10" y="57"/>
                      <a:pt x="3" y="57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0" y="33"/>
                      <a:pt x="18" y="0"/>
                      <a:pt x="45" y="0"/>
                    </a:cubicBezTo>
                    <a:close/>
                  </a:path>
                </a:pathLst>
              </a:custGeom>
              <a:solidFill>
                <a:srgbClr val="8BB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7" name="ïşļïďê"/>
              <p:cNvSpPr/>
              <p:nvPr/>
            </p:nvSpPr>
            <p:spPr bwMode="auto">
              <a:xfrm>
                <a:off x="3610" y="3683"/>
                <a:ext cx="1" cy="0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8" name="îşḻiḍé"/>
              <p:cNvSpPr/>
              <p:nvPr/>
            </p:nvSpPr>
            <p:spPr bwMode="auto">
              <a:xfrm>
                <a:off x="3669" y="3680"/>
                <a:ext cx="10" cy="4"/>
              </a:xfrm>
              <a:custGeom>
                <a:avLst/>
                <a:gdLst>
                  <a:gd name="T0" fmla="*/ 38 w 38"/>
                  <a:gd name="T1" fmla="*/ 0 h 16"/>
                  <a:gd name="T2" fmla="*/ 38 w 38"/>
                  <a:gd name="T3" fmla="*/ 5 h 16"/>
                  <a:gd name="T4" fmla="*/ 38 w 38"/>
                  <a:gd name="T5" fmla="*/ 6 h 16"/>
                  <a:gd name="T6" fmla="*/ 13 w 38"/>
                  <a:gd name="T7" fmla="*/ 16 h 16"/>
                  <a:gd name="T8" fmla="*/ 0 w 38"/>
                  <a:gd name="T9" fmla="*/ 9 h 16"/>
                  <a:gd name="T10" fmla="*/ 0 w 38"/>
                  <a:gd name="T11" fmla="*/ 5 h 16"/>
                  <a:gd name="T12" fmla="*/ 14 w 38"/>
                  <a:gd name="T13" fmla="*/ 9 h 16"/>
                  <a:gd name="T14" fmla="*/ 38 w 38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8" y="1"/>
                      <a:pt x="38" y="3"/>
                      <a:pt x="38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2" y="12"/>
                      <a:pt x="23" y="16"/>
                      <a:pt x="13" y="16"/>
                    </a:cubicBezTo>
                    <a:cubicBezTo>
                      <a:pt x="4" y="16"/>
                      <a:pt x="0" y="14"/>
                      <a:pt x="0" y="9"/>
                    </a:cubicBezTo>
                    <a:cubicBezTo>
                      <a:pt x="0" y="8"/>
                      <a:pt x="0" y="7"/>
                      <a:pt x="0" y="5"/>
                    </a:cubicBezTo>
                    <a:cubicBezTo>
                      <a:pt x="2" y="8"/>
                      <a:pt x="6" y="9"/>
                      <a:pt x="14" y="9"/>
                    </a:cubicBezTo>
                    <a:cubicBezTo>
                      <a:pt x="23" y="9"/>
                      <a:pt x="32" y="5"/>
                      <a:pt x="38" y="0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39" name="i$1ïḑè"/>
              <p:cNvSpPr/>
              <p:nvPr/>
            </p:nvSpPr>
            <p:spPr bwMode="auto">
              <a:xfrm>
                <a:off x="3576" y="3662"/>
                <a:ext cx="33" cy="22"/>
              </a:xfrm>
              <a:custGeom>
                <a:avLst/>
                <a:gdLst>
                  <a:gd name="T0" fmla="*/ 92 w 124"/>
                  <a:gd name="T1" fmla="*/ 7 h 83"/>
                  <a:gd name="T2" fmla="*/ 5 w 124"/>
                  <a:gd name="T3" fmla="*/ 72 h 83"/>
                  <a:gd name="T4" fmla="*/ 7 w 124"/>
                  <a:gd name="T5" fmla="*/ 83 h 83"/>
                  <a:gd name="T6" fmla="*/ 0 w 124"/>
                  <a:gd name="T7" fmla="*/ 65 h 83"/>
                  <a:gd name="T8" fmla="*/ 88 w 124"/>
                  <a:gd name="T9" fmla="*/ 0 h 83"/>
                  <a:gd name="T10" fmla="*/ 124 w 124"/>
                  <a:gd name="T11" fmla="*/ 16 h 83"/>
                  <a:gd name="T12" fmla="*/ 92 w 124"/>
                  <a:gd name="T13" fmla="*/ 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83">
                    <a:moveTo>
                      <a:pt x="92" y="7"/>
                    </a:moveTo>
                    <a:cubicBezTo>
                      <a:pt x="26" y="7"/>
                      <a:pt x="5" y="51"/>
                      <a:pt x="5" y="72"/>
                    </a:cubicBezTo>
                    <a:cubicBezTo>
                      <a:pt x="5" y="76"/>
                      <a:pt x="6" y="80"/>
                      <a:pt x="7" y="83"/>
                    </a:cubicBezTo>
                    <a:cubicBezTo>
                      <a:pt x="2" y="79"/>
                      <a:pt x="0" y="73"/>
                      <a:pt x="0" y="65"/>
                    </a:cubicBezTo>
                    <a:cubicBezTo>
                      <a:pt x="0" y="44"/>
                      <a:pt x="21" y="0"/>
                      <a:pt x="88" y="0"/>
                    </a:cubicBezTo>
                    <a:cubicBezTo>
                      <a:pt x="116" y="0"/>
                      <a:pt x="123" y="7"/>
                      <a:pt x="124" y="16"/>
                    </a:cubicBezTo>
                    <a:cubicBezTo>
                      <a:pt x="120" y="11"/>
                      <a:pt x="110" y="7"/>
                      <a:pt x="92" y="7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0" name="iSlíḓê"/>
              <p:cNvSpPr/>
              <p:nvPr/>
            </p:nvSpPr>
            <p:spPr bwMode="auto">
              <a:xfrm>
                <a:off x="3692" y="3678"/>
                <a:ext cx="22" cy="7"/>
              </a:xfrm>
              <a:custGeom>
                <a:avLst/>
                <a:gdLst>
                  <a:gd name="T0" fmla="*/ 25 w 83"/>
                  <a:gd name="T1" fmla="*/ 21 h 27"/>
                  <a:gd name="T2" fmla="*/ 83 w 83"/>
                  <a:gd name="T3" fmla="*/ 3 h 27"/>
                  <a:gd name="T4" fmla="*/ 80 w 83"/>
                  <a:gd name="T5" fmla="*/ 9 h 27"/>
                  <a:gd name="T6" fmla="*/ 23 w 83"/>
                  <a:gd name="T7" fmla="*/ 27 h 27"/>
                  <a:gd name="T8" fmla="*/ 0 w 83"/>
                  <a:gd name="T9" fmla="*/ 12 h 27"/>
                  <a:gd name="T10" fmla="*/ 2 w 83"/>
                  <a:gd name="T11" fmla="*/ 0 h 27"/>
                  <a:gd name="T12" fmla="*/ 1 w 83"/>
                  <a:gd name="T13" fmla="*/ 5 h 27"/>
                  <a:gd name="T14" fmla="*/ 25 w 83"/>
                  <a:gd name="T1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7">
                    <a:moveTo>
                      <a:pt x="25" y="21"/>
                    </a:moveTo>
                    <a:cubicBezTo>
                      <a:pt x="51" y="21"/>
                      <a:pt x="66" y="13"/>
                      <a:pt x="83" y="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64" y="19"/>
                      <a:pt x="49" y="27"/>
                      <a:pt x="23" y="27"/>
                    </a:cubicBezTo>
                    <a:cubicBezTo>
                      <a:pt x="7" y="27"/>
                      <a:pt x="0" y="24"/>
                      <a:pt x="0" y="12"/>
                    </a:cubicBezTo>
                    <a:cubicBezTo>
                      <a:pt x="0" y="8"/>
                      <a:pt x="1" y="4"/>
                      <a:pt x="2" y="0"/>
                    </a:cubicBezTo>
                    <a:cubicBezTo>
                      <a:pt x="2" y="2"/>
                      <a:pt x="1" y="3"/>
                      <a:pt x="1" y="5"/>
                    </a:cubicBezTo>
                    <a:cubicBezTo>
                      <a:pt x="1" y="18"/>
                      <a:pt x="9" y="21"/>
                      <a:pt x="25" y="21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1" name="îSľíḍè"/>
              <p:cNvSpPr/>
              <p:nvPr/>
            </p:nvSpPr>
            <p:spPr bwMode="auto">
              <a:xfrm>
                <a:off x="3590" y="3679"/>
                <a:ext cx="20" cy="6"/>
              </a:xfrm>
              <a:custGeom>
                <a:avLst/>
                <a:gdLst>
                  <a:gd name="T0" fmla="*/ 73 w 73"/>
                  <a:gd name="T1" fmla="*/ 2 h 22"/>
                  <a:gd name="T2" fmla="*/ 73 w 73"/>
                  <a:gd name="T3" fmla="*/ 8 h 22"/>
                  <a:gd name="T4" fmla="*/ 23 w 73"/>
                  <a:gd name="T5" fmla="*/ 22 h 22"/>
                  <a:gd name="T6" fmla="*/ 0 w 73"/>
                  <a:gd name="T7" fmla="*/ 12 h 22"/>
                  <a:gd name="T8" fmla="*/ 19 w 73"/>
                  <a:gd name="T9" fmla="*/ 16 h 22"/>
                  <a:gd name="T10" fmla="*/ 73 w 73"/>
                  <a:gd name="T11" fmla="*/ 0 h 22"/>
                  <a:gd name="T12" fmla="*/ 73 w 73"/>
                  <a:gd name="T13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22">
                    <a:moveTo>
                      <a:pt x="73" y="2"/>
                    </a:moveTo>
                    <a:cubicBezTo>
                      <a:pt x="73" y="4"/>
                      <a:pt x="73" y="6"/>
                      <a:pt x="73" y="8"/>
                    </a:cubicBezTo>
                    <a:cubicBezTo>
                      <a:pt x="59" y="16"/>
                      <a:pt x="45" y="22"/>
                      <a:pt x="23" y="22"/>
                    </a:cubicBezTo>
                    <a:cubicBezTo>
                      <a:pt x="10" y="22"/>
                      <a:pt x="2" y="20"/>
                      <a:pt x="0" y="12"/>
                    </a:cubicBezTo>
                    <a:cubicBezTo>
                      <a:pt x="4" y="15"/>
                      <a:pt x="10" y="16"/>
                      <a:pt x="19" y="16"/>
                    </a:cubicBezTo>
                    <a:cubicBezTo>
                      <a:pt x="42" y="16"/>
                      <a:pt x="58" y="9"/>
                      <a:pt x="73" y="0"/>
                    </a:cubicBezTo>
                    <a:cubicBezTo>
                      <a:pt x="73" y="0"/>
                      <a:pt x="73" y="1"/>
                      <a:pt x="73" y="2"/>
                    </a:cubicBezTo>
                    <a:close/>
                  </a:path>
                </a:pathLst>
              </a:custGeom>
              <a:solidFill>
                <a:srgbClr val="007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2" name="îṩļiḑé"/>
              <p:cNvSpPr/>
              <p:nvPr/>
            </p:nvSpPr>
            <p:spPr bwMode="auto">
              <a:xfrm>
                <a:off x="3453" y="3607"/>
                <a:ext cx="418" cy="79"/>
              </a:xfrm>
              <a:custGeom>
                <a:avLst/>
                <a:gdLst>
                  <a:gd name="T0" fmla="*/ 778 w 1560"/>
                  <a:gd name="T1" fmla="*/ 0 h 296"/>
                  <a:gd name="T2" fmla="*/ 1560 w 1560"/>
                  <a:gd name="T3" fmla="*/ 241 h 296"/>
                  <a:gd name="T4" fmla="*/ 1560 w 1560"/>
                  <a:gd name="T5" fmla="*/ 249 h 296"/>
                  <a:gd name="T6" fmla="*/ 1540 w 1560"/>
                  <a:gd name="T7" fmla="*/ 296 h 296"/>
                  <a:gd name="T8" fmla="*/ 1545 w 1560"/>
                  <a:gd name="T9" fmla="*/ 268 h 296"/>
                  <a:gd name="T10" fmla="*/ 762 w 1560"/>
                  <a:gd name="T11" fmla="*/ 27 h 296"/>
                  <a:gd name="T12" fmla="*/ 0 w 1560"/>
                  <a:gd name="T13" fmla="*/ 213 h 296"/>
                  <a:gd name="T14" fmla="*/ 778 w 1560"/>
                  <a:gd name="T15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0" h="296">
                    <a:moveTo>
                      <a:pt x="778" y="0"/>
                    </a:moveTo>
                    <a:cubicBezTo>
                      <a:pt x="1210" y="0"/>
                      <a:pt x="1560" y="108"/>
                      <a:pt x="1560" y="241"/>
                    </a:cubicBezTo>
                    <a:cubicBezTo>
                      <a:pt x="1560" y="244"/>
                      <a:pt x="1560" y="246"/>
                      <a:pt x="1560" y="249"/>
                    </a:cubicBezTo>
                    <a:cubicBezTo>
                      <a:pt x="1558" y="265"/>
                      <a:pt x="1551" y="281"/>
                      <a:pt x="1540" y="296"/>
                    </a:cubicBezTo>
                    <a:cubicBezTo>
                      <a:pt x="1543" y="287"/>
                      <a:pt x="1545" y="277"/>
                      <a:pt x="1545" y="268"/>
                    </a:cubicBezTo>
                    <a:cubicBezTo>
                      <a:pt x="1545" y="135"/>
                      <a:pt x="1195" y="27"/>
                      <a:pt x="762" y="27"/>
                    </a:cubicBezTo>
                    <a:cubicBezTo>
                      <a:pt x="392" y="27"/>
                      <a:pt x="81" y="107"/>
                      <a:pt x="0" y="213"/>
                    </a:cubicBezTo>
                    <a:cubicBezTo>
                      <a:pt x="45" y="93"/>
                      <a:pt x="376" y="0"/>
                      <a:pt x="778" y="0"/>
                    </a:cubicBezTo>
                    <a:close/>
                  </a:path>
                </a:pathLst>
              </a:custGeom>
              <a:solidFill>
                <a:srgbClr val="A6C9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43" name="i$1iḑè"/>
              <p:cNvSpPr/>
              <p:nvPr/>
            </p:nvSpPr>
            <p:spPr bwMode="auto">
              <a:xfrm>
                <a:off x="3871" y="3671"/>
                <a:ext cx="0" cy="67"/>
              </a:xfrm>
              <a:custGeom>
                <a:avLst/>
                <a:gdLst>
                  <a:gd name="T0" fmla="*/ 0 h 248"/>
                  <a:gd name="T1" fmla="*/ 246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47"/>
                      <a:pt x="0" y="247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7F9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91" name="íṧḻíḓè"/>
            <p:cNvGrpSpPr/>
            <p:nvPr/>
          </p:nvGrpSpPr>
          <p:grpSpPr bwMode="auto">
            <a:xfrm>
              <a:off x="2058827" y="1382740"/>
              <a:ext cx="6375820" cy="4660985"/>
              <a:chOff x="1266" y="871"/>
              <a:chExt cx="4015" cy="2936"/>
            </a:xfrm>
          </p:grpSpPr>
          <p:sp>
            <p:nvSpPr>
              <p:cNvPr id="2144" name="ïśļïḋè"/>
              <p:cNvSpPr/>
              <p:nvPr/>
            </p:nvSpPr>
            <p:spPr bwMode="auto">
              <a:xfrm>
                <a:off x="3870" y="3672"/>
                <a:ext cx="1" cy="69"/>
              </a:xfrm>
              <a:custGeom>
                <a:avLst/>
                <a:gdLst>
                  <a:gd name="T0" fmla="*/ 1 w 1"/>
                  <a:gd name="T1" fmla="*/ 0 h 259"/>
                  <a:gd name="T2" fmla="*/ 1 w 1"/>
                  <a:gd name="T3" fmla="*/ 246 h 259"/>
                  <a:gd name="T4" fmla="*/ 1 w 1"/>
                  <a:gd name="T5" fmla="*/ 253 h 259"/>
                  <a:gd name="T6" fmla="*/ 0 w 1"/>
                  <a:gd name="T7" fmla="*/ 259 h 259"/>
                  <a:gd name="T8" fmla="*/ 0 w 1"/>
                  <a:gd name="T9" fmla="*/ 12 h 259"/>
                  <a:gd name="T10" fmla="*/ 1 w 1"/>
                  <a:gd name="T11" fmla="*/ 6 h 259"/>
                  <a:gd name="T12" fmla="*/ 1 w 1"/>
                  <a:gd name="T13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5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48"/>
                      <a:pt x="1" y="250"/>
                      <a:pt x="1" y="253"/>
                    </a:cubicBezTo>
                    <a:cubicBezTo>
                      <a:pt x="1" y="255"/>
                      <a:pt x="0" y="257"/>
                      <a:pt x="0" y="25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1" y="8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</a:path>
                </a:pathLst>
              </a:custGeom>
              <a:solidFill>
                <a:srgbClr val="829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5" name="ïš1iḋé"/>
              <p:cNvSpPr/>
              <p:nvPr/>
            </p:nvSpPr>
            <p:spPr bwMode="auto">
              <a:xfrm>
                <a:off x="3869" y="3675"/>
                <a:ext cx="1" cy="70"/>
              </a:xfrm>
              <a:custGeom>
                <a:avLst/>
                <a:gdLst>
                  <a:gd name="T0" fmla="*/ 4 w 4"/>
                  <a:gd name="T1" fmla="*/ 0 h 259"/>
                  <a:gd name="T2" fmla="*/ 4 w 4"/>
                  <a:gd name="T3" fmla="*/ 247 h 259"/>
                  <a:gd name="T4" fmla="*/ 0 w 4"/>
                  <a:gd name="T5" fmla="*/ 259 h 259"/>
                  <a:gd name="T6" fmla="*/ 0 w 4"/>
                  <a:gd name="T7" fmla="*/ 13 h 259"/>
                  <a:gd name="T8" fmla="*/ 4 w 4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9">
                    <a:moveTo>
                      <a:pt x="4" y="0"/>
                    </a:moveTo>
                    <a:cubicBezTo>
                      <a:pt x="4" y="247"/>
                      <a:pt x="4" y="247"/>
                      <a:pt x="4" y="247"/>
                    </a:cubicBezTo>
                    <a:cubicBezTo>
                      <a:pt x="3" y="251"/>
                      <a:pt x="2" y="255"/>
                      <a:pt x="0" y="2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9"/>
                      <a:pt x="3" y="4"/>
                      <a:pt x="4" y="0"/>
                    </a:cubicBezTo>
                  </a:path>
                </a:pathLst>
              </a:custGeom>
              <a:solidFill>
                <a:srgbClr val="85A2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6" name="íṡlîdê"/>
              <p:cNvSpPr/>
              <p:nvPr/>
            </p:nvSpPr>
            <p:spPr bwMode="auto">
              <a:xfrm>
                <a:off x="3868" y="3679"/>
                <a:ext cx="1" cy="69"/>
              </a:xfrm>
              <a:custGeom>
                <a:avLst/>
                <a:gdLst>
                  <a:gd name="T0" fmla="*/ 6 w 6"/>
                  <a:gd name="T1" fmla="*/ 0 h 260"/>
                  <a:gd name="T2" fmla="*/ 6 w 6"/>
                  <a:gd name="T3" fmla="*/ 246 h 260"/>
                  <a:gd name="T4" fmla="*/ 0 w 6"/>
                  <a:gd name="T5" fmla="*/ 260 h 260"/>
                  <a:gd name="T6" fmla="*/ 0 w 6"/>
                  <a:gd name="T7" fmla="*/ 13 h 260"/>
                  <a:gd name="T8" fmla="*/ 6 w 6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60">
                    <a:moveTo>
                      <a:pt x="6" y="0"/>
                    </a:moveTo>
                    <a:cubicBezTo>
                      <a:pt x="6" y="246"/>
                      <a:pt x="6" y="246"/>
                      <a:pt x="6" y="246"/>
                    </a:cubicBezTo>
                    <a:cubicBezTo>
                      <a:pt x="5" y="251"/>
                      <a:pt x="3" y="255"/>
                      <a:pt x="0" y="2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9"/>
                      <a:pt x="5" y="4"/>
                      <a:pt x="6" y="0"/>
                    </a:cubicBezTo>
                  </a:path>
                </a:pathLst>
              </a:custGeom>
              <a:solidFill>
                <a:srgbClr val="88A5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7" name="í$ļíḍê"/>
              <p:cNvSpPr/>
              <p:nvPr/>
            </p:nvSpPr>
            <p:spPr bwMode="auto">
              <a:xfrm>
                <a:off x="3865" y="3682"/>
                <a:ext cx="3" cy="70"/>
              </a:xfrm>
              <a:custGeom>
                <a:avLst/>
                <a:gdLst>
                  <a:gd name="T0" fmla="*/ 9 w 9"/>
                  <a:gd name="T1" fmla="*/ 0 h 261"/>
                  <a:gd name="T2" fmla="*/ 9 w 9"/>
                  <a:gd name="T3" fmla="*/ 247 h 261"/>
                  <a:gd name="T4" fmla="*/ 0 w 9"/>
                  <a:gd name="T5" fmla="*/ 261 h 261"/>
                  <a:gd name="T6" fmla="*/ 0 w 9"/>
                  <a:gd name="T7" fmla="*/ 14 h 261"/>
                  <a:gd name="T8" fmla="*/ 9 w 9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1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7" y="251"/>
                      <a:pt x="4" y="256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0"/>
                      <a:pt x="7" y="5"/>
                      <a:pt x="9" y="0"/>
                    </a:cubicBezTo>
                  </a:path>
                </a:pathLst>
              </a:custGeom>
              <a:solidFill>
                <a:srgbClr val="8BA9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8" name="iSļíďè"/>
              <p:cNvSpPr/>
              <p:nvPr/>
            </p:nvSpPr>
            <p:spPr bwMode="auto">
              <a:xfrm>
                <a:off x="3865" y="3686"/>
                <a:ext cx="1" cy="66"/>
              </a:xfrm>
              <a:prstGeom prst="rect">
                <a:avLst/>
              </a:prstGeom>
              <a:solidFill>
                <a:srgbClr val="8EA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9" name="ísľïḍè"/>
              <p:cNvSpPr/>
              <p:nvPr/>
            </p:nvSpPr>
            <p:spPr bwMode="auto">
              <a:xfrm>
                <a:off x="3865" y="3686"/>
                <a:ext cx="1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0" name="íšḻïḍé"/>
              <p:cNvSpPr/>
              <p:nvPr/>
            </p:nvSpPr>
            <p:spPr bwMode="auto">
              <a:xfrm>
                <a:off x="3861" y="3686"/>
                <a:ext cx="4" cy="71"/>
              </a:xfrm>
              <a:custGeom>
                <a:avLst/>
                <a:gdLst>
                  <a:gd name="T0" fmla="*/ 15 w 15"/>
                  <a:gd name="T1" fmla="*/ 0 h 263"/>
                  <a:gd name="T2" fmla="*/ 15 w 15"/>
                  <a:gd name="T3" fmla="*/ 246 h 263"/>
                  <a:gd name="T4" fmla="*/ 0 w 15"/>
                  <a:gd name="T5" fmla="*/ 263 h 263"/>
                  <a:gd name="T6" fmla="*/ 0 w 15"/>
                  <a:gd name="T7" fmla="*/ 16 h 263"/>
                  <a:gd name="T8" fmla="*/ 15 w 15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3">
                    <a:moveTo>
                      <a:pt x="15" y="0"/>
                    </a:moveTo>
                    <a:cubicBezTo>
                      <a:pt x="15" y="246"/>
                      <a:pt x="15" y="246"/>
                      <a:pt x="15" y="246"/>
                    </a:cubicBezTo>
                    <a:cubicBezTo>
                      <a:pt x="11" y="252"/>
                      <a:pt x="6" y="257"/>
                      <a:pt x="0" y="26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6" y="11"/>
                      <a:pt x="11" y="5"/>
                      <a:pt x="15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1" name="íṩ1iḓe"/>
              <p:cNvSpPr/>
              <p:nvPr/>
            </p:nvSpPr>
            <p:spPr bwMode="auto">
              <a:xfrm>
                <a:off x="3854" y="3690"/>
                <a:ext cx="7" cy="73"/>
              </a:xfrm>
              <a:custGeom>
                <a:avLst/>
                <a:gdLst>
                  <a:gd name="T0" fmla="*/ 29 w 29"/>
                  <a:gd name="T1" fmla="*/ 0 h 271"/>
                  <a:gd name="T2" fmla="*/ 29 w 29"/>
                  <a:gd name="T3" fmla="*/ 247 h 271"/>
                  <a:gd name="T4" fmla="*/ 0 w 29"/>
                  <a:gd name="T5" fmla="*/ 271 h 271"/>
                  <a:gd name="T6" fmla="*/ 0 w 29"/>
                  <a:gd name="T7" fmla="*/ 24 h 271"/>
                  <a:gd name="T8" fmla="*/ 29 w 29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1">
                    <a:moveTo>
                      <a:pt x="29" y="0"/>
                    </a:moveTo>
                    <a:cubicBezTo>
                      <a:pt x="29" y="247"/>
                      <a:pt x="29" y="247"/>
                      <a:pt x="29" y="247"/>
                    </a:cubicBezTo>
                    <a:cubicBezTo>
                      <a:pt x="21" y="255"/>
                      <a:pt x="11" y="263"/>
                      <a:pt x="0" y="27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1" y="17"/>
                      <a:pt x="21" y="9"/>
                      <a:pt x="29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2" name="íś1iḑè"/>
              <p:cNvSpPr/>
              <p:nvPr/>
            </p:nvSpPr>
            <p:spPr bwMode="auto">
              <a:xfrm>
                <a:off x="3783" y="3697"/>
                <a:ext cx="71" cy="93"/>
              </a:xfrm>
              <a:custGeom>
                <a:avLst/>
                <a:gdLst>
                  <a:gd name="T0" fmla="*/ 262 w 262"/>
                  <a:gd name="T1" fmla="*/ 0 h 347"/>
                  <a:gd name="T2" fmla="*/ 262 w 262"/>
                  <a:gd name="T3" fmla="*/ 247 h 347"/>
                  <a:gd name="T4" fmla="*/ 0 w 262"/>
                  <a:gd name="T5" fmla="*/ 347 h 347"/>
                  <a:gd name="T6" fmla="*/ 0 w 262"/>
                  <a:gd name="T7" fmla="*/ 101 h 347"/>
                  <a:gd name="T8" fmla="*/ 262 w 262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347">
                    <a:moveTo>
                      <a:pt x="262" y="0"/>
                    </a:moveTo>
                    <a:cubicBezTo>
                      <a:pt x="262" y="247"/>
                      <a:pt x="262" y="247"/>
                      <a:pt x="262" y="247"/>
                    </a:cubicBezTo>
                    <a:cubicBezTo>
                      <a:pt x="206" y="287"/>
                      <a:pt x="114" y="322"/>
                      <a:pt x="0" y="347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14" y="75"/>
                      <a:pt x="206" y="41"/>
                      <a:pt x="262" y="0"/>
                    </a:cubicBezTo>
                  </a:path>
                </a:pathLst>
              </a:custGeom>
              <a:solidFill>
                <a:srgbClr val="7C9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3" name="ïṥḷîḑe"/>
              <p:cNvSpPr/>
              <p:nvPr/>
            </p:nvSpPr>
            <p:spPr bwMode="auto">
              <a:xfrm>
                <a:off x="3743" y="3724"/>
                <a:ext cx="40" cy="73"/>
              </a:xfrm>
              <a:custGeom>
                <a:avLst/>
                <a:gdLst>
                  <a:gd name="T0" fmla="*/ 152 w 152"/>
                  <a:gd name="T1" fmla="*/ 0 h 272"/>
                  <a:gd name="T2" fmla="*/ 152 w 152"/>
                  <a:gd name="T3" fmla="*/ 246 h 272"/>
                  <a:gd name="T4" fmla="*/ 0 w 152"/>
                  <a:gd name="T5" fmla="*/ 272 h 272"/>
                  <a:gd name="T6" fmla="*/ 0 w 152"/>
                  <a:gd name="T7" fmla="*/ 26 h 272"/>
                  <a:gd name="T8" fmla="*/ 152 w 152"/>
                  <a:gd name="T9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72">
                    <a:moveTo>
                      <a:pt x="152" y="0"/>
                    </a:moveTo>
                    <a:cubicBezTo>
                      <a:pt x="152" y="246"/>
                      <a:pt x="152" y="246"/>
                      <a:pt x="152" y="246"/>
                    </a:cubicBezTo>
                    <a:cubicBezTo>
                      <a:pt x="105" y="257"/>
                      <a:pt x="54" y="265"/>
                      <a:pt x="0" y="27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4" y="19"/>
                      <a:pt x="105" y="10"/>
                      <a:pt x="152" y="0"/>
                    </a:cubicBezTo>
                  </a:path>
                </a:pathLst>
              </a:custGeom>
              <a:solidFill>
                <a:srgbClr val="799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4" name="ïṩḻîḓe"/>
              <p:cNvSpPr/>
              <p:nvPr/>
            </p:nvSpPr>
            <p:spPr bwMode="auto">
              <a:xfrm>
                <a:off x="3704" y="3731"/>
                <a:ext cx="39" cy="70"/>
              </a:xfrm>
              <a:custGeom>
                <a:avLst/>
                <a:gdLst>
                  <a:gd name="T0" fmla="*/ 145 w 145"/>
                  <a:gd name="T1" fmla="*/ 0 h 260"/>
                  <a:gd name="T2" fmla="*/ 145 w 145"/>
                  <a:gd name="T3" fmla="*/ 246 h 260"/>
                  <a:gd name="T4" fmla="*/ 0 w 145"/>
                  <a:gd name="T5" fmla="*/ 260 h 260"/>
                  <a:gd name="T6" fmla="*/ 0 w 145"/>
                  <a:gd name="T7" fmla="*/ 14 h 260"/>
                  <a:gd name="T8" fmla="*/ 145 w 14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260">
                    <a:moveTo>
                      <a:pt x="145" y="0"/>
                    </a:moveTo>
                    <a:cubicBezTo>
                      <a:pt x="145" y="246"/>
                      <a:pt x="145" y="246"/>
                      <a:pt x="145" y="246"/>
                    </a:cubicBezTo>
                    <a:cubicBezTo>
                      <a:pt x="99" y="252"/>
                      <a:pt x="51" y="257"/>
                      <a:pt x="0" y="26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1" y="11"/>
                      <a:pt x="99" y="6"/>
                      <a:pt x="145" y="0"/>
                    </a:cubicBezTo>
                  </a:path>
                </a:pathLst>
              </a:custGeom>
              <a:solidFill>
                <a:srgbClr val="7797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5" name="iṩḻïḍe"/>
              <p:cNvSpPr/>
              <p:nvPr/>
            </p:nvSpPr>
            <p:spPr bwMode="auto">
              <a:xfrm>
                <a:off x="3666" y="3735"/>
                <a:ext cx="38" cy="67"/>
              </a:xfrm>
              <a:custGeom>
                <a:avLst/>
                <a:gdLst>
                  <a:gd name="T0" fmla="*/ 142 w 142"/>
                  <a:gd name="T1" fmla="*/ 0 h 251"/>
                  <a:gd name="T2" fmla="*/ 142 w 142"/>
                  <a:gd name="T3" fmla="*/ 246 h 251"/>
                  <a:gd name="T4" fmla="*/ 0 w 142"/>
                  <a:gd name="T5" fmla="*/ 251 h 251"/>
                  <a:gd name="T6" fmla="*/ 0 w 142"/>
                  <a:gd name="T7" fmla="*/ 5 h 251"/>
                  <a:gd name="T8" fmla="*/ 142 w 142"/>
                  <a:gd name="T9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51">
                    <a:moveTo>
                      <a:pt x="142" y="0"/>
                    </a:moveTo>
                    <a:cubicBezTo>
                      <a:pt x="142" y="246"/>
                      <a:pt x="142" y="246"/>
                      <a:pt x="142" y="246"/>
                    </a:cubicBezTo>
                    <a:cubicBezTo>
                      <a:pt x="96" y="249"/>
                      <a:pt x="49" y="251"/>
                      <a:pt x="0" y="25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9" y="4"/>
                      <a:pt x="96" y="3"/>
                      <a:pt x="142" y="0"/>
                    </a:cubicBezTo>
                  </a:path>
                </a:pathLst>
              </a:custGeom>
              <a:solidFill>
                <a:srgbClr val="7494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6" name="ïṥḷïde"/>
              <p:cNvSpPr/>
              <p:nvPr/>
            </p:nvSpPr>
            <p:spPr bwMode="auto">
              <a:xfrm>
                <a:off x="3629" y="3735"/>
                <a:ext cx="37" cy="67"/>
              </a:xfrm>
              <a:custGeom>
                <a:avLst/>
                <a:gdLst>
                  <a:gd name="T0" fmla="*/ 136 w 136"/>
                  <a:gd name="T1" fmla="*/ 3 h 249"/>
                  <a:gd name="T2" fmla="*/ 136 w 136"/>
                  <a:gd name="T3" fmla="*/ 249 h 249"/>
                  <a:gd name="T4" fmla="*/ 119 w 136"/>
                  <a:gd name="T5" fmla="*/ 249 h 249"/>
                  <a:gd name="T6" fmla="*/ 0 w 136"/>
                  <a:gd name="T7" fmla="*/ 247 h 249"/>
                  <a:gd name="T8" fmla="*/ 0 w 136"/>
                  <a:gd name="T9" fmla="*/ 0 h 249"/>
                  <a:gd name="T10" fmla="*/ 119 w 136"/>
                  <a:gd name="T11" fmla="*/ 3 h 249"/>
                  <a:gd name="T12" fmla="*/ 136 w 136"/>
                  <a:gd name="T13" fmla="*/ 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249">
                    <a:moveTo>
                      <a:pt x="136" y="3"/>
                    </a:moveTo>
                    <a:cubicBezTo>
                      <a:pt x="136" y="249"/>
                      <a:pt x="136" y="249"/>
                      <a:pt x="136" y="249"/>
                    </a:cubicBezTo>
                    <a:cubicBezTo>
                      <a:pt x="130" y="249"/>
                      <a:pt x="125" y="249"/>
                      <a:pt x="119" y="249"/>
                    </a:cubicBezTo>
                    <a:cubicBezTo>
                      <a:pt x="79" y="249"/>
                      <a:pt x="39" y="248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2"/>
                      <a:pt x="79" y="3"/>
                      <a:pt x="119" y="3"/>
                    </a:cubicBezTo>
                    <a:cubicBezTo>
                      <a:pt x="125" y="3"/>
                      <a:pt x="130" y="3"/>
                      <a:pt x="136" y="3"/>
                    </a:cubicBezTo>
                  </a:path>
                </a:pathLst>
              </a:custGeom>
              <a:solidFill>
                <a:srgbClr val="7291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7" name="ïSlíďé"/>
              <p:cNvSpPr/>
              <p:nvPr/>
            </p:nvSpPr>
            <p:spPr bwMode="auto">
              <a:xfrm>
                <a:off x="3596" y="3733"/>
                <a:ext cx="33" cy="68"/>
              </a:xfrm>
              <a:custGeom>
                <a:avLst/>
                <a:gdLst>
                  <a:gd name="T0" fmla="*/ 123 w 123"/>
                  <a:gd name="T1" fmla="*/ 9 h 256"/>
                  <a:gd name="T2" fmla="*/ 123 w 123"/>
                  <a:gd name="T3" fmla="*/ 256 h 256"/>
                  <a:gd name="T4" fmla="*/ 0 w 123"/>
                  <a:gd name="T5" fmla="*/ 247 h 256"/>
                  <a:gd name="T6" fmla="*/ 0 w 123"/>
                  <a:gd name="T7" fmla="*/ 0 h 256"/>
                  <a:gd name="T8" fmla="*/ 123 w 123"/>
                  <a:gd name="T9" fmla="*/ 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56">
                    <a:moveTo>
                      <a:pt x="123" y="9"/>
                    </a:moveTo>
                    <a:cubicBezTo>
                      <a:pt x="123" y="256"/>
                      <a:pt x="123" y="256"/>
                      <a:pt x="123" y="256"/>
                    </a:cubicBezTo>
                    <a:cubicBezTo>
                      <a:pt x="81" y="254"/>
                      <a:pt x="40" y="251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4"/>
                      <a:pt x="81" y="7"/>
                      <a:pt x="123" y="9"/>
                    </a:cubicBezTo>
                  </a:path>
                </a:pathLst>
              </a:custGeom>
              <a:solidFill>
                <a:srgbClr val="6F8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8" name="isļïdê"/>
              <p:cNvSpPr/>
              <p:nvPr/>
            </p:nvSpPr>
            <p:spPr bwMode="auto">
              <a:xfrm>
                <a:off x="3567" y="3729"/>
                <a:ext cx="29" cy="70"/>
              </a:xfrm>
              <a:custGeom>
                <a:avLst/>
                <a:gdLst>
                  <a:gd name="T0" fmla="*/ 110 w 110"/>
                  <a:gd name="T1" fmla="*/ 14 h 261"/>
                  <a:gd name="T2" fmla="*/ 110 w 110"/>
                  <a:gd name="T3" fmla="*/ 261 h 261"/>
                  <a:gd name="T4" fmla="*/ 0 w 110"/>
                  <a:gd name="T5" fmla="*/ 247 h 261"/>
                  <a:gd name="T6" fmla="*/ 0 w 110"/>
                  <a:gd name="T7" fmla="*/ 0 h 261"/>
                  <a:gd name="T8" fmla="*/ 110 w 110"/>
                  <a:gd name="T9" fmla="*/ 1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61">
                    <a:moveTo>
                      <a:pt x="110" y="14"/>
                    </a:moveTo>
                    <a:cubicBezTo>
                      <a:pt x="110" y="261"/>
                      <a:pt x="110" y="261"/>
                      <a:pt x="110" y="261"/>
                    </a:cubicBezTo>
                    <a:cubicBezTo>
                      <a:pt x="72" y="257"/>
                      <a:pt x="35" y="252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6"/>
                      <a:pt x="72" y="10"/>
                      <a:pt x="110" y="14"/>
                    </a:cubicBezTo>
                  </a:path>
                </a:pathLst>
              </a:custGeom>
              <a:solidFill>
                <a:srgbClr val="6C8B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59" name="îṣlîḋê"/>
              <p:cNvSpPr/>
              <p:nvPr/>
            </p:nvSpPr>
            <p:spPr bwMode="auto">
              <a:xfrm>
                <a:off x="3540" y="3724"/>
                <a:ext cx="27" cy="71"/>
              </a:xfrm>
              <a:custGeom>
                <a:avLst/>
                <a:gdLst>
                  <a:gd name="T0" fmla="*/ 99 w 99"/>
                  <a:gd name="T1" fmla="*/ 18 h 265"/>
                  <a:gd name="T2" fmla="*/ 99 w 99"/>
                  <a:gd name="T3" fmla="*/ 265 h 265"/>
                  <a:gd name="T4" fmla="*/ 0 w 99"/>
                  <a:gd name="T5" fmla="*/ 246 h 265"/>
                  <a:gd name="T6" fmla="*/ 0 w 99"/>
                  <a:gd name="T7" fmla="*/ 0 h 265"/>
                  <a:gd name="T8" fmla="*/ 99 w 99"/>
                  <a:gd name="T9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5">
                    <a:moveTo>
                      <a:pt x="99" y="18"/>
                    </a:moveTo>
                    <a:cubicBezTo>
                      <a:pt x="99" y="265"/>
                      <a:pt x="99" y="265"/>
                      <a:pt x="99" y="265"/>
                    </a:cubicBezTo>
                    <a:cubicBezTo>
                      <a:pt x="64" y="259"/>
                      <a:pt x="31" y="253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7"/>
                      <a:pt x="64" y="13"/>
                      <a:pt x="99" y="18"/>
                    </a:cubicBezTo>
                  </a:path>
                </a:pathLst>
              </a:custGeom>
              <a:solidFill>
                <a:srgbClr val="6A87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0" name="îŝḷïďe"/>
              <p:cNvSpPr/>
              <p:nvPr/>
            </p:nvSpPr>
            <p:spPr bwMode="auto">
              <a:xfrm>
                <a:off x="3517" y="3718"/>
                <a:ext cx="23" cy="72"/>
              </a:xfrm>
              <a:custGeom>
                <a:avLst/>
                <a:gdLst>
                  <a:gd name="T0" fmla="*/ 88 w 88"/>
                  <a:gd name="T1" fmla="*/ 22 h 268"/>
                  <a:gd name="T2" fmla="*/ 88 w 88"/>
                  <a:gd name="T3" fmla="*/ 268 h 268"/>
                  <a:gd name="T4" fmla="*/ 0 w 88"/>
                  <a:gd name="T5" fmla="*/ 246 h 268"/>
                  <a:gd name="T6" fmla="*/ 0 w 88"/>
                  <a:gd name="T7" fmla="*/ 0 h 268"/>
                  <a:gd name="T8" fmla="*/ 88 w 88"/>
                  <a:gd name="T9" fmla="*/ 22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8">
                    <a:moveTo>
                      <a:pt x="88" y="22"/>
                    </a:moveTo>
                    <a:cubicBezTo>
                      <a:pt x="88" y="268"/>
                      <a:pt x="88" y="268"/>
                      <a:pt x="88" y="268"/>
                    </a:cubicBezTo>
                    <a:cubicBezTo>
                      <a:pt x="57" y="262"/>
                      <a:pt x="28" y="254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8"/>
                      <a:pt x="57" y="15"/>
                      <a:pt x="88" y="22"/>
                    </a:cubicBezTo>
                  </a:path>
                </a:pathLst>
              </a:custGeom>
              <a:solidFill>
                <a:srgbClr val="6784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1" name="íṣḻïḋe"/>
              <p:cNvSpPr/>
              <p:nvPr/>
            </p:nvSpPr>
            <p:spPr bwMode="auto">
              <a:xfrm>
                <a:off x="3495" y="3711"/>
                <a:ext cx="22" cy="73"/>
              </a:xfrm>
              <a:custGeom>
                <a:avLst/>
                <a:gdLst>
                  <a:gd name="T0" fmla="*/ 80 w 80"/>
                  <a:gd name="T1" fmla="*/ 28 h 274"/>
                  <a:gd name="T2" fmla="*/ 80 w 80"/>
                  <a:gd name="T3" fmla="*/ 274 h 274"/>
                  <a:gd name="T4" fmla="*/ 0 w 80"/>
                  <a:gd name="T5" fmla="*/ 247 h 274"/>
                  <a:gd name="T6" fmla="*/ 0 w 80"/>
                  <a:gd name="T7" fmla="*/ 0 h 274"/>
                  <a:gd name="T8" fmla="*/ 80 w 80"/>
                  <a:gd name="T9" fmla="*/ 28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74">
                    <a:moveTo>
                      <a:pt x="80" y="28"/>
                    </a:moveTo>
                    <a:cubicBezTo>
                      <a:pt x="80" y="274"/>
                      <a:pt x="80" y="274"/>
                      <a:pt x="80" y="274"/>
                    </a:cubicBezTo>
                    <a:cubicBezTo>
                      <a:pt x="51" y="266"/>
                      <a:pt x="25" y="257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10"/>
                      <a:pt x="51" y="19"/>
                      <a:pt x="80" y="28"/>
                    </a:cubicBezTo>
                  </a:path>
                </a:pathLst>
              </a:custGeom>
              <a:solidFill>
                <a:srgbClr val="6481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2" name="îšļïďé"/>
              <p:cNvSpPr/>
              <p:nvPr/>
            </p:nvSpPr>
            <p:spPr bwMode="auto">
              <a:xfrm>
                <a:off x="3451" y="3671"/>
                <a:ext cx="44" cy="106"/>
              </a:xfrm>
              <a:custGeom>
                <a:avLst/>
                <a:gdLst>
                  <a:gd name="T0" fmla="*/ 164 w 164"/>
                  <a:gd name="T1" fmla="*/ 147 h 394"/>
                  <a:gd name="T2" fmla="*/ 164 w 164"/>
                  <a:gd name="T3" fmla="*/ 394 h 394"/>
                  <a:gd name="T4" fmla="*/ 1 w 164"/>
                  <a:gd name="T5" fmla="*/ 255 h 394"/>
                  <a:gd name="T6" fmla="*/ 0 w 164"/>
                  <a:gd name="T7" fmla="*/ 246 h 394"/>
                  <a:gd name="T8" fmla="*/ 0 w 164"/>
                  <a:gd name="T9" fmla="*/ 0 h 394"/>
                  <a:gd name="T10" fmla="*/ 1 w 164"/>
                  <a:gd name="T11" fmla="*/ 8 h 394"/>
                  <a:gd name="T12" fmla="*/ 164 w 164"/>
                  <a:gd name="T13" fmla="*/ 14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394">
                    <a:moveTo>
                      <a:pt x="164" y="147"/>
                    </a:moveTo>
                    <a:cubicBezTo>
                      <a:pt x="164" y="394"/>
                      <a:pt x="164" y="394"/>
                      <a:pt x="164" y="394"/>
                    </a:cubicBezTo>
                    <a:cubicBezTo>
                      <a:pt x="67" y="355"/>
                      <a:pt x="7" y="307"/>
                      <a:pt x="1" y="255"/>
                    </a:cubicBezTo>
                    <a:cubicBezTo>
                      <a:pt x="1" y="252"/>
                      <a:pt x="0" y="249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1" y="5"/>
                      <a:pt x="1" y="8"/>
                    </a:cubicBezTo>
                    <a:cubicBezTo>
                      <a:pt x="7" y="60"/>
                      <a:pt x="67" y="109"/>
                      <a:pt x="164" y="147"/>
                    </a:cubicBezTo>
                  </a:path>
                </a:pathLst>
              </a:custGeom>
              <a:solidFill>
                <a:srgbClr val="627D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3" name="ïṡļíḍé"/>
              <p:cNvSpPr/>
              <p:nvPr/>
            </p:nvSpPr>
            <p:spPr bwMode="auto">
              <a:xfrm>
                <a:off x="3451" y="3674"/>
                <a:ext cx="420" cy="66"/>
              </a:xfrm>
              <a:custGeom>
                <a:avLst/>
                <a:gdLst>
                  <a:gd name="T0" fmla="*/ 1565 w 1565"/>
                  <a:gd name="T1" fmla="*/ 0 h 249"/>
                  <a:gd name="T2" fmla="*/ 1565 w 1565"/>
                  <a:gd name="T3" fmla="*/ 8 h 249"/>
                  <a:gd name="T4" fmla="*/ 783 w 1565"/>
                  <a:gd name="T5" fmla="*/ 249 h 249"/>
                  <a:gd name="T6" fmla="*/ 0 w 1565"/>
                  <a:gd name="T7" fmla="*/ 8 h 249"/>
                  <a:gd name="T8" fmla="*/ 1 w 1565"/>
                  <a:gd name="T9" fmla="*/ 0 h 249"/>
                  <a:gd name="T10" fmla="*/ 783 w 1565"/>
                  <a:gd name="T11" fmla="*/ 233 h 249"/>
                  <a:gd name="T12" fmla="*/ 1545 w 1565"/>
                  <a:gd name="T13" fmla="*/ 47 h 249"/>
                  <a:gd name="T14" fmla="*/ 1550 w 1565"/>
                  <a:gd name="T15" fmla="*/ 19 h 249"/>
                  <a:gd name="T16" fmla="*/ 1545 w 1565"/>
                  <a:gd name="T17" fmla="*/ 47 h 249"/>
                  <a:gd name="T18" fmla="*/ 1565 w 1565"/>
                  <a:gd name="T1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5" h="249">
                    <a:moveTo>
                      <a:pt x="1565" y="0"/>
                    </a:moveTo>
                    <a:cubicBezTo>
                      <a:pt x="1565" y="3"/>
                      <a:pt x="1565" y="5"/>
                      <a:pt x="1565" y="8"/>
                    </a:cubicBezTo>
                    <a:cubicBezTo>
                      <a:pt x="1565" y="141"/>
                      <a:pt x="1215" y="249"/>
                      <a:pt x="783" y="249"/>
                    </a:cubicBezTo>
                    <a:cubicBezTo>
                      <a:pt x="351" y="249"/>
                      <a:pt x="0" y="141"/>
                      <a:pt x="0" y="8"/>
                    </a:cubicBezTo>
                    <a:cubicBezTo>
                      <a:pt x="0" y="5"/>
                      <a:pt x="1" y="3"/>
                      <a:pt x="1" y="0"/>
                    </a:cubicBezTo>
                    <a:cubicBezTo>
                      <a:pt x="15" y="129"/>
                      <a:pt x="360" y="233"/>
                      <a:pt x="783" y="233"/>
                    </a:cubicBezTo>
                    <a:cubicBezTo>
                      <a:pt x="1154" y="233"/>
                      <a:pt x="1464" y="153"/>
                      <a:pt x="1545" y="47"/>
                    </a:cubicBezTo>
                    <a:cubicBezTo>
                      <a:pt x="1548" y="38"/>
                      <a:pt x="1550" y="28"/>
                      <a:pt x="1550" y="19"/>
                    </a:cubicBezTo>
                    <a:cubicBezTo>
                      <a:pt x="1550" y="28"/>
                      <a:pt x="1548" y="38"/>
                      <a:pt x="1545" y="47"/>
                    </a:cubicBezTo>
                    <a:cubicBezTo>
                      <a:pt x="1556" y="32"/>
                      <a:pt x="1563" y="16"/>
                      <a:pt x="1565" y="0"/>
                    </a:cubicBezTo>
                    <a:close/>
                  </a:path>
                </a:pathLst>
              </a:custGeom>
              <a:solidFill>
                <a:srgbClr val="618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4" name="î$ľïḋê"/>
              <p:cNvSpPr/>
              <p:nvPr/>
            </p:nvSpPr>
            <p:spPr bwMode="auto">
              <a:xfrm>
                <a:off x="3871" y="3676"/>
                <a:ext cx="0" cy="66"/>
              </a:xfrm>
              <a:custGeom>
                <a:avLst/>
                <a:gdLst>
                  <a:gd name="T0" fmla="*/ 0 h 248"/>
                  <a:gd name="T1" fmla="*/ 247 h 248"/>
                  <a:gd name="T2" fmla="*/ 248 h 248"/>
                  <a:gd name="T3" fmla="*/ 2 h 248"/>
                  <a:gd name="T4" fmla="*/ 0 h 2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8">
                    <a:moveTo>
                      <a:pt x="0" y="0"/>
                    </a:move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7"/>
                      <a:pt x="0" y="248"/>
                      <a:pt x="0" y="24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486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5" name="ï$ľïḍè"/>
              <p:cNvSpPr/>
              <p:nvPr/>
            </p:nvSpPr>
            <p:spPr bwMode="auto">
              <a:xfrm>
                <a:off x="3870" y="3676"/>
                <a:ext cx="1" cy="70"/>
              </a:xfrm>
              <a:custGeom>
                <a:avLst/>
                <a:gdLst>
                  <a:gd name="T0" fmla="*/ 1 w 1"/>
                  <a:gd name="T1" fmla="*/ 0 h 259"/>
                  <a:gd name="T2" fmla="*/ 1 w 1"/>
                  <a:gd name="T3" fmla="*/ 246 h 259"/>
                  <a:gd name="T4" fmla="*/ 0 w 1"/>
                  <a:gd name="T5" fmla="*/ 259 h 259"/>
                  <a:gd name="T6" fmla="*/ 0 w 1"/>
                  <a:gd name="T7" fmla="*/ 13 h 259"/>
                  <a:gd name="T8" fmla="*/ 1 w 1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59">
                    <a:moveTo>
                      <a:pt x="1" y="0"/>
                    </a:moveTo>
                    <a:cubicBezTo>
                      <a:pt x="1" y="246"/>
                      <a:pt x="1" y="246"/>
                      <a:pt x="1" y="246"/>
                    </a:cubicBezTo>
                    <a:cubicBezTo>
                      <a:pt x="1" y="251"/>
                      <a:pt x="1" y="255"/>
                      <a:pt x="0" y="2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8"/>
                      <a:pt x="1" y="4"/>
                      <a:pt x="1" y="0"/>
                    </a:cubicBezTo>
                  </a:path>
                </a:pathLst>
              </a:custGeom>
              <a:solidFill>
                <a:srgbClr val="4A7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6" name="íš1idè"/>
              <p:cNvSpPr/>
              <p:nvPr/>
            </p:nvSpPr>
            <p:spPr bwMode="auto">
              <a:xfrm>
                <a:off x="3869" y="3680"/>
                <a:ext cx="1" cy="69"/>
              </a:xfrm>
              <a:custGeom>
                <a:avLst/>
                <a:gdLst>
                  <a:gd name="T0" fmla="*/ 4 w 4"/>
                  <a:gd name="T1" fmla="*/ 0 h 259"/>
                  <a:gd name="T2" fmla="*/ 4 w 4"/>
                  <a:gd name="T3" fmla="*/ 246 h 259"/>
                  <a:gd name="T4" fmla="*/ 0 w 4"/>
                  <a:gd name="T5" fmla="*/ 259 h 259"/>
                  <a:gd name="T6" fmla="*/ 0 w 4"/>
                  <a:gd name="T7" fmla="*/ 12 h 259"/>
                  <a:gd name="T8" fmla="*/ 4 w 4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59">
                    <a:moveTo>
                      <a:pt x="4" y="0"/>
                    </a:moveTo>
                    <a:cubicBezTo>
                      <a:pt x="4" y="246"/>
                      <a:pt x="4" y="246"/>
                      <a:pt x="4" y="246"/>
                    </a:cubicBezTo>
                    <a:cubicBezTo>
                      <a:pt x="3" y="251"/>
                      <a:pt x="2" y="255"/>
                      <a:pt x="0" y="25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2" y="8"/>
                      <a:pt x="3" y="4"/>
                      <a:pt x="4" y="0"/>
                    </a:cubicBezTo>
                  </a:path>
                </a:pathLst>
              </a:custGeom>
              <a:solidFill>
                <a:srgbClr val="4C7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7" name="îṡḻîḋe"/>
              <p:cNvSpPr/>
              <p:nvPr/>
            </p:nvSpPr>
            <p:spPr bwMode="auto">
              <a:xfrm>
                <a:off x="3868" y="3683"/>
                <a:ext cx="1" cy="70"/>
              </a:xfrm>
              <a:custGeom>
                <a:avLst/>
                <a:gdLst>
                  <a:gd name="T0" fmla="*/ 6 w 6"/>
                  <a:gd name="T1" fmla="*/ 0 h 260"/>
                  <a:gd name="T2" fmla="*/ 6 w 6"/>
                  <a:gd name="T3" fmla="*/ 247 h 260"/>
                  <a:gd name="T4" fmla="*/ 0 w 6"/>
                  <a:gd name="T5" fmla="*/ 260 h 260"/>
                  <a:gd name="T6" fmla="*/ 0 w 6"/>
                  <a:gd name="T7" fmla="*/ 13 h 260"/>
                  <a:gd name="T8" fmla="*/ 6 w 6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60">
                    <a:moveTo>
                      <a:pt x="6" y="0"/>
                    </a:moveTo>
                    <a:cubicBezTo>
                      <a:pt x="6" y="247"/>
                      <a:pt x="6" y="247"/>
                      <a:pt x="6" y="247"/>
                    </a:cubicBezTo>
                    <a:cubicBezTo>
                      <a:pt x="5" y="251"/>
                      <a:pt x="3" y="256"/>
                      <a:pt x="0" y="26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9"/>
                      <a:pt x="5" y="5"/>
                      <a:pt x="6" y="0"/>
                    </a:cubicBezTo>
                  </a:path>
                </a:pathLst>
              </a:custGeom>
              <a:solidFill>
                <a:srgbClr val="4E7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8" name="íšḷîďê"/>
              <p:cNvSpPr/>
              <p:nvPr/>
            </p:nvSpPr>
            <p:spPr bwMode="auto">
              <a:xfrm>
                <a:off x="3865" y="3686"/>
                <a:ext cx="3" cy="71"/>
              </a:xfrm>
              <a:custGeom>
                <a:avLst/>
                <a:gdLst>
                  <a:gd name="T0" fmla="*/ 9 w 9"/>
                  <a:gd name="T1" fmla="*/ 0 h 262"/>
                  <a:gd name="T2" fmla="*/ 9 w 9"/>
                  <a:gd name="T3" fmla="*/ 247 h 262"/>
                  <a:gd name="T4" fmla="*/ 0 w 9"/>
                  <a:gd name="T5" fmla="*/ 262 h 262"/>
                  <a:gd name="T6" fmla="*/ 0 w 9"/>
                  <a:gd name="T7" fmla="*/ 15 h 262"/>
                  <a:gd name="T8" fmla="*/ 9 w 9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2">
                    <a:moveTo>
                      <a:pt x="9" y="0"/>
                    </a:moveTo>
                    <a:cubicBezTo>
                      <a:pt x="9" y="247"/>
                      <a:pt x="9" y="247"/>
                      <a:pt x="9" y="247"/>
                    </a:cubicBezTo>
                    <a:cubicBezTo>
                      <a:pt x="7" y="252"/>
                      <a:pt x="4" y="257"/>
                      <a:pt x="0" y="26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" y="10"/>
                      <a:pt x="7" y="5"/>
                      <a:pt x="9" y="0"/>
                    </a:cubicBezTo>
                  </a:path>
                </a:pathLst>
              </a:custGeom>
              <a:solidFill>
                <a:srgbClr val="507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69" name="ísliḋé"/>
              <p:cNvSpPr/>
              <p:nvPr/>
            </p:nvSpPr>
            <p:spPr bwMode="auto">
              <a:xfrm>
                <a:off x="3861" y="3690"/>
                <a:ext cx="4" cy="71"/>
              </a:xfrm>
              <a:custGeom>
                <a:avLst/>
                <a:gdLst>
                  <a:gd name="T0" fmla="*/ 15 w 15"/>
                  <a:gd name="T1" fmla="*/ 0 h 264"/>
                  <a:gd name="T2" fmla="*/ 15 w 15"/>
                  <a:gd name="T3" fmla="*/ 247 h 264"/>
                  <a:gd name="T4" fmla="*/ 0 w 15"/>
                  <a:gd name="T5" fmla="*/ 264 h 264"/>
                  <a:gd name="T6" fmla="*/ 0 w 15"/>
                  <a:gd name="T7" fmla="*/ 17 h 264"/>
                  <a:gd name="T8" fmla="*/ 15 w 15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4">
                    <a:moveTo>
                      <a:pt x="15" y="0"/>
                    </a:moveTo>
                    <a:cubicBezTo>
                      <a:pt x="15" y="247"/>
                      <a:pt x="15" y="247"/>
                      <a:pt x="15" y="247"/>
                    </a:cubicBezTo>
                    <a:cubicBezTo>
                      <a:pt x="11" y="252"/>
                      <a:pt x="5" y="258"/>
                      <a:pt x="0" y="26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5" y="12"/>
                      <a:pt x="11" y="6"/>
                      <a:pt x="15" y="0"/>
                    </a:cubicBezTo>
                  </a:path>
                </a:pathLst>
              </a:custGeom>
              <a:solidFill>
                <a:srgbClr val="527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0" name="ïṡľiďê"/>
              <p:cNvSpPr/>
              <p:nvPr/>
            </p:nvSpPr>
            <p:spPr bwMode="auto">
              <a:xfrm>
                <a:off x="3854" y="3695"/>
                <a:ext cx="7" cy="72"/>
              </a:xfrm>
              <a:custGeom>
                <a:avLst/>
                <a:gdLst>
                  <a:gd name="T0" fmla="*/ 28 w 28"/>
                  <a:gd name="T1" fmla="*/ 0 h 270"/>
                  <a:gd name="T2" fmla="*/ 28 w 28"/>
                  <a:gd name="T3" fmla="*/ 247 h 270"/>
                  <a:gd name="T4" fmla="*/ 0 w 28"/>
                  <a:gd name="T5" fmla="*/ 270 h 270"/>
                  <a:gd name="T6" fmla="*/ 0 w 28"/>
                  <a:gd name="T7" fmla="*/ 23 h 270"/>
                  <a:gd name="T8" fmla="*/ 28 w 28"/>
                  <a:gd name="T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0">
                    <a:moveTo>
                      <a:pt x="28" y="0"/>
                    </a:moveTo>
                    <a:cubicBezTo>
                      <a:pt x="28" y="247"/>
                      <a:pt x="28" y="247"/>
                      <a:pt x="28" y="247"/>
                    </a:cubicBezTo>
                    <a:cubicBezTo>
                      <a:pt x="20" y="255"/>
                      <a:pt x="10" y="262"/>
                      <a:pt x="0" y="27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0" y="16"/>
                      <a:pt x="20" y="8"/>
                      <a:pt x="28" y="0"/>
                    </a:cubicBezTo>
                  </a:path>
                </a:pathLst>
              </a:custGeom>
              <a:solidFill>
                <a:srgbClr val="547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1" name="îšļiḍê"/>
              <p:cNvSpPr/>
              <p:nvPr/>
            </p:nvSpPr>
            <p:spPr bwMode="auto">
              <a:xfrm>
                <a:off x="3783" y="3701"/>
                <a:ext cx="71" cy="93"/>
              </a:xfrm>
              <a:custGeom>
                <a:avLst/>
                <a:gdLst>
                  <a:gd name="T0" fmla="*/ 263 w 263"/>
                  <a:gd name="T1" fmla="*/ 0 h 348"/>
                  <a:gd name="T2" fmla="*/ 263 w 263"/>
                  <a:gd name="T3" fmla="*/ 247 h 348"/>
                  <a:gd name="T4" fmla="*/ 0 w 263"/>
                  <a:gd name="T5" fmla="*/ 348 h 348"/>
                  <a:gd name="T6" fmla="*/ 0 w 263"/>
                  <a:gd name="T7" fmla="*/ 101 h 348"/>
                  <a:gd name="T8" fmla="*/ 263 w 263"/>
                  <a:gd name="T9" fmla="*/ 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348">
                    <a:moveTo>
                      <a:pt x="263" y="0"/>
                    </a:moveTo>
                    <a:cubicBezTo>
                      <a:pt x="263" y="247"/>
                      <a:pt x="263" y="247"/>
                      <a:pt x="263" y="247"/>
                    </a:cubicBezTo>
                    <a:cubicBezTo>
                      <a:pt x="206" y="287"/>
                      <a:pt x="115" y="322"/>
                      <a:pt x="0" y="34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15" y="76"/>
                      <a:pt x="206" y="41"/>
                      <a:pt x="263" y="0"/>
                    </a:cubicBezTo>
                  </a:path>
                </a:pathLst>
              </a:custGeom>
              <a:solidFill>
                <a:srgbClr val="567F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2" name="íṧliḓe"/>
              <p:cNvSpPr/>
              <p:nvPr/>
            </p:nvSpPr>
            <p:spPr bwMode="auto">
              <a:xfrm>
                <a:off x="3743" y="3728"/>
                <a:ext cx="40" cy="73"/>
              </a:xfrm>
              <a:custGeom>
                <a:avLst/>
                <a:gdLst>
                  <a:gd name="T0" fmla="*/ 152 w 152"/>
                  <a:gd name="T1" fmla="*/ 0 h 273"/>
                  <a:gd name="T2" fmla="*/ 152 w 152"/>
                  <a:gd name="T3" fmla="*/ 247 h 273"/>
                  <a:gd name="T4" fmla="*/ 0 w 152"/>
                  <a:gd name="T5" fmla="*/ 273 h 273"/>
                  <a:gd name="T6" fmla="*/ 0 w 152"/>
                  <a:gd name="T7" fmla="*/ 26 h 273"/>
                  <a:gd name="T8" fmla="*/ 152 w 152"/>
                  <a:gd name="T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273">
                    <a:moveTo>
                      <a:pt x="152" y="0"/>
                    </a:moveTo>
                    <a:cubicBezTo>
                      <a:pt x="152" y="247"/>
                      <a:pt x="152" y="247"/>
                      <a:pt x="152" y="247"/>
                    </a:cubicBezTo>
                    <a:cubicBezTo>
                      <a:pt x="105" y="257"/>
                      <a:pt x="54" y="266"/>
                      <a:pt x="0" y="27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4" y="19"/>
                      <a:pt x="105" y="10"/>
                      <a:pt x="152" y="0"/>
                    </a:cubicBezTo>
                  </a:path>
                </a:pathLst>
              </a:custGeom>
              <a:solidFill>
                <a:srgbClr val="547C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3" name="îSḻíḑè"/>
              <p:cNvSpPr/>
              <p:nvPr/>
            </p:nvSpPr>
            <p:spPr bwMode="auto">
              <a:xfrm>
                <a:off x="3704" y="3735"/>
                <a:ext cx="39" cy="70"/>
              </a:xfrm>
              <a:custGeom>
                <a:avLst/>
                <a:gdLst>
                  <a:gd name="T0" fmla="*/ 144 w 144"/>
                  <a:gd name="T1" fmla="*/ 0 h 261"/>
                  <a:gd name="T2" fmla="*/ 144 w 144"/>
                  <a:gd name="T3" fmla="*/ 247 h 261"/>
                  <a:gd name="T4" fmla="*/ 0 w 144"/>
                  <a:gd name="T5" fmla="*/ 261 h 261"/>
                  <a:gd name="T6" fmla="*/ 0 w 144"/>
                  <a:gd name="T7" fmla="*/ 14 h 261"/>
                  <a:gd name="T8" fmla="*/ 144 w 144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61">
                    <a:moveTo>
                      <a:pt x="144" y="0"/>
                    </a:moveTo>
                    <a:cubicBezTo>
                      <a:pt x="144" y="247"/>
                      <a:pt x="144" y="247"/>
                      <a:pt x="144" y="247"/>
                    </a:cubicBezTo>
                    <a:cubicBezTo>
                      <a:pt x="98" y="253"/>
                      <a:pt x="50" y="257"/>
                      <a:pt x="0" y="26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0" y="11"/>
                      <a:pt x="98" y="6"/>
                      <a:pt x="144" y="0"/>
                    </a:cubicBezTo>
                  </a:path>
                </a:pathLst>
              </a:custGeom>
              <a:solidFill>
                <a:srgbClr val="527A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4" name="i$ľîḍe"/>
              <p:cNvSpPr/>
              <p:nvPr/>
            </p:nvSpPr>
            <p:spPr bwMode="auto">
              <a:xfrm>
                <a:off x="3666" y="3739"/>
                <a:ext cx="38" cy="68"/>
              </a:xfrm>
              <a:custGeom>
                <a:avLst/>
                <a:gdLst>
                  <a:gd name="T0" fmla="*/ 143 w 143"/>
                  <a:gd name="T1" fmla="*/ 0 h 252"/>
                  <a:gd name="T2" fmla="*/ 143 w 143"/>
                  <a:gd name="T3" fmla="*/ 247 h 252"/>
                  <a:gd name="T4" fmla="*/ 0 w 143"/>
                  <a:gd name="T5" fmla="*/ 252 h 252"/>
                  <a:gd name="T6" fmla="*/ 0 w 143"/>
                  <a:gd name="T7" fmla="*/ 5 h 252"/>
                  <a:gd name="T8" fmla="*/ 143 w 143"/>
                  <a:gd name="T9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252">
                    <a:moveTo>
                      <a:pt x="143" y="0"/>
                    </a:moveTo>
                    <a:cubicBezTo>
                      <a:pt x="143" y="247"/>
                      <a:pt x="143" y="247"/>
                      <a:pt x="143" y="247"/>
                    </a:cubicBezTo>
                    <a:cubicBezTo>
                      <a:pt x="96" y="250"/>
                      <a:pt x="49" y="251"/>
                      <a:pt x="0" y="252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9" y="5"/>
                      <a:pt x="96" y="3"/>
                      <a:pt x="143" y="0"/>
                    </a:cubicBezTo>
                  </a:path>
                </a:pathLst>
              </a:custGeom>
              <a:solidFill>
                <a:srgbClr val="5078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5" name="isļíḋê"/>
              <p:cNvSpPr/>
              <p:nvPr/>
            </p:nvSpPr>
            <p:spPr bwMode="auto">
              <a:xfrm>
                <a:off x="3629" y="3740"/>
                <a:ext cx="37" cy="67"/>
              </a:xfrm>
              <a:custGeom>
                <a:avLst/>
                <a:gdLst>
                  <a:gd name="T0" fmla="*/ 136 w 136"/>
                  <a:gd name="T1" fmla="*/ 3 h 250"/>
                  <a:gd name="T2" fmla="*/ 136 w 136"/>
                  <a:gd name="T3" fmla="*/ 250 h 250"/>
                  <a:gd name="T4" fmla="*/ 119 w 136"/>
                  <a:gd name="T5" fmla="*/ 250 h 250"/>
                  <a:gd name="T6" fmla="*/ 0 w 136"/>
                  <a:gd name="T7" fmla="*/ 247 h 250"/>
                  <a:gd name="T8" fmla="*/ 0 w 136"/>
                  <a:gd name="T9" fmla="*/ 0 h 250"/>
                  <a:gd name="T10" fmla="*/ 119 w 136"/>
                  <a:gd name="T11" fmla="*/ 3 h 250"/>
                  <a:gd name="T12" fmla="*/ 136 w 136"/>
                  <a:gd name="T13" fmla="*/ 3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250">
                    <a:moveTo>
                      <a:pt x="136" y="3"/>
                    </a:moveTo>
                    <a:cubicBezTo>
                      <a:pt x="136" y="250"/>
                      <a:pt x="136" y="250"/>
                      <a:pt x="136" y="250"/>
                    </a:cubicBezTo>
                    <a:cubicBezTo>
                      <a:pt x="130" y="250"/>
                      <a:pt x="125" y="250"/>
                      <a:pt x="119" y="250"/>
                    </a:cubicBezTo>
                    <a:cubicBezTo>
                      <a:pt x="79" y="250"/>
                      <a:pt x="39" y="249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2"/>
                      <a:pt x="79" y="3"/>
                      <a:pt x="119" y="3"/>
                    </a:cubicBezTo>
                    <a:cubicBezTo>
                      <a:pt x="125" y="3"/>
                      <a:pt x="130" y="3"/>
                      <a:pt x="136" y="3"/>
                    </a:cubicBezTo>
                  </a:path>
                </a:pathLst>
              </a:custGeom>
              <a:solidFill>
                <a:srgbClr val="4E7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6" name="ïṣľïďè"/>
              <p:cNvSpPr/>
              <p:nvPr/>
            </p:nvSpPr>
            <p:spPr bwMode="auto">
              <a:xfrm>
                <a:off x="3596" y="3737"/>
                <a:ext cx="33" cy="69"/>
              </a:xfrm>
              <a:custGeom>
                <a:avLst/>
                <a:gdLst>
                  <a:gd name="T0" fmla="*/ 123 w 123"/>
                  <a:gd name="T1" fmla="*/ 9 h 256"/>
                  <a:gd name="T2" fmla="*/ 123 w 123"/>
                  <a:gd name="T3" fmla="*/ 256 h 256"/>
                  <a:gd name="T4" fmla="*/ 0 w 123"/>
                  <a:gd name="T5" fmla="*/ 247 h 256"/>
                  <a:gd name="T6" fmla="*/ 0 w 123"/>
                  <a:gd name="T7" fmla="*/ 0 h 256"/>
                  <a:gd name="T8" fmla="*/ 123 w 123"/>
                  <a:gd name="T9" fmla="*/ 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" h="256">
                    <a:moveTo>
                      <a:pt x="123" y="9"/>
                    </a:moveTo>
                    <a:cubicBezTo>
                      <a:pt x="123" y="256"/>
                      <a:pt x="123" y="256"/>
                      <a:pt x="123" y="256"/>
                    </a:cubicBezTo>
                    <a:cubicBezTo>
                      <a:pt x="81" y="254"/>
                      <a:pt x="40" y="251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4"/>
                      <a:pt x="81" y="7"/>
                      <a:pt x="123" y="9"/>
                    </a:cubicBezTo>
                  </a:path>
                </a:pathLst>
              </a:custGeom>
              <a:solidFill>
                <a:srgbClr val="4C72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7" name="î$ľïḋe"/>
              <p:cNvSpPr/>
              <p:nvPr/>
            </p:nvSpPr>
            <p:spPr bwMode="auto">
              <a:xfrm>
                <a:off x="3567" y="3733"/>
                <a:ext cx="29" cy="70"/>
              </a:xfrm>
              <a:custGeom>
                <a:avLst/>
                <a:gdLst>
                  <a:gd name="T0" fmla="*/ 110 w 110"/>
                  <a:gd name="T1" fmla="*/ 14 h 261"/>
                  <a:gd name="T2" fmla="*/ 110 w 110"/>
                  <a:gd name="T3" fmla="*/ 261 h 261"/>
                  <a:gd name="T4" fmla="*/ 0 w 110"/>
                  <a:gd name="T5" fmla="*/ 247 h 261"/>
                  <a:gd name="T6" fmla="*/ 0 w 110"/>
                  <a:gd name="T7" fmla="*/ 0 h 261"/>
                  <a:gd name="T8" fmla="*/ 110 w 110"/>
                  <a:gd name="T9" fmla="*/ 1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261">
                    <a:moveTo>
                      <a:pt x="110" y="14"/>
                    </a:moveTo>
                    <a:cubicBezTo>
                      <a:pt x="110" y="261"/>
                      <a:pt x="110" y="261"/>
                      <a:pt x="110" y="261"/>
                    </a:cubicBezTo>
                    <a:cubicBezTo>
                      <a:pt x="72" y="257"/>
                      <a:pt x="35" y="253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5" y="6"/>
                      <a:pt x="72" y="11"/>
                      <a:pt x="110" y="14"/>
                    </a:cubicBezTo>
                  </a:path>
                </a:pathLst>
              </a:custGeom>
              <a:solidFill>
                <a:srgbClr val="4A7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8" name="îśľiḍe"/>
              <p:cNvSpPr/>
              <p:nvPr/>
            </p:nvSpPr>
            <p:spPr bwMode="auto">
              <a:xfrm>
                <a:off x="3540" y="3729"/>
                <a:ext cx="27" cy="71"/>
              </a:xfrm>
              <a:custGeom>
                <a:avLst/>
                <a:gdLst>
                  <a:gd name="T0" fmla="*/ 99 w 99"/>
                  <a:gd name="T1" fmla="*/ 18 h 265"/>
                  <a:gd name="T2" fmla="*/ 99 w 99"/>
                  <a:gd name="T3" fmla="*/ 265 h 265"/>
                  <a:gd name="T4" fmla="*/ 0 w 99"/>
                  <a:gd name="T5" fmla="*/ 247 h 265"/>
                  <a:gd name="T6" fmla="*/ 0 w 99"/>
                  <a:gd name="T7" fmla="*/ 0 h 265"/>
                  <a:gd name="T8" fmla="*/ 99 w 99"/>
                  <a:gd name="T9" fmla="*/ 1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265">
                    <a:moveTo>
                      <a:pt x="99" y="18"/>
                    </a:moveTo>
                    <a:cubicBezTo>
                      <a:pt x="99" y="265"/>
                      <a:pt x="99" y="265"/>
                      <a:pt x="99" y="265"/>
                    </a:cubicBezTo>
                    <a:cubicBezTo>
                      <a:pt x="64" y="260"/>
                      <a:pt x="31" y="254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7"/>
                      <a:pt x="64" y="13"/>
                      <a:pt x="99" y="18"/>
                    </a:cubicBezTo>
                  </a:path>
                </a:pathLst>
              </a:custGeom>
              <a:solidFill>
                <a:srgbClr val="486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79" name="ïṥḷiďê"/>
              <p:cNvSpPr/>
              <p:nvPr/>
            </p:nvSpPr>
            <p:spPr bwMode="auto">
              <a:xfrm>
                <a:off x="3517" y="3723"/>
                <a:ext cx="23" cy="72"/>
              </a:xfrm>
              <a:custGeom>
                <a:avLst/>
                <a:gdLst>
                  <a:gd name="T0" fmla="*/ 88 w 88"/>
                  <a:gd name="T1" fmla="*/ 22 h 269"/>
                  <a:gd name="T2" fmla="*/ 88 w 88"/>
                  <a:gd name="T3" fmla="*/ 269 h 269"/>
                  <a:gd name="T4" fmla="*/ 0 w 88"/>
                  <a:gd name="T5" fmla="*/ 247 h 269"/>
                  <a:gd name="T6" fmla="*/ 0 w 88"/>
                  <a:gd name="T7" fmla="*/ 0 h 269"/>
                  <a:gd name="T8" fmla="*/ 88 w 88"/>
                  <a:gd name="T9" fmla="*/ 2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69">
                    <a:moveTo>
                      <a:pt x="88" y="22"/>
                    </a:moveTo>
                    <a:cubicBezTo>
                      <a:pt x="88" y="269"/>
                      <a:pt x="88" y="269"/>
                      <a:pt x="88" y="269"/>
                    </a:cubicBezTo>
                    <a:cubicBezTo>
                      <a:pt x="57" y="262"/>
                      <a:pt x="28" y="255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" y="8"/>
                      <a:pt x="57" y="15"/>
                      <a:pt x="88" y="22"/>
                    </a:cubicBezTo>
                  </a:path>
                </a:pathLst>
              </a:custGeom>
              <a:solidFill>
                <a:srgbClr val="466A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0" name="îsľídè"/>
              <p:cNvSpPr/>
              <p:nvPr/>
            </p:nvSpPr>
            <p:spPr bwMode="auto">
              <a:xfrm>
                <a:off x="3495" y="3715"/>
                <a:ext cx="22" cy="74"/>
              </a:xfrm>
              <a:custGeom>
                <a:avLst/>
                <a:gdLst>
                  <a:gd name="T0" fmla="*/ 80 w 80"/>
                  <a:gd name="T1" fmla="*/ 27 h 274"/>
                  <a:gd name="T2" fmla="*/ 80 w 80"/>
                  <a:gd name="T3" fmla="*/ 274 h 274"/>
                  <a:gd name="T4" fmla="*/ 0 w 80"/>
                  <a:gd name="T5" fmla="*/ 246 h 274"/>
                  <a:gd name="T6" fmla="*/ 0 w 80"/>
                  <a:gd name="T7" fmla="*/ 0 h 274"/>
                  <a:gd name="T8" fmla="*/ 80 w 80"/>
                  <a:gd name="T9" fmla="*/ 2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274">
                    <a:moveTo>
                      <a:pt x="80" y="27"/>
                    </a:moveTo>
                    <a:cubicBezTo>
                      <a:pt x="80" y="274"/>
                      <a:pt x="80" y="274"/>
                      <a:pt x="80" y="274"/>
                    </a:cubicBezTo>
                    <a:cubicBezTo>
                      <a:pt x="51" y="265"/>
                      <a:pt x="24" y="256"/>
                      <a:pt x="0" y="24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4" y="9"/>
                      <a:pt x="51" y="19"/>
                      <a:pt x="80" y="27"/>
                    </a:cubicBezTo>
                  </a:path>
                </a:pathLst>
              </a:custGeom>
              <a:solidFill>
                <a:srgbClr val="4468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1" name="íşļíḋe"/>
              <p:cNvSpPr/>
              <p:nvPr/>
            </p:nvSpPr>
            <p:spPr bwMode="auto">
              <a:xfrm>
                <a:off x="3451" y="3676"/>
                <a:ext cx="44" cy="105"/>
              </a:xfrm>
              <a:custGeom>
                <a:avLst/>
                <a:gdLst>
                  <a:gd name="T0" fmla="*/ 164 w 164"/>
                  <a:gd name="T1" fmla="*/ 148 h 394"/>
                  <a:gd name="T2" fmla="*/ 164 w 164"/>
                  <a:gd name="T3" fmla="*/ 394 h 394"/>
                  <a:gd name="T4" fmla="*/ 0 w 164"/>
                  <a:gd name="T5" fmla="*/ 247 h 394"/>
                  <a:gd name="T6" fmla="*/ 0 w 164"/>
                  <a:gd name="T7" fmla="*/ 0 h 394"/>
                  <a:gd name="T8" fmla="*/ 164 w 164"/>
                  <a:gd name="T9" fmla="*/ 14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394">
                    <a:moveTo>
                      <a:pt x="164" y="148"/>
                    </a:moveTo>
                    <a:cubicBezTo>
                      <a:pt x="164" y="394"/>
                      <a:pt x="164" y="394"/>
                      <a:pt x="164" y="394"/>
                    </a:cubicBezTo>
                    <a:cubicBezTo>
                      <a:pt x="61" y="353"/>
                      <a:pt x="0" y="302"/>
                      <a:pt x="0" y="24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6"/>
                      <a:pt x="61" y="107"/>
                      <a:pt x="164" y="148"/>
                    </a:cubicBezTo>
                  </a:path>
                </a:pathLst>
              </a:custGeom>
              <a:solidFill>
                <a:srgbClr val="4265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2" name="ïŝlîḓè"/>
              <p:cNvSpPr/>
              <p:nvPr/>
            </p:nvSpPr>
            <p:spPr bwMode="auto">
              <a:xfrm>
                <a:off x="2483" y="2874"/>
                <a:ext cx="160" cy="217"/>
              </a:xfrm>
              <a:custGeom>
                <a:avLst/>
                <a:gdLst>
                  <a:gd name="T0" fmla="*/ 150 w 594"/>
                  <a:gd name="T1" fmla="*/ 513 h 811"/>
                  <a:gd name="T2" fmla="*/ 0 w 594"/>
                  <a:gd name="T3" fmla="*/ 811 h 811"/>
                  <a:gd name="T4" fmla="*/ 277 w 594"/>
                  <a:gd name="T5" fmla="*/ 811 h 811"/>
                  <a:gd name="T6" fmla="*/ 594 w 594"/>
                  <a:gd name="T7" fmla="*/ 494 h 811"/>
                  <a:gd name="T8" fmla="*/ 594 w 594"/>
                  <a:gd name="T9" fmla="*/ 0 h 811"/>
                  <a:gd name="T10" fmla="*/ 150 w 594"/>
                  <a:gd name="T11" fmla="*/ 0 h 811"/>
                  <a:gd name="T12" fmla="*/ 150 w 594"/>
                  <a:gd name="T13" fmla="*/ 51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4" h="811">
                    <a:moveTo>
                      <a:pt x="150" y="513"/>
                    </a:moveTo>
                    <a:cubicBezTo>
                      <a:pt x="150" y="635"/>
                      <a:pt x="91" y="744"/>
                      <a:pt x="0" y="811"/>
                    </a:cubicBezTo>
                    <a:cubicBezTo>
                      <a:pt x="277" y="811"/>
                      <a:pt x="277" y="811"/>
                      <a:pt x="277" y="811"/>
                    </a:cubicBezTo>
                    <a:cubicBezTo>
                      <a:pt x="452" y="811"/>
                      <a:pt x="594" y="669"/>
                      <a:pt x="594" y="494"/>
                    </a:cubicBezTo>
                    <a:cubicBezTo>
                      <a:pt x="594" y="0"/>
                      <a:pt x="594" y="0"/>
                      <a:pt x="594" y="0"/>
                    </a:cubicBezTo>
                    <a:cubicBezTo>
                      <a:pt x="150" y="0"/>
                      <a:pt x="150" y="0"/>
                      <a:pt x="150" y="0"/>
                    </a:cubicBezTo>
                    <a:lnTo>
                      <a:pt x="150" y="513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3" name="ïṡḻíďe"/>
              <p:cNvSpPr/>
              <p:nvPr/>
            </p:nvSpPr>
            <p:spPr bwMode="auto">
              <a:xfrm>
                <a:off x="2524" y="1825"/>
                <a:ext cx="119" cy="413"/>
              </a:xfrm>
              <a:custGeom>
                <a:avLst/>
                <a:gdLst>
                  <a:gd name="T0" fmla="*/ 444 w 444"/>
                  <a:gd name="T1" fmla="*/ 1543 h 1543"/>
                  <a:gd name="T2" fmla="*/ 444 w 444"/>
                  <a:gd name="T3" fmla="*/ 316 h 1543"/>
                  <a:gd name="T4" fmla="*/ 127 w 444"/>
                  <a:gd name="T5" fmla="*/ 0 h 1543"/>
                  <a:gd name="T6" fmla="*/ 0 w 444"/>
                  <a:gd name="T7" fmla="*/ 0 h 1543"/>
                  <a:gd name="T8" fmla="*/ 0 w 444"/>
                  <a:gd name="T9" fmla="*/ 1543 h 1543"/>
                  <a:gd name="T10" fmla="*/ 444 w 444"/>
                  <a:gd name="T11" fmla="*/ 1543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4" h="1543">
                    <a:moveTo>
                      <a:pt x="444" y="1543"/>
                    </a:moveTo>
                    <a:cubicBezTo>
                      <a:pt x="444" y="316"/>
                      <a:pt x="444" y="316"/>
                      <a:pt x="444" y="316"/>
                    </a:cubicBezTo>
                    <a:cubicBezTo>
                      <a:pt x="444" y="141"/>
                      <a:pt x="302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43"/>
                      <a:pt x="0" y="1543"/>
                      <a:pt x="0" y="1543"/>
                    </a:cubicBezTo>
                    <a:lnTo>
                      <a:pt x="444" y="1543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4" name="ïşļíḓé"/>
              <p:cNvSpPr/>
              <p:nvPr/>
            </p:nvSpPr>
            <p:spPr bwMode="auto">
              <a:xfrm>
                <a:off x="1835" y="2874"/>
                <a:ext cx="689" cy="217"/>
              </a:xfrm>
              <a:custGeom>
                <a:avLst/>
                <a:gdLst>
                  <a:gd name="T0" fmla="*/ 2569 w 2569"/>
                  <a:gd name="T1" fmla="*/ 513 h 811"/>
                  <a:gd name="T2" fmla="*/ 2569 w 2569"/>
                  <a:gd name="T3" fmla="*/ 0 h 811"/>
                  <a:gd name="T4" fmla="*/ 493 w 2569"/>
                  <a:gd name="T5" fmla="*/ 0 h 811"/>
                  <a:gd name="T6" fmla="*/ 493 w 2569"/>
                  <a:gd name="T7" fmla="*/ 278 h 811"/>
                  <a:gd name="T8" fmla="*/ 396 w 2569"/>
                  <a:gd name="T9" fmla="*/ 375 h 811"/>
                  <a:gd name="T10" fmla="*/ 396 w 2569"/>
                  <a:gd name="T11" fmla="*/ 375 h 811"/>
                  <a:gd name="T12" fmla="*/ 299 w 2569"/>
                  <a:gd name="T13" fmla="*/ 278 h 811"/>
                  <a:gd name="T14" fmla="*/ 299 w 2569"/>
                  <a:gd name="T15" fmla="*/ 0 h 811"/>
                  <a:gd name="T16" fmla="*/ 0 w 2569"/>
                  <a:gd name="T17" fmla="*/ 0 h 811"/>
                  <a:gd name="T18" fmla="*/ 0 w 2569"/>
                  <a:gd name="T19" fmla="*/ 494 h 811"/>
                  <a:gd name="T20" fmla="*/ 321 w 2569"/>
                  <a:gd name="T21" fmla="*/ 811 h 811"/>
                  <a:gd name="T22" fmla="*/ 2419 w 2569"/>
                  <a:gd name="T23" fmla="*/ 811 h 811"/>
                  <a:gd name="T24" fmla="*/ 2569 w 2569"/>
                  <a:gd name="T25" fmla="*/ 513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9" h="811">
                    <a:moveTo>
                      <a:pt x="2569" y="513"/>
                    </a:moveTo>
                    <a:cubicBezTo>
                      <a:pt x="2569" y="0"/>
                      <a:pt x="2569" y="0"/>
                      <a:pt x="2569" y="0"/>
                    </a:cubicBezTo>
                    <a:cubicBezTo>
                      <a:pt x="493" y="0"/>
                      <a:pt x="493" y="0"/>
                      <a:pt x="493" y="0"/>
                    </a:cubicBezTo>
                    <a:cubicBezTo>
                      <a:pt x="493" y="278"/>
                      <a:pt x="493" y="278"/>
                      <a:pt x="493" y="278"/>
                    </a:cubicBezTo>
                    <a:cubicBezTo>
                      <a:pt x="493" y="332"/>
                      <a:pt x="449" y="375"/>
                      <a:pt x="396" y="375"/>
                    </a:cubicBezTo>
                    <a:cubicBezTo>
                      <a:pt x="396" y="375"/>
                      <a:pt x="396" y="375"/>
                      <a:pt x="396" y="375"/>
                    </a:cubicBezTo>
                    <a:cubicBezTo>
                      <a:pt x="342" y="375"/>
                      <a:pt x="299" y="332"/>
                      <a:pt x="299" y="278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94"/>
                      <a:pt x="0" y="494"/>
                      <a:pt x="0" y="494"/>
                    </a:cubicBezTo>
                    <a:cubicBezTo>
                      <a:pt x="0" y="669"/>
                      <a:pt x="145" y="811"/>
                      <a:pt x="321" y="811"/>
                    </a:cubicBezTo>
                    <a:cubicBezTo>
                      <a:pt x="2419" y="811"/>
                      <a:pt x="2419" y="811"/>
                      <a:pt x="2419" y="811"/>
                    </a:cubicBezTo>
                    <a:cubicBezTo>
                      <a:pt x="2510" y="744"/>
                      <a:pt x="2569" y="635"/>
                      <a:pt x="2569" y="513"/>
                    </a:cubicBez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5" name="işḷîḍê"/>
              <p:cNvSpPr/>
              <p:nvPr/>
            </p:nvSpPr>
            <p:spPr bwMode="auto">
              <a:xfrm>
                <a:off x="1835" y="1825"/>
                <a:ext cx="689" cy="413"/>
              </a:xfrm>
              <a:custGeom>
                <a:avLst/>
                <a:gdLst>
                  <a:gd name="T0" fmla="*/ 299 w 2569"/>
                  <a:gd name="T1" fmla="*/ 1139 h 1543"/>
                  <a:gd name="T2" fmla="*/ 396 w 2569"/>
                  <a:gd name="T3" fmla="*/ 1042 h 1543"/>
                  <a:gd name="T4" fmla="*/ 396 w 2569"/>
                  <a:gd name="T5" fmla="*/ 1042 h 1543"/>
                  <a:gd name="T6" fmla="*/ 493 w 2569"/>
                  <a:gd name="T7" fmla="*/ 1139 h 1543"/>
                  <a:gd name="T8" fmla="*/ 493 w 2569"/>
                  <a:gd name="T9" fmla="*/ 1543 h 1543"/>
                  <a:gd name="T10" fmla="*/ 2569 w 2569"/>
                  <a:gd name="T11" fmla="*/ 1543 h 1543"/>
                  <a:gd name="T12" fmla="*/ 2569 w 2569"/>
                  <a:gd name="T13" fmla="*/ 0 h 1543"/>
                  <a:gd name="T14" fmla="*/ 321 w 2569"/>
                  <a:gd name="T15" fmla="*/ 0 h 1543"/>
                  <a:gd name="T16" fmla="*/ 0 w 2569"/>
                  <a:gd name="T17" fmla="*/ 316 h 1543"/>
                  <a:gd name="T18" fmla="*/ 0 w 2569"/>
                  <a:gd name="T19" fmla="*/ 1543 h 1543"/>
                  <a:gd name="T20" fmla="*/ 299 w 2569"/>
                  <a:gd name="T21" fmla="*/ 1543 h 1543"/>
                  <a:gd name="T22" fmla="*/ 299 w 2569"/>
                  <a:gd name="T23" fmla="*/ 1139 h 1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69" h="1543">
                    <a:moveTo>
                      <a:pt x="299" y="1139"/>
                    </a:moveTo>
                    <a:cubicBezTo>
                      <a:pt x="299" y="1085"/>
                      <a:pt x="342" y="1042"/>
                      <a:pt x="396" y="1042"/>
                    </a:cubicBezTo>
                    <a:cubicBezTo>
                      <a:pt x="396" y="1042"/>
                      <a:pt x="396" y="1042"/>
                      <a:pt x="396" y="1042"/>
                    </a:cubicBezTo>
                    <a:cubicBezTo>
                      <a:pt x="449" y="1042"/>
                      <a:pt x="493" y="1085"/>
                      <a:pt x="493" y="1139"/>
                    </a:cubicBezTo>
                    <a:cubicBezTo>
                      <a:pt x="493" y="1543"/>
                      <a:pt x="493" y="1543"/>
                      <a:pt x="493" y="1543"/>
                    </a:cubicBezTo>
                    <a:cubicBezTo>
                      <a:pt x="2569" y="1543"/>
                      <a:pt x="2569" y="1543"/>
                      <a:pt x="2569" y="1543"/>
                    </a:cubicBezTo>
                    <a:cubicBezTo>
                      <a:pt x="2569" y="0"/>
                      <a:pt x="2569" y="0"/>
                      <a:pt x="2569" y="0"/>
                    </a:cubicBezTo>
                    <a:cubicBezTo>
                      <a:pt x="321" y="0"/>
                      <a:pt x="321" y="0"/>
                      <a:pt x="321" y="0"/>
                    </a:cubicBezTo>
                    <a:cubicBezTo>
                      <a:pt x="145" y="0"/>
                      <a:pt x="0" y="141"/>
                      <a:pt x="0" y="316"/>
                    </a:cubicBezTo>
                    <a:cubicBezTo>
                      <a:pt x="0" y="1543"/>
                      <a:pt x="0" y="1543"/>
                      <a:pt x="0" y="1543"/>
                    </a:cubicBezTo>
                    <a:cubicBezTo>
                      <a:pt x="299" y="1543"/>
                      <a:pt x="299" y="1543"/>
                      <a:pt x="299" y="1543"/>
                    </a:cubicBezTo>
                    <a:lnTo>
                      <a:pt x="299" y="1139"/>
                    </a:ln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6" name="ï$1iḍè"/>
              <p:cNvSpPr/>
              <p:nvPr/>
            </p:nvSpPr>
            <p:spPr bwMode="auto">
              <a:xfrm>
                <a:off x="1915" y="2874"/>
                <a:ext cx="52" cy="100"/>
              </a:xfrm>
              <a:custGeom>
                <a:avLst/>
                <a:gdLst>
                  <a:gd name="T0" fmla="*/ 0 w 194"/>
                  <a:gd name="T1" fmla="*/ 278 h 375"/>
                  <a:gd name="T2" fmla="*/ 97 w 194"/>
                  <a:gd name="T3" fmla="*/ 375 h 375"/>
                  <a:gd name="T4" fmla="*/ 97 w 194"/>
                  <a:gd name="T5" fmla="*/ 375 h 375"/>
                  <a:gd name="T6" fmla="*/ 194 w 194"/>
                  <a:gd name="T7" fmla="*/ 278 h 375"/>
                  <a:gd name="T8" fmla="*/ 194 w 194"/>
                  <a:gd name="T9" fmla="*/ 0 h 375"/>
                  <a:gd name="T10" fmla="*/ 0 w 194"/>
                  <a:gd name="T11" fmla="*/ 0 h 375"/>
                  <a:gd name="T12" fmla="*/ 0 w 194"/>
                  <a:gd name="T13" fmla="*/ 278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375">
                    <a:moveTo>
                      <a:pt x="0" y="278"/>
                    </a:moveTo>
                    <a:cubicBezTo>
                      <a:pt x="0" y="332"/>
                      <a:pt x="43" y="375"/>
                      <a:pt x="97" y="375"/>
                    </a:cubicBezTo>
                    <a:cubicBezTo>
                      <a:pt x="97" y="375"/>
                      <a:pt x="97" y="375"/>
                      <a:pt x="97" y="375"/>
                    </a:cubicBezTo>
                    <a:cubicBezTo>
                      <a:pt x="150" y="375"/>
                      <a:pt x="194" y="332"/>
                      <a:pt x="194" y="27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7" name="íS1íḍê"/>
              <p:cNvSpPr/>
              <p:nvPr/>
            </p:nvSpPr>
            <p:spPr bwMode="auto">
              <a:xfrm>
                <a:off x="1915" y="2104"/>
                <a:ext cx="52" cy="134"/>
              </a:xfrm>
              <a:custGeom>
                <a:avLst/>
                <a:gdLst>
                  <a:gd name="T0" fmla="*/ 194 w 194"/>
                  <a:gd name="T1" fmla="*/ 97 h 501"/>
                  <a:gd name="T2" fmla="*/ 97 w 194"/>
                  <a:gd name="T3" fmla="*/ 0 h 501"/>
                  <a:gd name="T4" fmla="*/ 97 w 194"/>
                  <a:gd name="T5" fmla="*/ 0 h 501"/>
                  <a:gd name="T6" fmla="*/ 0 w 194"/>
                  <a:gd name="T7" fmla="*/ 97 h 501"/>
                  <a:gd name="T8" fmla="*/ 0 w 194"/>
                  <a:gd name="T9" fmla="*/ 501 h 501"/>
                  <a:gd name="T10" fmla="*/ 194 w 194"/>
                  <a:gd name="T11" fmla="*/ 501 h 501"/>
                  <a:gd name="T12" fmla="*/ 194 w 194"/>
                  <a:gd name="T13" fmla="*/ 97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4" h="501">
                    <a:moveTo>
                      <a:pt x="194" y="97"/>
                    </a:moveTo>
                    <a:cubicBezTo>
                      <a:pt x="194" y="43"/>
                      <a:pt x="150" y="0"/>
                      <a:pt x="9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43" y="0"/>
                      <a:pt x="0" y="43"/>
                      <a:pt x="0" y="97"/>
                    </a:cubicBezTo>
                    <a:cubicBezTo>
                      <a:pt x="0" y="501"/>
                      <a:pt x="0" y="501"/>
                      <a:pt x="0" y="501"/>
                    </a:cubicBezTo>
                    <a:cubicBezTo>
                      <a:pt x="194" y="501"/>
                      <a:pt x="194" y="501"/>
                      <a:pt x="194" y="501"/>
                    </a:cubicBezTo>
                    <a:lnTo>
                      <a:pt x="194" y="97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8" name="i$ḻídé"/>
              <p:cNvSpPr/>
              <p:nvPr/>
            </p:nvSpPr>
            <p:spPr bwMode="auto">
              <a:xfrm>
                <a:off x="2524" y="2238"/>
                <a:ext cx="119" cy="635"/>
              </a:xfrm>
              <a:prstGeom prst="rect">
                <a:avLst/>
              </a:prstGeom>
              <a:solidFill>
                <a:srgbClr val="E1D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89" name="ïś1íḑe"/>
              <p:cNvSpPr/>
              <p:nvPr/>
            </p:nvSpPr>
            <p:spPr bwMode="auto">
              <a:xfrm>
                <a:off x="1967" y="2238"/>
                <a:ext cx="557" cy="636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0" name="îSlïḍe"/>
              <p:cNvSpPr/>
              <p:nvPr/>
            </p:nvSpPr>
            <p:spPr bwMode="auto">
              <a:xfrm>
                <a:off x="1835" y="2238"/>
                <a:ext cx="80" cy="636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1" name="í$ľíḓè"/>
              <p:cNvSpPr/>
              <p:nvPr/>
            </p:nvSpPr>
            <p:spPr bwMode="auto">
              <a:xfrm>
                <a:off x="1915" y="2238"/>
                <a:ext cx="52" cy="635"/>
              </a:xfrm>
              <a:prstGeom prst="rect">
                <a:avLst/>
              </a:prstGeom>
              <a:solidFill>
                <a:srgbClr val="F6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2" name="işḻîďê"/>
              <p:cNvSpPr/>
              <p:nvPr/>
            </p:nvSpPr>
            <p:spPr bwMode="auto">
              <a:xfrm>
                <a:off x="2539" y="1662"/>
                <a:ext cx="184" cy="353"/>
              </a:xfrm>
              <a:custGeom>
                <a:avLst/>
                <a:gdLst>
                  <a:gd name="T0" fmla="*/ 369 w 686"/>
                  <a:gd name="T1" fmla="*/ 0 h 1315"/>
                  <a:gd name="T2" fmla="*/ 54 w 686"/>
                  <a:gd name="T3" fmla="*/ 0 h 1315"/>
                  <a:gd name="T4" fmla="*/ 166 w 686"/>
                  <a:gd name="T5" fmla="*/ 257 h 1315"/>
                  <a:gd name="T6" fmla="*/ 166 w 686"/>
                  <a:gd name="T7" fmla="*/ 1017 h 1315"/>
                  <a:gd name="T8" fmla="*/ 0 w 686"/>
                  <a:gd name="T9" fmla="*/ 1315 h 1315"/>
                  <a:gd name="T10" fmla="*/ 369 w 686"/>
                  <a:gd name="T11" fmla="*/ 1315 h 1315"/>
                  <a:gd name="T12" fmla="*/ 686 w 686"/>
                  <a:gd name="T13" fmla="*/ 996 h 1315"/>
                  <a:gd name="T14" fmla="*/ 686 w 686"/>
                  <a:gd name="T15" fmla="*/ 318 h 1315"/>
                  <a:gd name="T16" fmla="*/ 369 w 686"/>
                  <a:gd name="T17" fmla="*/ 0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6" h="1315">
                    <a:moveTo>
                      <a:pt x="369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124" y="61"/>
                      <a:pt x="166" y="155"/>
                      <a:pt x="166" y="257"/>
                    </a:cubicBezTo>
                    <a:cubicBezTo>
                      <a:pt x="166" y="1017"/>
                      <a:pt x="166" y="1017"/>
                      <a:pt x="166" y="1017"/>
                    </a:cubicBezTo>
                    <a:cubicBezTo>
                      <a:pt x="166" y="1143"/>
                      <a:pt x="101" y="1246"/>
                      <a:pt x="0" y="1315"/>
                    </a:cubicBezTo>
                    <a:cubicBezTo>
                      <a:pt x="369" y="1315"/>
                      <a:pt x="369" y="1315"/>
                      <a:pt x="369" y="1315"/>
                    </a:cubicBezTo>
                    <a:cubicBezTo>
                      <a:pt x="544" y="1315"/>
                      <a:pt x="686" y="1171"/>
                      <a:pt x="686" y="996"/>
                    </a:cubicBezTo>
                    <a:cubicBezTo>
                      <a:pt x="686" y="318"/>
                      <a:pt x="686" y="318"/>
                      <a:pt x="686" y="318"/>
                    </a:cubicBezTo>
                    <a:cubicBezTo>
                      <a:pt x="686" y="142"/>
                      <a:pt x="544" y="0"/>
                      <a:pt x="369" y="0"/>
                    </a:cubicBezTo>
                    <a:close/>
                  </a:path>
                </a:pathLst>
              </a:custGeom>
              <a:solidFill>
                <a:srgbClr val="D29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3" name="iṩļïḋé"/>
              <p:cNvSpPr/>
              <p:nvPr/>
            </p:nvSpPr>
            <p:spPr bwMode="auto">
              <a:xfrm>
                <a:off x="1755" y="1662"/>
                <a:ext cx="829" cy="353"/>
              </a:xfrm>
              <a:custGeom>
                <a:avLst/>
                <a:gdLst>
                  <a:gd name="T0" fmla="*/ 3095 w 3095"/>
                  <a:gd name="T1" fmla="*/ 1017 h 1315"/>
                  <a:gd name="T2" fmla="*/ 3095 w 3095"/>
                  <a:gd name="T3" fmla="*/ 257 h 1315"/>
                  <a:gd name="T4" fmla="*/ 2983 w 3095"/>
                  <a:gd name="T5" fmla="*/ 0 h 1315"/>
                  <a:gd name="T6" fmla="*/ 319 w 3095"/>
                  <a:gd name="T7" fmla="*/ 0 h 1315"/>
                  <a:gd name="T8" fmla="*/ 0 w 3095"/>
                  <a:gd name="T9" fmla="*/ 318 h 1315"/>
                  <a:gd name="T10" fmla="*/ 0 w 3095"/>
                  <a:gd name="T11" fmla="*/ 996 h 1315"/>
                  <a:gd name="T12" fmla="*/ 319 w 3095"/>
                  <a:gd name="T13" fmla="*/ 1315 h 1315"/>
                  <a:gd name="T14" fmla="*/ 2929 w 3095"/>
                  <a:gd name="T15" fmla="*/ 1315 h 1315"/>
                  <a:gd name="T16" fmla="*/ 3095 w 3095"/>
                  <a:gd name="T17" fmla="*/ 1017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5" h="1315">
                    <a:moveTo>
                      <a:pt x="3095" y="1017"/>
                    </a:moveTo>
                    <a:cubicBezTo>
                      <a:pt x="3095" y="257"/>
                      <a:pt x="3095" y="257"/>
                      <a:pt x="3095" y="257"/>
                    </a:cubicBezTo>
                    <a:cubicBezTo>
                      <a:pt x="3095" y="155"/>
                      <a:pt x="3053" y="61"/>
                      <a:pt x="2983" y="0"/>
                    </a:cubicBezTo>
                    <a:cubicBezTo>
                      <a:pt x="319" y="0"/>
                      <a:pt x="319" y="0"/>
                      <a:pt x="319" y="0"/>
                    </a:cubicBezTo>
                    <a:cubicBezTo>
                      <a:pt x="144" y="0"/>
                      <a:pt x="0" y="142"/>
                      <a:pt x="0" y="318"/>
                    </a:cubicBezTo>
                    <a:cubicBezTo>
                      <a:pt x="0" y="996"/>
                      <a:pt x="0" y="996"/>
                      <a:pt x="0" y="996"/>
                    </a:cubicBezTo>
                    <a:cubicBezTo>
                      <a:pt x="0" y="1171"/>
                      <a:pt x="144" y="1315"/>
                      <a:pt x="319" y="1315"/>
                    </a:cubicBezTo>
                    <a:cubicBezTo>
                      <a:pt x="2929" y="1315"/>
                      <a:pt x="2929" y="1315"/>
                      <a:pt x="2929" y="1315"/>
                    </a:cubicBezTo>
                    <a:cubicBezTo>
                      <a:pt x="3030" y="1246"/>
                      <a:pt x="3095" y="1143"/>
                      <a:pt x="3095" y="1017"/>
                    </a:cubicBezTo>
                    <a:close/>
                  </a:path>
                </a:pathLst>
              </a:custGeom>
              <a:solidFill>
                <a:srgbClr val="E7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4" name="ïṣḻiḓe"/>
              <p:cNvSpPr/>
              <p:nvPr/>
            </p:nvSpPr>
            <p:spPr bwMode="auto">
              <a:xfrm>
                <a:off x="1822" y="1733"/>
                <a:ext cx="112" cy="213"/>
              </a:xfrm>
              <a:custGeom>
                <a:avLst/>
                <a:gdLst>
                  <a:gd name="T0" fmla="*/ 420 w 420"/>
                  <a:gd name="T1" fmla="*/ 587 h 794"/>
                  <a:gd name="T2" fmla="*/ 213 w 420"/>
                  <a:gd name="T3" fmla="*/ 794 h 794"/>
                  <a:gd name="T4" fmla="*/ 206 w 420"/>
                  <a:gd name="T5" fmla="*/ 794 h 794"/>
                  <a:gd name="T6" fmla="*/ 0 w 420"/>
                  <a:gd name="T7" fmla="*/ 587 h 794"/>
                  <a:gd name="T8" fmla="*/ 0 w 420"/>
                  <a:gd name="T9" fmla="*/ 206 h 794"/>
                  <a:gd name="T10" fmla="*/ 206 w 420"/>
                  <a:gd name="T11" fmla="*/ 0 h 794"/>
                  <a:gd name="T12" fmla="*/ 213 w 420"/>
                  <a:gd name="T13" fmla="*/ 0 h 794"/>
                  <a:gd name="T14" fmla="*/ 420 w 420"/>
                  <a:gd name="T15" fmla="*/ 206 h 794"/>
                  <a:gd name="T16" fmla="*/ 420 w 420"/>
                  <a:gd name="T17" fmla="*/ 587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0" h="794">
                    <a:moveTo>
                      <a:pt x="420" y="587"/>
                    </a:moveTo>
                    <a:cubicBezTo>
                      <a:pt x="420" y="702"/>
                      <a:pt x="327" y="794"/>
                      <a:pt x="213" y="794"/>
                    </a:cubicBezTo>
                    <a:cubicBezTo>
                      <a:pt x="206" y="794"/>
                      <a:pt x="206" y="794"/>
                      <a:pt x="206" y="794"/>
                    </a:cubicBezTo>
                    <a:cubicBezTo>
                      <a:pt x="92" y="794"/>
                      <a:pt x="0" y="702"/>
                      <a:pt x="0" y="587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92"/>
                      <a:pt x="92" y="0"/>
                      <a:pt x="206" y="0"/>
                    </a:cubicBezTo>
                    <a:cubicBezTo>
                      <a:pt x="213" y="0"/>
                      <a:pt x="213" y="0"/>
                      <a:pt x="213" y="0"/>
                    </a:cubicBezTo>
                    <a:cubicBezTo>
                      <a:pt x="327" y="0"/>
                      <a:pt x="420" y="92"/>
                      <a:pt x="420" y="206"/>
                    </a:cubicBezTo>
                    <a:lnTo>
                      <a:pt x="420" y="587"/>
                    </a:lnTo>
                    <a:close/>
                  </a:path>
                </a:pathLst>
              </a:custGeom>
              <a:solidFill>
                <a:srgbClr val="FBC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5" name="îṥļiḋè"/>
              <p:cNvSpPr/>
              <p:nvPr/>
            </p:nvSpPr>
            <p:spPr bwMode="auto">
              <a:xfrm>
                <a:off x="3468" y="1674"/>
                <a:ext cx="911" cy="1397"/>
              </a:xfrm>
              <a:custGeom>
                <a:avLst/>
                <a:gdLst>
                  <a:gd name="T0" fmla="*/ 3399 w 3399"/>
                  <a:gd name="T1" fmla="*/ 4724 h 5213"/>
                  <a:gd name="T2" fmla="*/ 2910 w 3399"/>
                  <a:gd name="T3" fmla="*/ 5213 h 5213"/>
                  <a:gd name="T4" fmla="*/ 488 w 3399"/>
                  <a:gd name="T5" fmla="*/ 5213 h 5213"/>
                  <a:gd name="T6" fmla="*/ 0 w 3399"/>
                  <a:gd name="T7" fmla="*/ 4724 h 5213"/>
                  <a:gd name="T8" fmla="*/ 0 w 3399"/>
                  <a:gd name="T9" fmla="*/ 488 h 5213"/>
                  <a:gd name="T10" fmla="*/ 488 w 3399"/>
                  <a:gd name="T11" fmla="*/ 0 h 5213"/>
                  <a:gd name="T12" fmla="*/ 2910 w 3399"/>
                  <a:gd name="T13" fmla="*/ 0 h 5213"/>
                  <a:gd name="T14" fmla="*/ 3399 w 3399"/>
                  <a:gd name="T15" fmla="*/ 488 h 5213"/>
                  <a:gd name="T16" fmla="*/ 3399 w 3399"/>
                  <a:gd name="T17" fmla="*/ 4724 h 5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9" h="5213">
                    <a:moveTo>
                      <a:pt x="3399" y="4724"/>
                    </a:moveTo>
                    <a:cubicBezTo>
                      <a:pt x="3399" y="4994"/>
                      <a:pt x="3180" y="5213"/>
                      <a:pt x="2910" y="5213"/>
                    </a:cubicBezTo>
                    <a:cubicBezTo>
                      <a:pt x="488" y="5213"/>
                      <a:pt x="488" y="5213"/>
                      <a:pt x="488" y="5213"/>
                    </a:cubicBezTo>
                    <a:cubicBezTo>
                      <a:pt x="218" y="5213"/>
                      <a:pt x="0" y="4994"/>
                      <a:pt x="0" y="4724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0" y="218"/>
                      <a:pt x="218" y="0"/>
                      <a:pt x="488" y="0"/>
                    </a:cubicBezTo>
                    <a:cubicBezTo>
                      <a:pt x="2910" y="0"/>
                      <a:pt x="2910" y="0"/>
                      <a:pt x="2910" y="0"/>
                    </a:cubicBezTo>
                    <a:cubicBezTo>
                      <a:pt x="3180" y="0"/>
                      <a:pt x="3399" y="218"/>
                      <a:pt x="3399" y="488"/>
                    </a:cubicBezTo>
                    <a:cubicBezTo>
                      <a:pt x="3399" y="4724"/>
                      <a:pt x="3399" y="4724"/>
                      <a:pt x="3399" y="4724"/>
                    </a:cubicBezTo>
                  </a:path>
                </a:pathLst>
              </a:custGeom>
              <a:solidFill>
                <a:srgbClr val="BC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6" name="iṥļïďe"/>
              <p:cNvSpPr/>
              <p:nvPr/>
            </p:nvSpPr>
            <p:spPr bwMode="auto">
              <a:xfrm>
                <a:off x="3895" y="1762"/>
                <a:ext cx="56" cy="1222"/>
              </a:xfrm>
              <a:custGeom>
                <a:avLst/>
                <a:gdLst>
                  <a:gd name="T0" fmla="*/ 211 w 211"/>
                  <a:gd name="T1" fmla="*/ 4455 h 4560"/>
                  <a:gd name="T2" fmla="*/ 106 w 211"/>
                  <a:gd name="T3" fmla="*/ 4560 h 4560"/>
                  <a:gd name="T4" fmla="*/ 0 w 211"/>
                  <a:gd name="T5" fmla="*/ 4455 h 4560"/>
                  <a:gd name="T6" fmla="*/ 0 w 211"/>
                  <a:gd name="T7" fmla="*/ 105 h 4560"/>
                  <a:gd name="T8" fmla="*/ 106 w 211"/>
                  <a:gd name="T9" fmla="*/ 0 h 4560"/>
                  <a:gd name="T10" fmla="*/ 211 w 211"/>
                  <a:gd name="T11" fmla="*/ 105 h 4560"/>
                  <a:gd name="T12" fmla="*/ 211 w 211"/>
                  <a:gd name="T13" fmla="*/ 4455 h 4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4560">
                    <a:moveTo>
                      <a:pt x="211" y="4455"/>
                    </a:moveTo>
                    <a:cubicBezTo>
                      <a:pt x="211" y="4513"/>
                      <a:pt x="164" y="4560"/>
                      <a:pt x="106" y="4560"/>
                    </a:cubicBezTo>
                    <a:cubicBezTo>
                      <a:pt x="47" y="4560"/>
                      <a:pt x="0" y="4513"/>
                      <a:pt x="0" y="445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47"/>
                      <a:pt x="47" y="0"/>
                      <a:pt x="106" y="0"/>
                    </a:cubicBezTo>
                    <a:cubicBezTo>
                      <a:pt x="164" y="0"/>
                      <a:pt x="211" y="47"/>
                      <a:pt x="211" y="105"/>
                    </a:cubicBezTo>
                    <a:lnTo>
                      <a:pt x="211" y="4455"/>
                    </a:ln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7" name="íṣľíde"/>
              <p:cNvSpPr/>
              <p:nvPr/>
            </p:nvSpPr>
            <p:spPr bwMode="auto">
              <a:xfrm>
                <a:off x="3586" y="1775"/>
                <a:ext cx="246" cy="245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5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8" name="îṡľíḋe"/>
              <p:cNvSpPr/>
              <p:nvPr/>
            </p:nvSpPr>
            <p:spPr bwMode="auto">
              <a:xfrm>
                <a:off x="3576" y="1769"/>
                <a:ext cx="245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5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99" name="îšḷîdê"/>
              <p:cNvSpPr/>
              <p:nvPr/>
            </p:nvSpPr>
            <p:spPr bwMode="auto">
              <a:xfrm>
                <a:off x="3681" y="1803"/>
                <a:ext cx="35" cy="178"/>
              </a:xfrm>
              <a:custGeom>
                <a:avLst/>
                <a:gdLst>
                  <a:gd name="T0" fmla="*/ 125 w 131"/>
                  <a:gd name="T1" fmla="*/ 601 h 663"/>
                  <a:gd name="T2" fmla="*/ 62 w 131"/>
                  <a:gd name="T3" fmla="*/ 662 h 663"/>
                  <a:gd name="T4" fmla="*/ 1 w 131"/>
                  <a:gd name="T5" fmla="*/ 600 h 663"/>
                  <a:gd name="T6" fmla="*/ 6 w 131"/>
                  <a:gd name="T7" fmla="*/ 62 h 663"/>
                  <a:gd name="T8" fmla="*/ 69 w 131"/>
                  <a:gd name="T9" fmla="*/ 1 h 663"/>
                  <a:gd name="T10" fmla="*/ 130 w 131"/>
                  <a:gd name="T11" fmla="*/ 63 h 663"/>
                  <a:gd name="T12" fmla="*/ 125 w 131"/>
                  <a:gd name="T13" fmla="*/ 60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3">
                    <a:moveTo>
                      <a:pt x="125" y="601"/>
                    </a:moveTo>
                    <a:cubicBezTo>
                      <a:pt x="124" y="635"/>
                      <a:pt x="96" y="663"/>
                      <a:pt x="62" y="662"/>
                    </a:cubicBezTo>
                    <a:cubicBezTo>
                      <a:pt x="28" y="662"/>
                      <a:pt x="0" y="634"/>
                      <a:pt x="1" y="600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1"/>
                    </a:cubicBezTo>
                    <a:cubicBezTo>
                      <a:pt x="103" y="1"/>
                      <a:pt x="131" y="29"/>
                      <a:pt x="130" y="63"/>
                    </a:cubicBezTo>
                    <a:cubicBezTo>
                      <a:pt x="125" y="601"/>
                      <a:pt x="125" y="601"/>
                      <a:pt x="125" y="601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0" name="í$ļiďe"/>
              <p:cNvSpPr/>
              <p:nvPr/>
            </p:nvSpPr>
            <p:spPr bwMode="auto">
              <a:xfrm>
                <a:off x="4024" y="1775"/>
                <a:ext cx="245" cy="245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0" y="715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1" name="ï$ḷîḍè"/>
              <p:cNvSpPr/>
              <p:nvPr/>
            </p:nvSpPr>
            <p:spPr bwMode="auto">
              <a:xfrm>
                <a:off x="4013" y="1769"/>
                <a:ext cx="246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5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2" name="í$ļíḍé"/>
              <p:cNvSpPr/>
              <p:nvPr/>
            </p:nvSpPr>
            <p:spPr bwMode="auto">
              <a:xfrm>
                <a:off x="4119" y="1803"/>
                <a:ext cx="35" cy="178"/>
              </a:xfrm>
              <a:custGeom>
                <a:avLst/>
                <a:gdLst>
                  <a:gd name="T0" fmla="*/ 125 w 131"/>
                  <a:gd name="T1" fmla="*/ 601 h 663"/>
                  <a:gd name="T2" fmla="*/ 62 w 131"/>
                  <a:gd name="T3" fmla="*/ 662 h 663"/>
                  <a:gd name="T4" fmla="*/ 1 w 131"/>
                  <a:gd name="T5" fmla="*/ 600 h 663"/>
                  <a:gd name="T6" fmla="*/ 6 w 131"/>
                  <a:gd name="T7" fmla="*/ 62 h 663"/>
                  <a:gd name="T8" fmla="*/ 69 w 131"/>
                  <a:gd name="T9" fmla="*/ 1 h 663"/>
                  <a:gd name="T10" fmla="*/ 130 w 131"/>
                  <a:gd name="T11" fmla="*/ 63 h 663"/>
                  <a:gd name="T12" fmla="*/ 125 w 131"/>
                  <a:gd name="T13" fmla="*/ 60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3">
                    <a:moveTo>
                      <a:pt x="125" y="601"/>
                    </a:moveTo>
                    <a:cubicBezTo>
                      <a:pt x="124" y="635"/>
                      <a:pt x="96" y="663"/>
                      <a:pt x="62" y="662"/>
                    </a:cubicBezTo>
                    <a:cubicBezTo>
                      <a:pt x="28" y="662"/>
                      <a:pt x="0" y="634"/>
                      <a:pt x="1" y="600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1"/>
                    </a:cubicBezTo>
                    <a:cubicBezTo>
                      <a:pt x="103" y="1"/>
                      <a:pt x="131" y="29"/>
                      <a:pt x="130" y="63"/>
                    </a:cubicBezTo>
                    <a:lnTo>
                      <a:pt x="125" y="601"/>
                    </a:ln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3" name="iśľïḍè"/>
              <p:cNvSpPr/>
              <p:nvPr/>
            </p:nvSpPr>
            <p:spPr bwMode="auto">
              <a:xfrm>
                <a:off x="3586" y="2093"/>
                <a:ext cx="246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5"/>
                      <a:pt x="916" y="211"/>
                      <a:pt x="913" y="463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4" name="îślîḍè"/>
              <p:cNvSpPr/>
              <p:nvPr/>
            </p:nvSpPr>
            <p:spPr bwMode="auto">
              <a:xfrm>
                <a:off x="3576" y="2087"/>
                <a:ext cx="245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5"/>
                      <a:pt x="916" y="211"/>
                      <a:pt x="913" y="4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5" name="îṡľïḑé"/>
              <p:cNvSpPr/>
              <p:nvPr/>
            </p:nvSpPr>
            <p:spPr bwMode="auto">
              <a:xfrm>
                <a:off x="3681" y="2122"/>
                <a:ext cx="35" cy="177"/>
              </a:xfrm>
              <a:custGeom>
                <a:avLst/>
                <a:gdLst>
                  <a:gd name="T0" fmla="*/ 125 w 131"/>
                  <a:gd name="T1" fmla="*/ 601 h 662"/>
                  <a:gd name="T2" fmla="*/ 62 w 131"/>
                  <a:gd name="T3" fmla="*/ 662 h 662"/>
                  <a:gd name="T4" fmla="*/ 1 w 131"/>
                  <a:gd name="T5" fmla="*/ 599 h 662"/>
                  <a:gd name="T6" fmla="*/ 6 w 131"/>
                  <a:gd name="T7" fmla="*/ 62 h 662"/>
                  <a:gd name="T8" fmla="*/ 69 w 131"/>
                  <a:gd name="T9" fmla="*/ 0 h 662"/>
                  <a:gd name="T10" fmla="*/ 130 w 131"/>
                  <a:gd name="T11" fmla="*/ 63 h 662"/>
                  <a:gd name="T12" fmla="*/ 125 w 131"/>
                  <a:gd name="T13" fmla="*/ 601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2">
                    <a:moveTo>
                      <a:pt x="125" y="601"/>
                    </a:moveTo>
                    <a:cubicBezTo>
                      <a:pt x="124" y="635"/>
                      <a:pt x="96" y="662"/>
                      <a:pt x="62" y="662"/>
                    </a:cubicBezTo>
                    <a:cubicBezTo>
                      <a:pt x="28" y="661"/>
                      <a:pt x="0" y="633"/>
                      <a:pt x="1" y="59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0"/>
                    </a:cubicBezTo>
                    <a:cubicBezTo>
                      <a:pt x="103" y="1"/>
                      <a:pt x="131" y="29"/>
                      <a:pt x="130" y="63"/>
                    </a:cubicBezTo>
                    <a:cubicBezTo>
                      <a:pt x="125" y="601"/>
                      <a:pt x="125" y="601"/>
                      <a:pt x="125" y="601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6" name="î$ḷíḑê"/>
              <p:cNvSpPr/>
              <p:nvPr/>
            </p:nvSpPr>
            <p:spPr bwMode="auto">
              <a:xfrm>
                <a:off x="4024" y="2093"/>
                <a:ext cx="245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0" y="714"/>
                      <a:pt x="705" y="916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5"/>
                      <a:pt x="916" y="211"/>
                      <a:pt x="913" y="463"/>
                    </a:cubicBez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7" name="ísḻïďe"/>
              <p:cNvSpPr/>
              <p:nvPr/>
            </p:nvSpPr>
            <p:spPr bwMode="auto">
              <a:xfrm>
                <a:off x="4013" y="2087"/>
                <a:ext cx="246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5"/>
                      <a:pt x="916" y="211"/>
                      <a:pt x="913" y="4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8" name="îsļiḓê"/>
              <p:cNvSpPr/>
              <p:nvPr/>
            </p:nvSpPr>
            <p:spPr bwMode="auto">
              <a:xfrm>
                <a:off x="4119" y="2122"/>
                <a:ext cx="35" cy="177"/>
              </a:xfrm>
              <a:custGeom>
                <a:avLst/>
                <a:gdLst>
                  <a:gd name="T0" fmla="*/ 125 w 131"/>
                  <a:gd name="T1" fmla="*/ 601 h 662"/>
                  <a:gd name="T2" fmla="*/ 62 w 131"/>
                  <a:gd name="T3" fmla="*/ 662 h 662"/>
                  <a:gd name="T4" fmla="*/ 1 w 131"/>
                  <a:gd name="T5" fmla="*/ 599 h 662"/>
                  <a:gd name="T6" fmla="*/ 6 w 131"/>
                  <a:gd name="T7" fmla="*/ 62 h 662"/>
                  <a:gd name="T8" fmla="*/ 69 w 131"/>
                  <a:gd name="T9" fmla="*/ 0 h 662"/>
                  <a:gd name="T10" fmla="*/ 130 w 131"/>
                  <a:gd name="T11" fmla="*/ 63 h 662"/>
                  <a:gd name="T12" fmla="*/ 125 w 131"/>
                  <a:gd name="T13" fmla="*/ 601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2">
                    <a:moveTo>
                      <a:pt x="125" y="601"/>
                    </a:moveTo>
                    <a:cubicBezTo>
                      <a:pt x="124" y="635"/>
                      <a:pt x="96" y="662"/>
                      <a:pt x="62" y="662"/>
                    </a:cubicBezTo>
                    <a:cubicBezTo>
                      <a:pt x="28" y="661"/>
                      <a:pt x="0" y="633"/>
                      <a:pt x="1" y="599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0"/>
                    </a:cubicBezTo>
                    <a:cubicBezTo>
                      <a:pt x="103" y="1"/>
                      <a:pt x="131" y="29"/>
                      <a:pt x="130" y="63"/>
                    </a:cubicBezTo>
                    <a:lnTo>
                      <a:pt x="125" y="601"/>
                    </a:ln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09" name="íṩḷiḑé"/>
              <p:cNvSpPr/>
              <p:nvPr/>
            </p:nvSpPr>
            <p:spPr bwMode="auto">
              <a:xfrm>
                <a:off x="3586" y="2412"/>
                <a:ext cx="246" cy="245"/>
              </a:xfrm>
              <a:custGeom>
                <a:avLst/>
                <a:gdLst>
                  <a:gd name="T0" fmla="*/ 913 w 916"/>
                  <a:gd name="T1" fmla="*/ 462 h 915"/>
                  <a:gd name="T2" fmla="*/ 453 w 916"/>
                  <a:gd name="T3" fmla="*/ 913 h 915"/>
                  <a:gd name="T4" fmla="*/ 3 w 916"/>
                  <a:gd name="T5" fmla="*/ 453 h 915"/>
                  <a:gd name="T6" fmla="*/ 463 w 916"/>
                  <a:gd name="T7" fmla="*/ 2 h 915"/>
                  <a:gd name="T8" fmla="*/ 913 w 916"/>
                  <a:gd name="T9" fmla="*/ 46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5">
                    <a:moveTo>
                      <a:pt x="913" y="462"/>
                    </a:moveTo>
                    <a:cubicBezTo>
                      <a:pt x="911" y="714"/>
                      <a:pt x="705" y="915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6" y="201"/>
                      <a:pt x="212" y="0"/>
                      <a:pt x="463" y="2"/>
                    </a:cubicBezTo>
                    <a:cubicBezTo>
                      <a:pt x="714" y="5"/>
                      <a:pt x="916" y="211"/>
                      <a:pt x="913" y="462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0" name="ïśḷíďê"/>
              <p:cNvSpPr/>
              <p:nvPr/>
            </p:nvSpPr>
            <p:spPr bwMode="auto">
              <a:xfrm>
                <a:off x="3576" y="2406"/>
                <a:ext cx="245" cy="245"/>
              </a:xfrm>
              <a:custGeom>
                <a:avLst/>
                <a:gdLst>
                  <a:gd name="T0" fmla="*/ 913 w 916"/>
                  <a:gd name="T1" fmla="*/ 462 h 915"/>
                  <a:gd name="T2" fmla="*/ 453 w 916"/>
                  <a:gd name="T3" fmla="*/ 913 h 915"/>
                  <a:gd name="T4" fmla="*/ 3 w 916"/>
                  <a:gd name="T5" fmla="*/ 453 h 915"/>
                  <a:gd name="T6" fmla="*/ 463 w 916"/>
                  <a:gd name="T7" fmla="*/ 2 h 915"/>
                  <a:gd name="T8" fmla="*/ 913 w 916"/>
                  <a:gd name="T9" fmla="*/ 46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5">
                    <a:moveTo>
                      <a:pt x="913" y="462"/>
                    </a:moveTo>
                    <a:cubicBezTo>
                      <a:pt x="911" y="714"/>
                      <a:pt x="705" y="915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6" y="201"/>
                      <a:pt x="212" y="0"/>
                      <a:pt x="463" y="2"/>
                    </a:cubicBezTo>
                    <a:cubicBezTo>
                      <a:pt x="714" y="5"/>
                      <a:pt x="916" y="211"/>
                      <a:pt x="913" y="4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1" name="iṩļïḓe"/>
              <p:cNvSpPr/>
              <p:nvPr/>
            </p:nvSpPr>
            <p:spPr bwMode="auto">
              <a:xfrm>
                <a:off x="3681" y="2440"/>
                <a:ext cx="35" cy="177"/>
              </a:xfrm>
              <a:custGeom>
                <a:avLst/>
                <a:gdLst>
                  <a:gd name="T0" fmla="*/ 125 w 131"/>
                  <a:gd name="T1" fmla="*/ 600 h 662"/>
                  <a:gd name="T2" fmla="*/ 62 w 131"/>
                  <a:gd name="T3" fmla="*/ 662 h 662"/>
                  <a:gd name="T4" fmla="*/ 1 w 131"/>
                  <a:gd name="T5" fmla="*/ 599 h 662"/>
                  <a:gd name="T6" fmla="*/ 6 w 131"/>
                  <a:gd name="T7" fmla="*/ 61 h 662"/>
                  <a:gd name="T8" fmla="*/ 69 w 131"/>
                  <a:gd name="T9" fmla="*/ 0 h 662"/>
                  <a:gd name="T10" fmla="*/ 130 w 131"/>
                  <a:gd name="T11" fmla="*/ 63 h 662"/>
                  <a:gd name="T12" fmla="*/ 125 w 131"/>
                  <a:gd name="T13" fmla="*/ 60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2">
                    <a:moveTo>
                      <a:pt x="125" y="600"/>
                    </a:moveTo>
                    <a:cubicBezTo>
                      <a:pt x="124" y="634"/>
                      <a:pt x="96" y="662"/>
                      <a:pt x="62" y="662"/>
                    </a:cubicBezTo>
                    <a:cubicBezTo>
                      <a:pt x="28" y="661"/>
                      <a:pt x="0" y="633"/>
                      <a:pt x="1" y="599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7" y="27"/>
                      <a:pt x="35" y="0"/>
                      <a:pt x="69" y="0"/>
                    </a:cubicBezTo>
                    <a:cubicBezTo>
                      <a:pt x="103" y="0"/>
                      <a:pt x="131" y="29"/>
                      <a:pt x="130" y="63"/>
                    </a:cubicBezTo>
                    <a:cubicBezTo>
                      <a:pt x="125" y="600"/>
                      <a:pt x="125" y="600"/>
                      <a:pt x="125" y="600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2" name="ïŝļîḑè"/>
              <p:cNvSpPr/>
              <p:nvPr/>
            </p:nvSpPr>
            <p:spPr bwMode="auto">
              <a:xfrm>
                <a:off x="4024" y="2412"/>
                <a:ext cx="245" cy="245"/>
              </a:xfrm>
              <a:custGeom>
                <a:avLst/>
                <a:gdLst>
                  <a:gd name="T0" fmla="*/ 913 w 916"/>
                  <a:gd name="T1" fmla="*/ 462 h 915"/>
                  <a:gd name="T2" fmla="*/ 453 w 916"/>
                  <a:gd name="T3" fmla="*/ 913 h 915"/>
                  <a:gd name="T4" fmla="*/ 3 w 916"/>
                  <a:gd name="T5" fmla="*/ 453 h 915"/>
                  <a:gd name="T6" fmla="*/ 463 w 916"/>
                  <a:gd name="T7" fmla="*/ 2 h 915"/>
                  <a:gd name="T8" fmla="*/ 913 w 916"/>
                  <a:gd name="T9" fmla="*/ 46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5">
                    <a:moveTo>
                      <a:pt x="913" y="462"/>
                    </a:moveTo>
                    <a:cubicBezTo>
                      <a:pt x="910" y="714"/>
                      <a:pt x="705" y="915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5" y="201"/>
                      <a:pt x="211" y="0"/>
                      <a:pt x="463" y="2"/>
                    </a:cubicBezTo>
                    <a:cubicBezTo>
                      <a:pt x="714" y="5"/>
                      <a:pt x="916" y="211"/>
                      <a:pt x="913" y="462"/>
                    </a:cubicBez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3" name="íṧľiďè"/>
              <p:cNvSpPr/>
              <p:nvPr/>
            </p:nvSpPr>
            <p:spPr bwMode="auto">
              <a:xfrm>
                <a:off x="4013" y="2406"/>
                <a:ext cx="246" cy="245"/>
              </a:xfrm>
              <a:custGeom>
                <a:avLst/>
                <a:gdLst>
                  <a:gd name="T0" fmla="*/ 913 w 916"/>
                  <a:gd name="T1" fmla="*/ 462 h 915"/>
                  <a:gd name="T2" fmla="*/ 453 w 916"/>
                  <a:gd name="T3" fmla="*/ 913 h 915"/>
                  <a:gd name="T4" fmla="*/ 3 w 916"/>
                  <a:gd name="T5" fmla="*/ 453 h 915"/>
                  <a:gd name="T6" fmla="*/ 463 w 916"/>
                  <a:gd name="T7" fmla="*/ 2 h 915"/>
                  <a:gd name="T8" fmla="*/ 913 w 916"/>
                  <a:gd name="T9" fmla="*/ 462 h 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5">
                    <a:moveTo>
                      <a:pt x="913" y="462"/>
                    </a:moveTo>
                    <a:cubicBezTo>
                      <a:pt x="911" y="714"/>
                      <a:pt x="705" y="915"/>
                      <a:pt x="453" y="913"/>
                    </a:cubicBezTo>
                    <a:cubicBezTo>
                      <a:pt x="202" y="910"/>
                      <a:pt x="0" y="704"/>
                      <a:pt x="3" y="453"/>
                    </a:cubicBezTo>
                    <a:cubicBezTo>
                      <a:pt x="5" y="201"/>
                      <a:pt x="211" y="0"/>
                      <a:pt x="463" y="2"/>
                    </a:cubicBezTo>
                    <a:cubicBezTo>
                      <a:pt x="714" y="5"/>
                      <a:pt x="916" y="211"/>
                      <a:pt x="913" y="4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4" name="ïŝḷíḍe"/>
              <p:cNvSpPr/>
              <p:nvPr/>
            </p:nvSpPr>
            <p:spPr bwMode="auto">
              <a:xfrm>
                <a:off x="4119" y="2440"/>
                <a:ext cx="35" cy="177"/>
              </a:xfrm>
              <a:custGeom>
                <a:avLst/>
                <a:gdLst>
                  <a:gd name="T0" fmla="*/ 125 w 131"/>
                  <a:gd name="T1" fmla="*/ 600 h 662"/>
                  <a:gd name="T2" fmla="*/ 62 w 131"/>
                  <a:gd name="T3" fmla="*/ 662 h 662"/>
                  <a:gd name="T4" fmla="*/ 1 w 131"/>
                  <a:gd name="T5" fmla="*/ 599 h 662"/>
                  <a:gd name="T6" fmla="*/ 6 w 131"/>
                  <a:gd name="T7" fmla="*/ 61 h 662"/>
                  <a:gd name="T8" fmla="*/ 69 w 131"/>
                  <a:gd name="T9" fmla="*/ 0 h 662"/>
                  <a:gd name="T10" fmla="*/ 130 w 131"/>
                  <a:gd name="T11" fmla="*/ 63 h 662"/>
                  <a:gd name="T12" fmla="*/ 125 w 131"/>
                  <a:gd name="T13" fmla="*/ 600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2">
                    <a:moveTo>
                      <a:pt x="125" y="600"/>
                    </a:moveTo>
                    <a:cubicBezTo>
                      <a:pt x="124" y="634"/>
                      <a:pt x="96" y="662"/>
                      <a:pt x="62" y="662"/>
                    </a:cubicBezTo>
                    <a:cubicBezTo>
                      <a:pt x="28" y="661"/>
                      <a:pt x="0" y="633"/>
                      <a:pt x="1" y="599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7" y="27"/>
                      <a:pt x="35" y="0"/>
                      <a:pt x="69" y="0"/>
                    </a:cubicBezTo>
                    <a:cubicBezTo>
                      <a:pt x="103" y="0"/>
                      <a:pt x="131" y="29"/>
                      <a:pt x="130" y="63"/>
                    </a:cubicBezTo>
                    <a:lnTo>
                      <a:pt x="125" y="600"/>
                    </a:ln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5" name="ïṩḷíḍè"/>
              <p:cNvSpPr/>
              <p:nvPr/>
            </p:nvSpPr>
            <p:spPr bwMode="auto">
              <a:xfrm>
                <a:off x="3586" y="2730"/>
                <a:ext cx="246" cy="245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6" name="iSliďè"/>
              <p:cNvSpPr/>
              <p:nvPr/>
            </p:nvSpPr>
            <p:spPr bwMode="auto">
              <a:xfrm>
                <a:off x="3576" y="2724"/>
                <a:ext cx="245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6" y="202"/>
                      <a:pt x="212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7" name="íŝľídê"/>
              <p:cNvSpPr/>
              <p:nvPr/>
            </p:nvSpPr>
            <p:spPr bwMode="auto">
              <a:xfrm>
                <a:off x="3681" y="2758"/>
                <a:ext cx="35" cy="178"/>
              </a:xfrm>
              <a:custGeom>
                <a:avLst/>
                <a:gdLst>
                  <a:gd name="T0" fmla="*/ 125 w 131"/>
                  <a:gd name="T1" fmla="*/ 601 h 663"/>
                  <a:gd name="T2" fmla="*/ 62 w 131"/>
                  <a:gd name="T3" fmla="*/ 662 h 663"/>
                  <a:gd name="T4" fmla="*/ 1 w 131"/>
                  <a:gd name="T5" fmla="*/ 600 h 663"/>
                  <a:gd name="T6" fmla="*/ 6 w 131"/>
                  <a:gd name="T7" fmla="*/ 62 h 663"/>
                  <a:gd name="T8" fmla="*/ 69 w 131"/>
                  <a:gd name="T9" fmla="*/ 1 h 663"/>
                  <a:gd name="T10" fmla="*/ 130 w 131"/>
                  <a:gd name="T11" fmla="*/ 63 h 663"/>
                  <a:gd name="T12" fmla="*/ 125 w 131"/>
                  <a:gd name="T13" fmla="*/ 60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3">
                    <a:moveTo>
                      <a:pt x="125" y="601"/>
                    </a:moveTo>
                    <a:cubicBezTo>
                      <a:pt x="124" y="635"/>
                      <a:pt x="96" y="663"/>
                      <a:pt x="62" y="662"/>
                    </a:cubicBezTo>
                    <a:cubicBezTo>
                      <a:pt x="28" y="662"/>
                      <a:pt x="0" y="634"/>
                      <a:pt x="1" y="600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1"/>
                    </a:cubicBezTo>
                    <a:cubicBezTo>
                      <a:pt x="103" y="1"/>
                      <a:pt x="131" y="29"/>
                      <a:pt x="130" y="63"/>
                    </a:cubicBezTo>
                    <a:cubicBezTo>
                      <a:pt x="125" y="601"/>
                      <a:pt x="125" y="601"/>
                      <a:pt x="125" y="601"/>
                    </a:cubicBezTo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8" name="iṧḻíďé"/>
              <p:cNvSpPr/>
              <p:nvPr/>
            </p:nvSpPr>
            <p:spPr bwMode="auto">
              <a:xfrm>
                <a:off x="4024" y="2730"/>
                <a:ext cx="245" cy="245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0" y="714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19" name="işlíḍe"/>
              <p:cNvSpPr/>
              <p:nvPr/>
            </p:nvSpPr>
            <p:spPr bwMode="auto">
              <a:xfrm>
                <a:off x="4013" y="2724"/>
                <a:ext cx="246" cy="246"/>
              </a:xfrm>
              <a:custGeom>
                <a:avLst/>
                <a:gdLst>
                  <a:gd name="T0" fmla="*/ 913 w 916"/>
                  <a:gd name="T1" fmla="*/ 463 h 916"/>
                  <a:gd name="T2" fmla="*/ 453 w 916"/>
                  <a:gd name="T3" fmla="*/ 913 h 916"/>
                  <a:gd name="T4" fmla="*/ 3 w 916"/>
                  <a:gd name="T5" fmla="*/ 453 h 916"/>
                  <a:gd name="T6" fmla="*/ 463 w 916"/>
                  <a:gd name="T7" fmla="*/ 3 h 916"/>
                  <a:gd name="T8" fmla="*/ 913 w 916"/>
                  <a:gd name="T9" fmla="*/ 463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916">
                    <a:moveTo>
                      <a:pt x="913" y="463"/>
                    </a:moveTo>
                    <a:cubicBezTo>
                      <a:pt x="911" y="714"/>
                      <a:pt x="705" y="916"/>
                      <a:pt x="453" y="913"/>
                    </a:cubicBezTo>
                    <a:cubicBezTo>
                      <a:pt x="202" y="911"/>
                      <a:pt x="0" y="705"/>
                      <a:pt x="3" y="453"/>
                    </a:cubicBezTo>
                    <a:cubicBezTo>
                      <a:pt x="5" y="202"/>
                      <a:pt x="211" y="0"/>
                      <a:pt x="463" y="3"/>
                    </a:cubicBezTo>
                    <a:cubicBezTo>
                      <a:pt x="714" y="6"/>
                      <a:pt x="916" y="212"/>
                      <a:pt x="913" y="4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0" name="iṥ1îďè"/>
              <p:cNvSpPr/>
              <p:nvPr/>
            </p:nvSpPr>
            <p:spPr bwMode="auto">
              <a:xfrm>
                <a:off x="4119" y="2758"/>
                <a:ext cx="35" cy="178"/>
              </a:xfrm>
              <a:custGeom>
                <a:avLst/>
                <a:gdLst>
                  <a:gd name="T0" fmla="*/ 125 w 131"/>
                  <a:gd name="T1" fmla="*/ 601 h 663"/>
                  <a:gd name="T2" fmla="*/ 62 w 131"/>
                  <a:gd name="T3" fmla="*/ 662 h 663"/>
                  <a:gd name="T4" fmla="*/ 1 w 131"/>
                  <a:gd name="T5" fmla="*/ 600 h 663"/>
                  <a:gd name="T6" fmla="*/ 6 w 131"/>
                  <a:gd name="T7" fmla="*/ 62 h 663"/>
                  <a:gd name="T8" fmla="*/ 69 w 131"/>
                  <a:gd name="T9" fmla="*/ 1 h 663"/>
                  <a:gd name="T10" fmla="*/ 130 w 131"/>
                  <a:gd name="T11" fmla="*/ 63 h 663"/>
                  <a:gd name="T12" fmla="*/ 125 w 131"/>
                  <a:gd name="T13" fmla="*/ 601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63">
                    <a:moveTo>
                      <a:pt x="125" y="601"/>
                    </a:moveTo>
                    <a:cubicBezTo>
                      <a:pt x="124" y="635"/>
                      <a:pt x="96" y="663"/>
                      <a:pt x="62" y="662"/>
                    </a:cubicBezTo>
                    <a:cubicBezTo>
                      <a:pt x="28" y="662"/>
                      <a:pt x="0" y="634"/>
                      <a:pt x="1" y="600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7" y="28"/>
                      <a:pt x="35" y="0"/>
                      <a:pt x="69" y="1"/>
                    </a:cubicBezTo>
                    <a:cubicBezTo>
                      <a:pt x="103" y="1"/>
                      <a:pt x="131" y="29"/>
                      <a:pt x="130" y="63"/>
                    </a:cubicBezTo>
                    <a:lnTo>
                      <a:pt x="125" y="601"/>
                    </a:lnTo>
                    <a:close/>
                  </a:path>
                </a:pathLst>
              </a:custGeom>
              <a:solidFill>
                <a:srgbClr val="E1E1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1" name="íŝľiḍè"/>
              <p:cNvSpPr/>
              <p:nvPr/>
            </p:nvSpPr>
            <p:spPr bwMode="auto">
              <a:xfrm>
                <a:off x="1266" y="2647"/>
                <a:ext cx="1224" cy="798"/>
              </a:xfrm>
              <a:custGeom>
                <a:avLst/>
                <a:gdLst>
                  <a:gd name="T0" fmla="*/ 4570 w 4570"/>
                  <a:gd name="T1" fmla="*/ 2552 h 2980"/>
                  <a:gd name="T2" fmla="*/ 4141 w 4570"/>
                  <a:gd name="T3" fmla="*/ 2980 h 2980"/>
                  <a:gd name="T4" fmla="*/ 428 w 4570"/>
                  <a:gd name="T5" fmla="*/ 2980 h 2980"/>
                  <a:gd name="T6" fmla="*/ 0 w 4570"/>
                  <a:gd name="T7" fmla="*/ 2552 h 2980"/>
                  <a:gd name="T8" fmla="*/ 0 w 4570"/>
                  <a:gd name="T9" fmla="*/ 429 h 2980"/>
                  <a:gd name="T10" fmla="*/ 428 w 4570"/>
                  <a:gd name="T11" fmla="*/ 0 h 2980"/>
                  <a:gd name="T12" fmla="*/ 4141 w 4570"/>
                  <a:gd name="T13" fmla="*/ 0 h 2980"/>
                  <a:gd name="T14" fmla="*/ 4570 w 4570"/>
                  <a:gd name="T15" fmla="*/ 429 h 2980"/>
                  <a:gd name="T16" fmla="*/ 4570 w 4570"/>
                  <a:gd name="T17" fmla="*/ 2552 h 2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0" h="2980">
                    <a:moveTo>
                      <a:pt x="4570" y="2552"/>
                    </a:moveTo>
                    <a:cubicBezTo>
                      <a:pt x="4570" y="2788"/>
                      <a:pt x="4378" y="2980"/>
                      <a:pt x="4141" y="2980"/>
                    </a:cubicBezTo>
                    <a:cubicBezTo>
                      <a:pt x="428" y="2980"/>
                      <a:pt x="428" y="2980"/>
                      <a:pt x="428" y="2980"/>
                    </a:cubicBezTo>
                    <a:cubicBezTo>
                      <a:pt x="192" y="2980"/>
                      <a:pt x="0" y="2788"/>
                      <a:pt x="0" y="2552"/>
                    </a:cubicBezTo>
                    <a:cubicBezTo>
                      <a:pt x="0" y="429"/>
                      <a:pt x="0" y="429"/>
                      <a:pt x="0" y="429"/>
                    </a:cubicBezTo>
                    <a:cubicBezTo>
                      <a:pt x="0" y="192"/>
                      <a:pt x="192" y="0"/>
                      <a:pt x="428" y="0"/>
                    </a:cubicBezTo>
                    <a:cubicBezTo>
                      <a:pt x="4141" y="0"/>
                      <a:pt x="4141" y="0"/>
                      <a:pt x="4141" y="0"/>
                    </a:cubicBezTo>
                    <a:cubicBezTo>
                      <a:pt x="4378" y="0"/>
                      <a:pt x="4570" y="192"/>
                      <a:pt x="4570" y="429"/>
                    </a:cubicBezTo>
                    <a:lnTo>
                      <a:pt x="4570" y="2552"/>
                    </a:lnTo>
                    <a:close/>
                  </a:path>
                </a:pathLst>
              </a:custGeom>
              <a:solidFill>
                <a:srgbClr val="BCB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2" name="iśḷïḑe"/>
              <p:cNvSpPr/>
              <p:nvPr/>
            </p:nvSpPr>
            <p:spPr bwMode="auto">
              <a:xfrm>
                <a:off x="1342" y="3022"/>
                <a:ext cx="1071" cy="49"/>
              </a:xfrm>
              <a:custGeom>
                <a:avLst/>
                <a:gdLst>
                  <a:gd name="T0" fmla="*/ 3997 w 3997"/>
                  <a:gd name="T1" fmla="*/ 93 h 185"/>
                  <a:gd name="T2" fmla="*/ 3905 w 3997"/>
                  <a:gd name="T3" fmla="*/ 185 h 185"/>
                  <a:gd name="T4" fmla="*/ 92 w 3997"/>
                  <a:gd name="T5" fmla="*/ 185 h 185"/>
                  <a:gd name="T6" fmla="*/ 0 w 3997"/>
                  <a:gd name="T7" fmla="*/ 93 h 185"/>
                  <a:gd name="T8" fmla="*/ 92 w 3997"/>
                  <a:gd name="T9" fmla="*/ 0 h 185"/>
                  <a:gd name="T10" fmla="*/ 3905 w 3997"/>
                  <a:gd name="T11" fmla="*/ 0 h 185"/>
                  <a:gd name="T12" fmla="*/ 3997 w 3997"/>
                  <a:gd name="T13" fmla="*/ 9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97" h="185">
                    <a:moveTo>
                      <a:pt x="3997" y="93"/>
                    </a:moveTo>
                    <a:cubicBezTo>
                      <a:pt x="3997" y="144"/>
                      <a:pt x="3956" y="185"/>
                      <a:pt x="390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41" y="185"/>
                      <a:pt x="0" y="144"/>
                      <a:pt x="0" y="93"/>
                    </a:cubicBezTo>
                    <a:cubicBezTo>
                      <a:pt x="0" y="42"/>
                      <a:pt x="41" y="0"/>
                      <a:pt x="92" y="0"/>
                    </a:cubicBezTo>
                    <a:cubicBezTo>
                      <a:pt x="3905" y="0"/>
                      <a:pt x="3905" y="0"/>
                      <a:pt x="3905" y="0"/>
                    </a:cubicBezTo>
                    <a:cubicBezTo>
                      <a:pt x="3956" y="0"/>
                      <a:pt x="3997" y="42"/>
                      <a:pt x="3997" y="93"/>
                    </a:cubicBezTo>
                    <a:close/>
                  </a:path>
                </a:pathLst>
              </a:custGeom>
              <a:solidFill>
                <a:srgbClr val="A19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3" name="ïṥļîḋé"/>
              <p:cNvSpPr/>
              <p:nvPr/>
            </p:nvSpPr>
            <p:spPr bwMode="auto">
              <a:xfrm>
                <a:off x="1399" y="2768"/>
                <a:ext cx="387" cy="160"/>
              </a:xfrm>
              <a:custGeom>
                <a:avLst/>
                <a:gdLst>
                  <a:gd name="T0" fmla="*/ 1407 w 1444"/>
                  <a:gd name="T1" fmla="*/ 446 h 596"/>
                  <a:gd name="T2" fmla="*/ 1406 w 1444"/>
                  <a:gd name="T3" fmla="*/ 446 h 596"/>
                  <a:gd name="T4" fmla="*/ 1444 w 1444"/>
                  <a:gd name="T5" fmla="*/ 297 h 596"/>
                  <a:gd name="T6" fmla="*/ 1444 w 1444"/>
                  <a:gd name="T7" fmla="*/ 297 h 596"/>
                  <a:gd name="T8" fmla="*/ 1148 w 1444"/>
                  <a:gd name="T9" fmla="*/ 0 h 596"/>
                  <a:gd name="T10" fmla="*/ 724 w 1444"/>
                  <a:gd name="T11" fmla="*/ 0 h 596"/>
                  <a:gd name="T12" fmla="*/ 300 w 1444"/>
                  <a:gd name="T13" fmla="*/ 0 h 596"/>
                  <a:gd name="T14" fmla="*/ 0 w 1444"/>
                  <a:gd name="T15" fmla="*/ 297 h 596"/>
                  <a:gd name="T16" fmla="*/ 0 w 1444"/>
                  <a:gd name="T17" fmla="*/ 297 h 596"/>
                  <a:gd name="T18" fmla="*/ 40 w 1444"/>
                  <a:gd name="T19" fmla="*/ 445 h 596"/>
                  <a:gd name="T20" fmla="*/ 40 w 1444"/>
                  <a:gd name="T21" fmla="*/ 446 h 596"/>
                  <a:gd name="T22" fmla="*/ 300 w 1444"/>
                  <a:gd name="T23" fmla="*/ 596 h 596"/>
                  <a:gd name="T24" fmla="*/ 724 w 1444"/>
                  <a:gd name="T25" fmla="*/ 596 h 596"/>
                  <a:gd name="T26" fmla="*/ 1148 w 1444"/>
                  <a:gd name="T27" fmla="*/ 596 h 596"/>
                  <a:gd name="T28" fmla="*/ 1407 w 1444"/>
                  <a:gd name="T29" fmla="*/ 44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4" h="596">
                    <a:moveTo>
                      <a:pt x="1407" y="446"/>
                    </a:moveTo>
                    <a:cubicBezTo>
                      <a:pt x="1406" y="446"/>
                      <a:pt x="1406" y="446"/>
                      <a:pt x="1406" y="446"/>
                    </a:cubicBezTo>
                    <a:cubicBezTo>
                      <a:pt x="1431" y="402"/>
                      <a:pt x="1444" y="351"/>
                      <a:pt x="1444" y="297"/>
                    </a:cubicBezTo>
                    <a:cubicBezTo>
                      <a:pt x="1444" y="297"/>
                      <a:pt x="1444" y="297"/>
                      <a:pt x="1444" y="297"/>
                    </a:cubicBezTo>
                    <a:cubicBezTo>
                      <a:pt x="1444" y="132"/>
                      <a:pt x="1313" y="0"/>
                      <a:pt x="1148" y="0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2"/>
                      <a:pt x="0" y="297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351"/>
                      <a:pt x="14" y="401"/>
                      <a:pt x="40" y="445"/>
                    </a:cubicBezTo>
                    <a:cubicBezTo>
                      <a:pt x="40" y="446"/>
                      <a:pt x="40" y="446"/>
                      <a:pt x="40" y="446"/>
                    </a:cubicBezTo>
                    <a:cubicBezTo>
                      <a:pt x="92" y="536"/>
                      <a:pt x="189" y="596"/>
                      <a:pt x="300" y="596"/>
                    </a:cubicBezTo>
                    <a:cubicBezTo>
                      <a:pt x="724" y="596"/>
                      <a:pt x="724" y="596"/>
                      <a:pt x="724" y="596"/>
                    </a:cubicBezTo>
                    <a:cubicBezTo>
                      <a:pt x="1148" y="596"/>
                      <a:pt x="1148" y="596"/>
                      <a:pt x="1148" y="596"/>
                    </a:cubicBezTo>
                    <a:cubicBezTo>
                      <a:pt x="1259" y="596"/>
                      <a:pt x="1355" y="536"/>
                      <a:pt x="1407" y="446"/>
                    </a:cubicBezTo>
                    <a:close/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4" name="iṥľïdè"/>
              <p:cNvSpPr/>
              <p:nvPr/>
            </p:nvSpPr>
            <p:spPr bwMode="auto">
              <a:xfrm>
                <a:off x="1592" y="2888"/>
                <a:ext cx="184" cy="40"/>
              </a:xfrm>
              <a:custGeom>
                <a:avLst/>
                <a:gdLst>
                  <a:gd name="T0" fmla="*/ 687 w 687"/>
                  <a:gd name="T1" fmla="*/ 0 h 149"/>
                  <a:gd name="T2" fmla="*/ 522 w 687"/>
                  <a:gd name="T3" fmla="*/ 40 h 149"/>
                  <a:gd name="T4" fmla="*/ 0 w 687"/>
                  <a:gd name="T5" fmla="*/ 40 h 149"/>
                  <a:gd name="T6" fmla="*/ 0 w 687"/>
                  <a:gd name="T7" fmla="*/ 149 h 149"/>
                  <a:gd name="T8" fmla="*/ 428 w 687"/>
                  <a:gd name="T9" fmla="*/ 149 h 149"/>
                  <a:gd name="T10" fmla="*/ 687 w 687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149">
                    <a:moveTo>
                      <a:pt x="687" y="0"/>
                    </a:moveTo>
                    <a:cubicBezTo>
                      <a:pt x="637" y="25"/>
                      <a:pt x="581" y="40"/>
                      <a:pt x="52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428" y="149"/>
                      <a:pt x="428" y="149"/>
                      <a:pt x="428" y="149"/>
                    </a:cubicBezTo>
                    <a:cubicBezTo>
                      <a:pt x="539" y="149"/>
                      <a:pt x="635" y="90"/>
                      <a:pt x="687" y="0"/>
                    </a:cubicBezTo>
                    <a:close/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5" name="iŝļiḓè"/>
              <p:cNvSpPr/>
              <p:nvPr/>
            </p:nvSpPr>
            <p:spPr bwMode="auto">
              <a:xfrm>
                <a:off x="1592" y="2768"/>
                <a:ext cx="194" cy="130"/>
              </a:xfrm>
              <a:custGeom>
                <a:avLst/>
                <a:gdLst>
                  <a:gd name="T0" fmla="*/ 724 w 724"/>
                  <a:gd name="T1" fmla="*/ 297 h 487"/>
                  <a:gd name="T2" fmla="*/ 428 w 724"/>
                  <a:gd name="T3" fmla="*/ 0 h 487"/>
                  <a:gd name="T4" fmla="*/ 0 w 724"/>
                  <a:gd name="T5" fmla="*/ 0 h 487"/>
                  <a:gd name="T6" fmla="*/ 0 w 724"/>
                  <a:gd name="T7" fmla="*/ 487 h 487"/>
                  <a:gd name="T8" fmla="*/ 522 w 724"/>
                  <a:gd name="T9" fmla="*/ 487 h 487"/>
                  <a:gd name="T10" fmla="*/ 686 w 724"/>
                  <a:gd name="T11" fmla="*/ 447 h 487"/>
                  <a:gd name="T12" fmla="*/ 724 w 724"/>
                  <a:gd name="T13" fmla="*/ 29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87">
                    <a:moveTo>
                      <a:pt x="724" y="297"/>
                    </a:moveTo>
                    <a:cubicBezTo>
                      <a:pt x="724" y="132"/>
                      <a:pt x="593" y="0"/>
                      <a:pt x="4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522" y="487"/>
                      <a:pt x="522" y="487"/>
                      <a:pt x="522" y="487"/>
                    </a:cubicBezTo>
                    <a:cubicBezTo>
                      <a:pt x="581" y="487"/>
                      <a:pt x="636" y="472"/>
                      <a:pt x="686" y="447"/>
                    </a:cubicBezTo>
                    <a:cubicBezTo>
                      <a:pt x="711" y="403"/>
                      <a:pt x="724" y="351"/>
                      <a:pt x="724" y="297"/>
                    </a:cubicBezTo>
                    <a:close/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6" name="íšḷidè"/>
              <p:cNvSpPr/>
              <p:nvPr/>
            </p:nvSpPr>
            <p:spPr bwMode="auto">
              <a:xfrm>
                <a:off x="1410" y="2888"/>
                <a:ext cx="182" cy="40"/>
              </a:xfrm>
              <a:custGeom>
                <a:avLst/>
                <a:gdLst>
                  <a:gd name="T0" fmla="*/ 166 w 680"/>
                  <a:gd name="T1" fmla="*/ 40 h 149"/>
                  <a:gd name="T2" fmla="*/ 0 w 680"/>
                  <a:gd name="T3" fmla="*/ 0 h 149"/>
                  <a:gd name="T4" fmla="*/ 260 w 680"/>
                  <a:gd name="T5" fmla="*/ 149 h 149"/>
                  <a:gd name="T6" fmla="*/ 680 w 680"/>
                  <a:gd name="T7" fmla="*/ 149 h 149"/>
                  <a:gd name="T8" fmla="*/ 680 w 680"/>
                  <a:gd name="T9" fmla="*/ 40 h 149"/>
                  <a:gd name="T10" fmla="*/ 166 w 680"/>
                  <a:gd name="T11" fmla="*/ 4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149">
                    <a:moveTo>
                      <a:pt x="166" y="40"/>
                    </a:moveTo>
                    <a:cubicBezTo>
                      <a:pt x="106" y="40"/>
                      <a:pt x="50" y="25"/>
                      <a:pt x="0" y="0"/>
                    </a:cubicBezTo>
                    <a:cubicBezTo>
                      <a:pt x="52" y="90"/>
                      <a:pt x="149" y="149"/>
                      <a:pt x="260" y="149"/>
                    </a:cubicBezTo>
                    <a:cubicBezTo>
                      <a:pt x="680" y="149"/>
                      <a:pt x="680" y="149"/>
                      <a:pt x="680" y="149"/>
                    </a:cubicBezTo>
                    <a:cubicBezTo>
                      <a:pt x="680" y="40"/>
                      <a:pt x="680" y="40"/>
                      <a:pt x="680" y="40"/>
                    </a:cubicBezTo>
                    <a:lnTo>
                      <a:pt x="166" y="40"/>
                    </a:lnTo>
                    <a:close/>
                  </a:path>
                </a:pathLst>
              </a:custGeom>
              <a:solidFill>
                <a:srgbClr val="DC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7" name="îşlîḋé"/>
              <p:cNvSpPr/>
              <p:nvPr/>
            </p:nvSpPr>
            <p:spPr bwMode="auto">
              <a:xfrm>
                <a:off x="1399" y="2768"/>
                <a:ext cx="193" cy="130"/>
              </a:xfrm>
              <a:custGeom>
                <a:avLst/>
                <a:gdLst>
                  <a:gd name="T0" fmla="*/ 720 w 720"/>
                  <a:gd name="T1" fmla="*/ 487 h 487"/>
                  <a:gd name="T2" fmla="*/ 720 w 720"/>
                  <a:gd name="T3" fmla="*/ 0 h 487"/>
                  <a:gd name="T4" fmla="*/ 300 w 720"/>
                  <a:gd name="T5" fmla="*/ 0 h 487"/>
                  <a:gd name="T6" fmla="*/ 0 w 720"/>
                  <a:gd name="T7" fmla="*/ 297 h 487"/>
                  <a:gd name="T8" fmla="*/ 0 w 720"/>
                  <a:gd name="T9" fmla="*/ 297 h 487"/>
                  <a:gd name="T10" fmla="*/ 40 w 720"/>
                  <a:gd name="T11" fmla="*/ 446 h 487"/>
                  <a:gd name="T12" fmla="*/ 206 w 720"/>
                  <a:gd name="T13" fmla="*/ 487 h 487"/>
                  <a:gd name="T14" fmla="*/ 720 w 720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487">
                    <a:moveTo>
                      <a:pt x="720" y="487"/>
                    </a:moveTo>
                    <a:cubicBezTo>
                      <a:pt x="720" y="0"/>
                      <a:pt x="720" y="0"/>
                      <a:pt x="72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2"/>
                      <a:pt x="0" y="297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351"/>
                      <a:pt x="14" y="403"/>
                      <a:pt x="40" y="446"/>
                    </a:cubicBezTo>
                    <a:cubicBezTo>
                      <a:pt x="89" y="472"/>
                      <a:pt x="146" y="487"/>
                      <a:pt x="206" y="487"/>
                    </a:cubicBezTo>
                    <a:lnTo>
                      <a:pt x="720" y="487"/>
                    </a:lnTo>
                    <a:close/>
                  </a:path>
                </a:pathLst>
              </a:custGeom>
              <a:solidFill>
                <a:srgbClr val="F1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8" name="ïśľiḑê"/>
              <p:cNvSpPr/>
              <p:nvPr/>
            </p:nvSpPr>
            <p:spPr bwMode="auto">
              <a:xfrm>
                <a:off x="1592" y="2785"/>
                <a:ext cx="173" cy="45"/>
              </a:xfrm>
              <a:custGeom>
                <a:avLst/>
                <a:gdLst>
                  <a:gd name="T0" fmla="*/ 348 w 646"/>
                  <a:gd name="T1" fmla="*/ 48 h 168"/>
                  <a:gd name="T2" fmla="*/ 398 w 646"/>
                  <a:gd name="T3" fmla="*/ 48 h 168"/>
                  <a:gd name="T4" fmla="*/ 399 w 646"/>
                  <a:gd name="T5" fmla="*/ 48 h 168"/>
                  <a:gd name="T6" fmla="*/ 479 w 646"/>
                  <a:gd name="T7" fmla="*/ 60 h 168"/>
                  <a:gd name="T8" fmla="*/ 601 w 646"/>
                  <a:gd name="T9" fmla="*/ 154 h 168"/>
                  <a:gd name="T10" fmla="*/ 608 w 646"/>
                  <a:gd name="T11" fmla="*/ 162 h 168"/>
                  <a:gd name="T12" fmla="*/ 634 w 646"/>
                  <a:gd name="T13" fmla="*/ 164 h 168"/>
                  <a:gd name="T14" fmla="*/ 646 w 646"/>
                  <a:gd name="T15" fmla="*/ 144 h 168"/>
                  <a:gd name="T16" fmla="*/ 646 w 646"/>
                  <a:gd name="T17" fmla="*/ 144 h 168"/>
                  <a:gd name="T18" fmla="*/ 646 w 646"/>
                  <a:gd name="T19" fmla="*/ 144 h 168"/>
                  <a:gd name="T20" fmla="*/ 646 w 646"/>
                  <a:gd name="T21" fmla="*/ 142 h 168"/>
                  <a:gd name="T22" fmla="*/ 643 w 646"/>
                  <a:gd name="T23" fmla="*/ 130 h 168"/>
                  <a:gd name="T24" fmla="*/ 491 w 646"/>
                  <a:gd name="T25" fmla="*/ 15 h 168"/>
                  <a:gd name="T26" fmla="*/ 397 w 646"/>
                  <a:gd name="T27" fmla="*/ 2 h 168"/>
                  <a:gd name="T28" fmla="*/ 348 w 646"/>
                  <a:gd name="T29" fmla="*/ 2 h 168"/>
                  <a:gd name="T30" fmla="*/ 0 w 646"/>
                  <a:gd name="T31" fmla="*/ 2 h 168"/>
                  <a:gd name="T32" fmla="*/ 0 w 646"/>
                  <a:gd name="T33" fmla="*/ 48 h 168"/>
                  <a:gd name="T34" fmla="*/ 348 w 646"/>
                  <a:gd name="T35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168">
                    <a:moveTo>
                      <a:pt x="348" y="48"/>
                    </a:moveTo>
                    <a:cubicBezTo>
                      <a:pt x="398" y="48"/>
                      <a:pt x="398" y="48"/>
                      <a:pt x="398" y="48"/>
                    </a:cubicBezTo>
                    <a:cubicBezTo>
                      <a:pt x="399" y="48"/>
                      <a:pt x="399" y="48"/>
                      <a:pt x="399" y="48"/>
                    </a:cubicBezTo>
                    <a:cubicBezTo>
                      <a:pt x="399" y="48"/>
                      <a:pt x="435" y="47"/>
                      <a:pt x="479" y="60"/>
                    </a:cubicBezTo>
                    <a:cubicBezTo>
                      <a:pt x="534" y="77"/>
                      <a:pt x="576" y="109"/>
                      <a:pt x="601" y="154"/>
                    </a:cubicBezTo>
                    <a:cubicBezTo>
                      <a:pt x="602" y="157"/>
                      <a:pt x="605" y="160"/>
                      <a:pt x="608" y="162"/>
                    </a:cubicBezTo>
                    <a:cubicBezTo>
                      <a:pt x="615" y="167"/>
                      <a:pt x="625" y="168"/>
                      <a:pt x="634" y="164"/>
                    </a:cubicBezTo>
                    <a:cubicBezTo>
                      <a:pt x="641" y="159"/>
                      <a:pt x="646" y="152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3"/>
                      <a:pt x="646" y="143"/>
                      <a:pt x="646" y="142"/>
                    </a:cubicBezTo>
                    <a:cubicBezTo>
                      <a:pt x="646" y="138"/>
                      <a:pt x="645" y="134"/>
                      <a:pt x="643" y="130"/>
                    </a:cubicBezTo>
                    <a:cubicBezTo>
                      <a:pt x="612" y="74"/>
                      <a:pt x="559" y="35"/>
                      <a:pt x="491" y="15"/>
                    </a:cubicBezTo>
                    <a:cubicBezTo>
                      <a:pt x="443" y="0"/>
                      <a:pt x="403" y="2"/>
                      <a:pt x="397" y="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348" y="48"/>
                    </a:lnTo>
                    <a:close/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29" name="îṩlíḑè"/>
              <p:cNvSpPr/>
              <p:nvPr/>
            </p:nvSpPr>
            <p:spPr bwMode="auto">
              <a:xfrm>
                <a:off x="1418" y="2785"/>
                <a:ext cx="174" cy="45"/>
              </a:xfrm>
              <a:custGeom>
                <a:avLst/>
                <a:gdLst>
                  <a:gd name="T0" fmla="*/ 46 w 648"/>
                  <a:gd name="T1" fmla="*/ 154 h 169"/>
                  <a:gd name="T2" fmla="*/ 168 w 648"/>
                  <a:gd name="T3" fmla="*/ 61 h 169"/>
                  <a:gd name="T4" fmla="*/ 248 w 648"/>
                  <a:gd name="T5" fmla="*/ 48 h 169"/>
                  <a:gd name="T6" fmla="*/ 249 w 648"/>
                  <a:gd name="T7" fmla="*/ 48 h 169"/>
                  <a:gd name="T8" fmla="*/ 298 w 648"/>
                  <a:gd name="T9" fmla="*/ 48 h 169"/>
                  <a:gd name="T10" fmla="*/ 648 w 648"/>
                  <a:gd name="T11" fmla="*/ 48 h 169"/>
                  <a:gd name="T12" fmla="*/ 648 w 648"/>
                  <a:gd name="T13" fmla="*/ 2 h 169"/>
                  <a:gd name="T14" fmla="*/ 298 w 648"/>
                  <a:gd name="T15" fmla="*/ 2 h 169"/>
                  <a:gd name="T16" fmla="*/ 249 w 648"/>
                  <a:gd name="T17" fmla="*/ 2 h 169"/>
                  <a:gd name="T18" fmla="*/ 156 w 648"/>
                  <a:gd name="T19" fmla="*/ 15 h 169"/>
                  <a:gd name="T20" fmla="*/ 3 w 648"/>
                  <a:gd name="T21" fmla="*/ 131 h 169"/>
                  <a:gd name="T22" fmla="*/ 0 w 648"/>
                  <a:gd name="T23" fmla="*/ 143 h 169"/>
                  <a:gd name="T24" fmla="*/ 0 w 648"/>
                  <a:gd name="T25" fmla="*/ 144 h 169"/>
                  <a:gd name="T26" fmla="*/ 0 w 648"/>
                  <a:gd name="T27" fmla="*/ 145 h 169"/>
                  <a:gd name="T28" fmla="*/ 0 w 648"/>
                  <a:gd name="T29" fmla="*/ 145 h 169"/>
                  <a:gd name="T30" fmla="*/ 13 w 648"/>
                  <a:gd name="T31" fmla="*/ 164 h 169"/>
                  <a:gd name="T32" fmla="*/ 39 w 648"/>
                  <a:gd name="T33" fmla="*/ 162 h 169"/>
                  <a:gd name="T34" fmla="*/ 46 w 648"/>
                  <a:gd name="T35" fmla="*/ 1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8" h="169">
                    <a:moveTo>
                      <a:pt x="46" y="154"/>
                    </a:moveTo>
                    <a:cubicBezTo>
                      <a:pt x="71" y="109"/>
                      <a:pt x="112" y="78"/>
                      <a:pt x="168" y="61"/>
                    </a:cubicBezTo>
                    <a:cubicBezTo>
                      <a:pt x="211" y="47"/>
                      <a:pt x="248" y="48"/>
                      <a:pt x="248" y="48"/>
                    </a:cubicBezTo>
                    <a:cubicBezTo>
                      <a:pt x="249" y="48"/>
                      <a:pt x="249" y="48"/>
                      <a:pt x="249" y="48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648" y="48"/>
                      <a:pt x="648" y="48"/>
                      <a:pt x="648" y="48"/>
                    </a:cubicBezTo>
                    <a:cubicBezTo>
                      <a:pt x="648" y="2"/>
                      <a:pt x="648" y="2"/>
                      <a:pt x="648" y="2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4" y="2"/>
                      <a:pt x="204" y="0"/>
                      <a:pt x="156" y="15"/>
                    </a:cubicBezTo>
                    <a:cubicBezTo>
                      <a:pt x="87" y="35"/>
                      <a:pt x="35" y="75"/>
                      <a:pt x="3" y="131"/>
                    </a:cubicBezTo>
                    <a:cubicBezTo>
                      <a:pt x="1" y="135"/>
                      <a:pt x="0" y="139"/>
                      <a:pt x="0" y="143"/>
                    </a:cubicBezTo>
                    <a:cubicBezTo>
                      <a:pt x="0" y="143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54"/>
                      <a:pt x="5" y="160"/>
                      <a:pt x="13" y="164"/>
                    </a:cubicBezTo>
                    <a:cubicBezTo>
                      <a:pt x="21" y="169"/>
                      <a:pt x="32" y="168"/>
                      <a:pt x="39" y="162"/>
                    </a:cubicBezTo>
                    <a:cubicBezTo>
                      <a:pt x="42" y="160"/>
                      <a:pt x="44" y="157"/>
                      <a:pt x="46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0" name="ïṡļïdé"/>
              <p:cNvSpPr/>
              <p:nvPr/>
            </p:nvSpPr>
            <p:spPr bwMode="auto">
              <a:xfrm>
                <a:off x="1399" y="3165"/>
                <a:ext cx="387" cy="160"/>
              </a:xfrm>
              <a:custGeom>
                <a:avLst/>
                <a:gdLst>
                  <a:gd name="T0" fmla="*/ 1407 w 1444"/>
                  <a:gd name="T1" fmla="*/ 447 h 597"/>
                  <a:gd name="T2" fmla="*/ 1406 w 1444"/>
                  <a:gd name="T3" fmla="*/ 447 h 597"/>
                  <a:gd name="T4" fmla="*/ 1444 w 1444"/>
                  <a:gd name="T5" fmla="*/ 298 h 597"/>
                  <a:gd name="T6" fmla="*/ 1444 w 1444"/>
                  <a:gd name="T7" fmla="*/ 298 h 597"/>
                  <a:gd name="T8" fmla="*/ 1148 w 1444"/>
                  <a:gd name="T9" fmla="*/ 0 h 597"/>
                  <a:gd name="T10" fmla="*/ 724 w 1444"/>
                  <a:gd name="T11" fmla="*/ 0 h 597"/>
                  <a:gd name="T12" fmla="*/ 300 w 1444"/>
                  <a:gd name="T13" fmla="*/ 0 h 597"/>
                  <a:gd name="T14" fmla="*/ 0 w 1444"/>
                  <a:gd name="T15" fmla="*/ 298 h 597"/>
                  <a:gd name="T16" fmla="*/ 0 w 1444"/>
                  <a:gd name="T17" fmla="*/ 298 h 597"/>
                  <a:gd name="T18" fmla="*/ 40 w 1444"/>
                  <a:gd name="T19" fmla="*/ 446 h 597"/>
                  <a:gd name="T20" fmla="*/ 40 w 1444"/>
                  <a:gd name="T21" fmla="*/ 447 h 597"/>
                  <a:gd name="T22" fmla="*/ 300 w 1444"/>
                  <a:gd name="T23" fmla="*/ 597 h 597"/>
                  <a:gd name="T24" fmla="*/ 724 w 1444"/>
                  <a:gd name="T25" fmla="*/ 597 h 597"/>
                  <a:gd name="T26" fmla="*/ 1148 w 1444"/>
                  <a:gd name="T27" fmla="*/ 597 h 597"/>
                  <a:gd name="T28" fmla="*/ 1407 w 1444"/>
                  <a:gd name="T29" fmla="*/ 44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4" h="597">
                    <a:moveTo>
                      <a:pt x="1407" y="447"/>
                    </a:moveTo>
                    <a:cubicBezTo>
                      <a:pt x="1406" y="447"/>
                      <a:pt x="1406" y="447"/>
                      <a:pt x="1406" y="447"/>
                    </a:cubicBezTo>
                    <a:cubicBezTo>
                      <a:pt x="1431" y="403"/>
                      <a:pt x="1444" y="352"/>
                      <a:pt x="1444" y="298"/>
                    </a:cubicBezTo>
                    <a:cubicBezTo>
                      <a:pt x="1444" y="298"/>
                      <a:pt x="1444" y="298"/>
                      <a:pt x="1444" y="298"/>
                    </a:cubicBezTo>
                    <a:cubicBezTo>
                      <a:pt x="1444" y="133"/>
                      <a:pt x="1313" y="0"/>
                      <a:pt x="1148" y="0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3"/>
                      <a:pt x="0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52"/>
                      <a:pt x="14" y="402"/>
                      <a:pt x="40" y="446"/>
                    </a:cubicBezTo>
                    <a:cubicBezTo>
                      <a:pt x="40" y="447"/>
                      <a:pt x="40" y="447"/>
                      <a:pt x="40" y="447"/>
                    </a:cubicBezTo>
                    <a:cubicBezTo>
                      <a:pt x="92" y="537"/>
                      <a:pt x="189" y="597"/>
                      <a:pt x="300" y="597"/>
                    </a:cubicBezTo>
                    <a:cubicBezTo>
                      <a:pt x="724" y="597"/>
                      <a:pt x="724" y="597"/>
                      <a:pt x="724" y="597"/>
                    </a:cubicBezTo>
                    <a:cubicBezTo>
                      <a:pt x="1148" y="597"/>
                      <a:pt x="1148" y="597"/>
                      <a:pt x="1148" y="597"/>
                    </a:cubicBezTo>
                    <a:cubicBezTo>
                      <a:pt x="1259" y="597"/>
                      <a:pt x="1355" y="537"/>
                      <a:pt x="1407" y="447"/>
                    </a:cubicBezTo>
                    <a:close/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1" name="ïşľíḍé"/>
              <p:cNvSpPr/>
              <p:nvPr/>
            </p:nvSpPr>
            <p:spPr bwMode="auto">
              <a:xfrm>
                <a:off x="1592" y="3285"/>
                <a:ext cx="184" cy="40"/>
              </a:xfrm>
              <a:custGeom>
                <a:avLst/>
                <a:gdLst>
                  <a:gd name="T0" fmla="*/ 687 w 687"/>
                  <a:gd name="T1" fmla="*/ 0 h 149"/>
                  <a:gd name="T2" fmla="*/ 522 w 687"/>
                  <a:gd name="T3" fmla="*/ 40 h 149"/>
                  <a:gd name="T4" fmla="*/ 0 w 687"/>
                  <a:gd name="T5" fmla="*/ 40 h 149"/>
                  <a:gd name="T6" fmla="*/ 0 w 687"/>
                  <a:gd name="T7" fmla="*/ 149 h 149"/>
                  <a:gd name="T8" fmla="*/ 428 w 687"/>
                  <a:gd name="T9" fmla="*/ 149 h 149"/>
                  <a:gd name="T10" fmla="*/ 687 w 687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149">
                    <a:moveTo>
                      <a:pt x="687" y="0"/>
                    </a:moveTo>
                    <a:cubicBezTo>
                      <a:pt x="637" y="25"/>
                      <a:pt x="581" y="40"/>
                      <a:pt x="52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428" y="149"/>
                      <a:pt x="428" y="149"/>
                      <a:pt x="428" y="149"/>
                    </a:cubicBezTo>
                    <a:cubicBezTo>
                      <a:pt x="539" y="149"/>
                      <a:pt x="635" y="90"/>
                      <a:pt x="687" y="0"/>
                    </a:cubicBezTo>
                    <a:close/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2" name="íŝľidè"/>
              <p:cNvSpPr/>
              <p:nvPr/>
            </p:nvSpPr>
            <p:spPr bwMode="auto">
              <a:xfrm>
                <a:off x="1592" y="3165"/>
                <a:ext cx="194" cy="131"/>
              </a:xfrm>
              <a:custGeom>
                <a:avLst/>
                <a:gdLst>
                  <a:gd name="T0" fmla="*/ 724 w 724"/>
                  <a:gd name="T1" fmla="*/ 298 h 488"/>
                  <a:gd name="T2" fmla="*/ 428 w 724"/>
                  <a:gd name="T3" fmla="*/ 0 h 488"/>
                  <a:gd name="T4" fmla="*/ 0 w 724"/>
                  <a:gd name="T5" fmla="*/ 0 h 488"/>
                  <a:gd name="T6" fmla="*/ 0 w 724"/>
                  <a:gd name="T7" fmla="*/ 488 h 488"/>
                  <a:gd name="T8" fmla="*/ 522 w 724"/>
                  <a:gd name="T9" fmla="*/ 488 h 488"/>
                  <a:gd name="T10" fmla="*/ 686 w 724"/>
                  <a:gd name="T11" fmla="*/ 447 h 488"/>
                  <a:gd name="T12" fmla="*/ 724 w 724"/>
                  <a:gd name="T13" fmla="*/ 29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88">
                    <a:moveTo>
                      <a:pt x="724" y="298"/>
                    </a:moveTo>
                    <a:cubicBezTo>
                      <a:pt x="724" y="133"/>
                      <a:pt x="593" y="0"/>
                      <a:pt x="4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522" y="488"/>
                      <a:pt x="522" y="488"/>
                      <a:pt x="522" y="488"/>
                    </a:cubicBezTo>
                    <a:cubicBezTo>
                      <a:pt x="581" y="488"/>
                      <a:pt x="636" y="473"/>
                      <a:pt x="686" y="447"/>
                    </a:cubicBezTo>
                    <a:cubicBezTo>
                      <a:pt x="711" y="404"/>
                      <a:pt x="724" y="352"/>
                      <a:pt x="724" y="298"/>
                    </a:cubicBezTo>
                    <a:close/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3" name="íṥlïdê"/>
              <p:cNvSpPr/>
              <p:nvPr/>
            </p:nvSpPr>
            <p:spPr bwMode="auto">
              <a:xfrm>
                <a:off x="1410" y="3285"/>
                <a:ext cx="182" cy="40"/>
              </a:xfrm>
              <a:custGeom>
                <a:avLst/>
                <a:gdLst>
                  <a:gd name="T0" fmla="*/ 166 w 680"/>
                  <a:gd name="T1" fmla="*/ 41 h 150"/>
                  <a:gd name="T2" fmla="*/ 0 w 680"/>
                  <a:gd name="T3" fmla="*/ 0 h 150"/>
                  <a:gd name="T4" fmla="*/ 260 w 680"/>
                  <a:gd name="T5" fmla="*/ 150 h 150"/>
                  <a:gd name="T6" fmla="*/ 680 w 680"/>
                  <a:gd name="T7" fmla="*/ 150 h 150"/>
                  <a:gd name="T8" fmla="*/ 680 w 680"/>
                  <a:gd name="T9" fmla="*/ 41 h 150"/>
                  <a:gd name="T10" fmla="*/ 166 w 680"/>
                  <a:gd name="T11" fmla="*/ 4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150">
                    <a:moveTo>
                      <a:pt x="166" y="41"/>
                    </a:moveTo>
                    <a:cubicBezTo>
                      <a:pt x="106" y="41"/>
                      <a:pt x="50" y="26"/>
                      <a:pt x="0" y="0"/>
                    </a:cubicBezTo>
                    <a:cubicBezTo>
                      <a:pt x="52" y="90"/>
                      <a:pt x="149" y="150"/>
                      <a:pt x="260" y="150"/>
                    </a:cubicBezTo>
                    <a:cubicBezTo>
                      <a:pt x="680" y="150"/>
                      <a:pt x="680" y="150"/>
                      <a:pt x="680" y="150"/>
                    </a:cubicBezTo>
                    <a:cubicBezTo>
                      <a:pt x="680" y="41"/>
                      <a:pt x="680" y="41"/>
                      <a:pt x="680" y="41"/>
                    </a:cubicBezTo>
                    <a:lnTo>
                      <a:pt x="166" y="41"/>
                    </a:lnTo>
                    <a:close/>
                  </a:path>
                </a:pathLst>
              </a:custGeom>
              <a:solidFill>
                <a:srgbClr val="DC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4" name="ïSlîḑè"/>
              <p:cNvSpPr/>
              <p:nvPr/>
            </p:nvSpPr>
            <p:spPr bwMode="auto">
              <a:xfrm>
                <a:off x="1399" y="3165"/>
                <a:ext cx="193" cy="131"/>
              </a:xfrm>
              <a:custGeom>
                <a:avLst/>
                <a:gdLst>
                  <a:gd name="T0" fmla="*/ 720 w 720"/>
                  <a:gd name="T1" fmla="*/ 488 h 488"/>
                  <a:gd name="T2" fmla="*/ 720 w 720"/>
                  <a:gd name="T3" fmla="*/ 0 h 488"/>
                  <a:gd name="T4" fmla="*/ 300 w 720"/>
                  <a:gd name="T5" fmla="*/ 0 h 488"/>
                  <a:gd name="T6" fmla="*/ 0 w 720"/>
                  <a:gd name="T7" fmla="*/ 298 h 488"/>
                  <a:gd name="T8" fmla="*/ 0 w 720"/>
                  <a:gd name="T9" fmla="*/ 298 h 488"/>
                  <a:gd name="T10" fmla="*/ 40 w 720"/>
                  <a:gd name="T11" fmla="*/ 447 h 488"/>
                  <a:gd name="T12" fmla="*/ 206 w 720"/>
                  <a:gd name="T13" fmla="*/ 488 h 488"/>
                  <a:gd name="T14" fmla="*/ 720 w 720"/>
                  <a:gd name="T1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488">
                    <a:moveTo>
                      <a:pt x="720" y="488"/>
                    </a:moveTo>
                    <a:cubicBezTo>
                      <a:pt x="720" y="0"/>
                      <a:pt x="720" y="0"/>
                      <a:pt x="72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3"/>
                      <a:pt x="0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52"/>
                      <a:pt x="14" y="403"/>
                      <a:pt x="40" y="447"/>
                    </a:cubicBezTo>
                    <a:cubicBezTo>
                      <a:pt x="89" y="472"/>
                      <a:pt x="146" y="488"/>
                      <a:pt x="206" y="488"/>
                    </a:cubicBezTo>
                    <a:lnTo>
                      <a:pt x="720" y="488"/>
                    </a:lnTo>
                    <a:close/>
                  </a:path>
                </a:pathLst>
              </a:custGeom>
              <a:solidFill>
                <a:srgbClr val="F1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5" name="iSlîḍé"/>
              <p:cNvSpPr/>
              <p:nvPr/>
            </p:nvSpPr>
            <p:spPr bwMode="auto">
              <a:xfrm>
                <a:off x="1592" y="3183"/>
                <a:ext cx="173" cy="45"/>
              </a:xfrm>
              <a:custGeom>
                <a:avLst/>
                <a:gdLst>
                  <a:gd name="T0" fmla="*/ 348 w 646"/>
                  <a:gd name="T1" fmla="*/ 48 h 168"/>
                  <a:gd name="T2" fmla="*/ 398 w 646"/>
                  <a:gd name="T3" fmla="*/ 48 h 168"/>
                  <a:gd name="T4" fmla="*/ 399 w 646"/>
                  <a:gd name="T5" fmla="*/ 48 h 168"/>
                  <a:gd name="T6" fmla="*/ 479 w 646"/>
                  <a:gd name="T7" fmla="*/ 60 h 168"/>
                  <a:gd name="T8" fmla="*/ 601 w 646"/>
                  <a:gd name="T9" fmla="*/ 154 h 168"/>
                  <a:gd name="T10" fmla="*/ 608 w 646"/>
                  <a:gd name="T11" fmla="*/ 162 h 168"/>
                  <a:gd name="T12" fmla="*/ 634 w 646"/>
                  <a:gd name="T13" fmla="*/ 163 h 168"/>
                  <a:gd name="T14" fmla="*/ 646 w 646"/>
                  <a:gd name="T15" fmla="*/ 144 h 168"/>
                  <a:gd name="T16" fmla="*/ 646 w 646"/>
                  <a:gd name="T17" fmla="*/ 144 h 168"/>
                  <a:gd name="T18" fmla="*/ 646 w 646"/>
                  <a:gd name="T19" fmla="*/ 144 h 168"/>
                  <a:gd name="T20" fmla="*/ 646 w 646"/>
                  <a:gd name="T21" fmla="*/ 142 h 168"/>
                  <a:gd name="T22" fmla="*/ 643 w 646"/>
                  <a:gd name="T23" fmla="*/ 130 h 168"/>
                  <a:gd name="T24" fmla="*/ 491 w 646"/>
                  <a:gd name="T25" fmla="*/ 15 h 168"/>
                  <a:gd name="T26" fmla="*/ 397 w 646"/>
                  <a:gd name="T27" fmla="*/ 2 h 168"/>
                  <a:gd name="T28" fmla="*/ 348 w 646"/>
                  <a:gd name="T29" fmla="*/ 2 h 168"/>
                  <a:gd name="T30" fmla="*/ 0 w 646"/>
                  <a:gd name="T31" fmla="*/ 2 h 168"/>
                  <a:gd name="T32" fmla="*/ 0 w 646"/>
                  <a:gd name="T33" fmla="*/ 48 h 168"/>
                  <a:gd name="T34" fmla="*/ 348 w 646"/>
                  <a:gd name="T35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168">
                    <a:moveTo>
                      <a:pt x="348" y="48"/>
                    </a:moveTo>
                    <a:cubicBezTo>
                      <a:pt x="398" y="48"/>
                      <a:pt x="398" y="48"/>
                      <a:pt x="398" y="48"/>
                    </a:cubicBezTo>
                    <a:cubicBezTo>
                      <a:pt x="399" y="48"/>
                      <a:pt x="399" y="48"/>
                      <a:pt x="399" y="48"/>
                    </a:cubicBezTo>
                    <a:cubicBezTo>
                      <a:pt x="399" y="48"/>
                      <a:pt x="435" y="47"/>
                      <a:pt x="479" y="60"/>
                    </a:cubicBezTo>
                    <a:cubicBezTo>
                      <a:pt x="534" y="77"/>
                      <a:pt x="576" y="109"/>
                      <a:pt x="601" y="154"/>
                    </a:cubicBezTo>
                    <a:cubicBezTo>
                      <a:pt x="602" y="157"/>
                      <a:pt x="605" y="160"/>
                      <a:pt x="608" y="162"/>
                    </a:cubicBezTo>
                    <a:cubicBezTo>
                      <a:pt x="615" y="167"/>
                      <a:pt x="625" y="168"/>
                      <a:pt x="634" y="163"/>
                    </a:cubicBezTo>
                    <a:cubicBezTo>
                      <a:pt x="641" y="159"/>
                      <a:pt x="646" y="152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3"/>
                      <a:pt x="646" y="143"/>
                      <a:pt x="646" y="142"/>
                    </a:cubicBezTo>
                    <a:cubicBezTo>
                      <a:pt x="646" y="138"/>
                      <a:pt x="645" y="134"/>
                      <a:pt x="643" y="130"/>
                    </a:cubicBezTo>
                    <a:cubicBezTo>
                      <a:pt x="612" y="74"/>
                      <a:pt x="559" y="35"/>
                      <a:pt x="491" y="15"/>
                    </a:cubicBezTo>
                    <a:cubicBezTo>
                      <a:pt x="443" y="0"/>
                      <a:pt x="403" y="2"/>
                      <a:pt x="397" y="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348" y="48"/>
                    </a:lnTo>
                    <a:close/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6" name="ïṣḻîḓè"/>
              <p:cNvSpPr/>
              <p:nvPr/>
            </p:nvSpPr>
            <p:spPr bwMode="auto">
              <a:xfrm>
                <a:off x="1418" y="3183"/>
                <a:ext cx="174" cy="45"/>
              </a:xfrm>
              <a:custGeom>
                <a:avLst/>
                <a:gdLst>
                  <a:gd name="T0" fmla="*/ 46 w 648"/>
                  <a:gd name="T1" fmla="*/ 154 h 169"/>
                  <a:gd name="T2" fmla="*/ 168 w 648"/>
                  <a:gd name="T3" fmla="*/ 60 h 169"/>
                  <a:gd name="T4" fmla="*/ 248 w 648"/>
                  <a:gd name="T5" fmla="*/ 48 h 169"/>
                  <a:gd name="T6" fmla="*/ 249 w 648"/>
                  <a:gd name="T7" fmla="*/ 48 h 169"/>
                  <a:gd name="T8" fmla="*/ 298 w 648"/>
                  <a:gd name="T9" fmla="*/ 48 h 169"/>
                  <a:gd name="T10" fmla="*/ 648 w 648"/>
                  <a:gd name="T11" fmla="*/ 48 h 169"/>
                  <a:gd name="T12" fmla="*/ 648 w 648"/>
                  <a:gd name="T13" fmla="*/ 2 h 169"/>
                  <a:gd name="T14" fmla="*/ 298 w 648"/>
                  <a:gd name="T15" fmla="*/ 2 h 169"/>
                  <a:gd name="T16" fmla="*/ 249 w 648"/>
                  <a:gd name="T17" fmla="*/ 2 h 169"/>
                  <a:gd name="T18" fmla="*/ 156 w 648"/>
                  <a:gd name="T19" fmla="*/ 15 h 169"/>
                  <a:gd name="T20" fmla="*/ 3 w 648"/>
                  <a:gd name="T21" fmla="*/ 131 h 169"/>
                  <a:gd name="T22" fmla="*/ 0 w 648"/>
                  <a:gd name="T23" fmla="*/ 142 h 169"/>
                  <a:gd name="T24" fmla="*/ 0 w 648"/>
                  <a:gd name="T25" fmla="*/ 144 h 169"/>
                  <a:gd name="T26" fmla="*/ 0 w 648"/>
                  <a:gd name="T27" fmla="*/ 144 h 169"/>
                  <a:gd name="T28" fmla="*/ 0 w 648"/>
                  <a:gd name="T29" fmla="*/ 144 h 169"/>
                  <a:gd name="T30" fmla="*/ 13 w 648"/>
                  <a:gd name="T31" fmla="*/ 164 h 169"/>
                  <a:gd name="T32" fmla="*/ 39 w 648"/>
                  <a:gd name="T33" fmla="*/ 162 h 169"/>
                  <a:gd name="T34" fmla="*/ 46 w 648"/>
                  <a:gd name="T35" fmla="*/ 1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8" h="169">
                    <a:moveTo>
                      <a:pt x="46" y="154"/>
                    </a:moveTo>
                    <a:cubicBezTo>
                      <a:pt x="71" y="109"/>
                      <a:pt x="112" y="77"/>
                      <a:pt x="168" y="60"/>
                    </a:cubicBezTo>
                    <a:cubicBezTo>
                      <a:pt x="211" y="47"/>
                      <a:pt x="248" y="48"/>
                      <a:pt x="248" y="48"/>
                    </a:cubicBezTo>
                    <a:cubicBezTo>
                      <a:pt x="249" y="48"/>
                      <a:pt x="249" y="48"/>
                      <a:pt x="249" y="48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648" y="48"/>
                      <a:pt x="648" y="48"/>
                      <a:pt x="648" y="48"/>
                    </a:cubicBezTo>
                    <a:cubicBezTo>
                      <a:pt x="648" y="2"/>
                      <a:pt x="648" y="2"/>
                      <a:pt x="648" y="2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4" y="2"/>
                      <a:pt x="204" y="0"/>
                      <a:pt x="156" y="15"/>
                    </a:cubicBezTo>
                    <a:cubicBezTo>
                      <a:pt x="87" y="35"/>
                      <a:pt x="35" y="75"/>
                      <a:pt x="3" y="131"/>
                    </a:cubicBezTo>
                    <a:cubicBezTo>
                      <a:pt x="1" y="135"/>
                      <a:pt x="0" y="138"/>
                      <a:pt x="0" y="142"/>
                    </a:cubicBezTo>
                    <a:cubicBezTo>
                      <a:pt x="0" y="143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53"/>
                      <a:pt x="5" y="160"/>
                      <a:pt x="13" y="164"/>
                    </a:cubicBezTo>
                    <a:cubicBezTo>
                      <a:pt x="21" y="169"/>
                      <a:pt x="32" y="167"/>
                      <a:pt x="39" y="162"/>
                    </a:cubicBezTo>
                    <a:cubicBezTo>
                      <a:pt x="42" y="160"/>
                      <a:pt x="44" y="157"/>
                      <a:pt x="46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7" name="iṩḷîḑê"/>
              <p:cNvSpPr/>
              <p:nvPr/>
            </p:nvSpPr>
            <p:spPr bwMode="auto">
              <a:xfrm>
                <a:off x="1969" y="2768"/>
                <a:ext cx="387" cy="160"/>
              </a:xfrm>
              <a:custGeom>
                <a:avLst/>
                <a:gdLst>
                  <a:gd name="T0" fmla="*/ 1407 w 1444"/>
                  <a:gd name="T1" fmla="*/ 446 h 596"/>
                  <a:gd name="T2" fmla="*/ 1406 w 1444"/>
                  <a:gd name="T3" fmla="*/ 446 h 596"/>
                  <a:gd name="T4" fmla="*/ 1444 w 1444"/>
                  <a:gd name="T5" fmla="*/ 297 h 596"/>
                  <a:gd name="T6" fmla="*/ 1444 w 1444"/>
                  <a:gd name="T7" fmla="*/ 297 h 596"/>
                  <a:gd name="T8" fmla="*/ 1148 w 1444"/>
                  <a:gd name="T9" fmla="*/ 0 h 596"/>
                  <a:gd name="T10" fmla="*/ 724 w 1444"/>
                  <a:gd name="T11" fmla="*/ 0 h 596"/>
                  <a:gd name="T12" fmla="*/ 300 w 1444"/>
                  <a:gd name="T13" fmla="*/ 0 h 596"/>
                  <a:gd name="T14" fmla="*/ 0 w 1444"/>
                  <a:gd name="T15" fmla="*/ 297 h 596"/>
                  <a:gd name="T16" fmla="*/ 0 w 1444"/>
                  <a:gd name="T17" fmla="*/ 297 h 596"/>
                  <a:gd name="T18" fmla="*/ 39 w 1444"/>
                  <a:gd name="T19" fmla="*/ 445 h 596"/>
                  <a:gd name="T20" fmla="*/ 40 w 1444"/>
                  <a:gd name="T21" fmla="*/ 446 h 596"/>
                  <a:gd name="T22" fmla="*/ 300 w 1444"/>
                  <a:gd name="T23" fmla="*/ 596 h 596"/>
                  <a:gd name="T24" fmla="*/ 724 w 1444"/>
                  <a:gd name="T25" fmla="*/ 596 h 596"/>
                  <a:gd name="T26" fmla="*/ 1148 w 1444"/>
                  <a:gd name="T27" fmla="*/ 596 h 596"/>
                  <a:gd name="T28" fmla="*/ 1407 w 1444"/>
                  <a:gd name="T29" fmla="*/ 446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4" h="596">
                    <a:moveTo>
                      <a:pt x="1407" y="446"/>
                    </a:moveTo>
                    <a:cubicBezTo>
                      <a:pt x="1406" y="446"/>
                      <a:pt x="1406" y="446"/>
                      <a:pt x="1406" y="446"/>
                    </a:cubicBezTo>
                    <a:cubicBezTo>
                      <a:pt x="1431" y="402"/>
                      <a:pt x="1444" y="351"/>
                      <a:pt x="1444" y="297"/>
                    </a:cubicBezTo>
                    <a:cubicBezTo>
                      <a:pt x="1444" y="297"/>
                      <a:pt x="1444" y="297"/>
                      <a:pt x="1444" y="297"/>
                    </a:cubicBezTo>
                    <a:cubicBezTo>
                      <a:pt x="1444" y="132"/>
                      <a:pt x="1313" y="0"/>
                      <a:pt x="1148" y="0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2"/>
                      <a:pt x="0" y="297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351"/>
                      <a:pt x="14" y="401"/>
                      <a:pt x="39" y="445"/>
                    </a:cubicBezTo>
                    <a:cubicBezTo>
                      <a:pt x="40" y="446"/>
                      <a:pt x="40" y="446"/>
                      <a:pt x="40" y="446"/>
                    </a:cubicBezTo>
                    <a:cubicBezTo>
                      <a:pt x="92" y="536"/>
                      <a:pt x="189" y="596"/>
                      <a:pt x="300" y="596"/>
                    </a:cubicBezTo>
                    <a:cubicBezTo>
                      <a:pt x="724" y="596"/>
                      <a:pt x="724" y="596"/>
                      <a:pt x="724" y="596"/>
                    </a:cubicBezTo>
                    <a:cubicBezTo>
                      <a:pt x="1148" y="596"/>
                      <a:pt x="1148" y="596"/>
                      <a:pt x="1148" y="596"/>
                    </a:cubicBezTo>
                    <a:cubicBezTo>
                      <a:pt x="1259" y="596"/>
                      <a:pt x="1355" y="536"/>
                      <a:pt x="1407" y="446"/>
                    </a:cubicBezTo>
                    <a:close/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8" name="íśľïďe"/>
              <p:cNvSpPr/>
              <p:nvPr/>
            </p:nvSpPr>
            <p:spPr bwMode="auto">
              <a:xfrm>
                <a:off x="2162" y="2888"/>
                <a:ext cx="184" cy="40"/>
              </a:xfrm>
              <a:custGeom>
                <a:avLst/>
                <a:gdLst>
                  <a:gd name="T0" fmla="*/ 687 w 687"/>
                  <a:gd name="T1" fmla="*/ 0 h 149"/>
                  <a:gd name="T2" fmla="*/ 522 w 687"/>
                  <a:gd name="T3" fmla="*/ 40 h 149"/>
                  <a:gd name="T4" fmla="*/ 0 w 687"/>
                  <a:gd name="T5" fmla="*/ 40 h 149"/>
                  <a:gd name="T6" fmla="*/ 0 w 687"/>
                  <a:gd name="T7" fmla="*/ 149 h 149"/>
                  <a:gd name="T8" fmla="*/ 428 w 687"/>
                  <a:gd name="T9" fmla="*/ 149 h 149"/>
                  <a:gd name="T10" fmla="*/ 687 w 687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149">
                    <a:moveTo>
                      <a:pt x="687" y="0"/>
                    </a:moveTo>
                    <a:cubicBezTo>
                      <a:pt x="637" y="25"/>
                      <a:pt x="581" y="40"/>
                      <a:pt x="52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428" y="149"/>
                      <a:pt x="428" y="149"/>
                      <a:pt x="428" y="149"/>
                    </a:cubicBezTo>
                    <a:cubicBezTo>
                      <a:pt x="539" y="149"/>
                      <a:pt x="635" y="90"/>
                      <a:pt x="687" y="0"/>
                    </a:cubicBezTo>
                    <a:close/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39" name="işlîďe"/>
              <p:cNvSpPr/>
              <p:nvPr/>
            </p:nvSpPr>
            <p:spPr bwMode="auto">
              <a:xfrm>
                <a:off x="2162" y="2768"/>
                <a:ext cx="194" cy="130"/>
              </a:xfrm>
              <a:custGeom>
                <a:avLst/>
                <a:gdLst>
                  <a:gd name="T0" fmla="*/ 724 w 724"/>
                  <a:gd name="T1" fmla="*/ 297 h 487"/>
                  <a:gd name="T2" fmla="*/ 428 w 724"/>
                  <a:gd name="T3" fmla="*/ 0 h 487"/>
                  <a:gd name="T4" fmla="*/ 0 w 724"/>
                  <a:gd name="T5" fmla="*/ 0 h 487"/>
                  <a:gd name="T6" fmla="*/ 0 w 724"/>
                  <a:gd name="T7" fmla="*/ 487 h 487"/>
                  <a:gd name="T8" fmla="*/ 522 w 724"/>
                  <a:gd name="T9" fmla="*/ 487 h 487"/>
                  <a:gd name="T10" fmla="*/ 686 w 724"/>
                  <a:gd name="T11" fmla="*/ 447 h 487"/>
                  <a:gd name="T12" fmla="*/ 724 w 724"/>
                  <a:gd name="T13" fmla="*/ 29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87">
                    <a:moveTo>
                      <a:pt x="724" y="297"/>
                    </a:moveTo>
                    <a:cubicBezTo>
                      <a:pt x="724" y="132"/>
                      <a:pt x="593" y="0"/>
                      <a:pt x="4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522" y="487"/>
                      <a:pt x="522" y="487"/>
                      <a:pt x="522" y="487"/>
                    </a:cubicBezTo>
                    <a:cubicBezTo>
                      <a:pt x="581" y="487"/>
                      <a:pt x="636" y="472"/>
                      <a:pt x="686" y="447"/>
                    </a:cubicBezTo>
                    <a:cubicBezTo>
                      <a:pt x="711" y="403"/>
                      <a:pt x="724" y="351"/>
                      <a:pt x="724" y="297"/>
                    </a:cubicBezTo>
                    <a:close/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0" name="îSľiḋè"/>
              <p:cNvSpPr/>
              <p:nvPr/>
            </p:nvSpPr>
            <p:spPr bwMode="auto">
              <a:xfrm>
                <a:off x="1980" y="2888"/>
                <a:ext cx="182" cy="40"/>
              </a:xfrm>
              <a:custGeom>
                <a:avLst/>
                <a:gdLst>
                  <a:gd name="T0" fmla="*/ 166 w 680"/>
                  <a:gd name="T1" fmla="*/ 40 h 149"/>
                  <a:gd name="T2" fmla="*/ 0 w 680"/>
                  <a:gd name="T3" fmla="*/ 0 h 149"/>
                  <a:gd name="T4" fmla="*/ 260 w 680"/>
                  <a:gd name="T5" fmla="*/ 149 h 149"/>
                  <a:gd name="T6" fmla="*/ 680 w 680"/>
                  <a:gd name="T7" fmla="*/ 149 h 149"/>
                  <a:gd name="T8" fmla="*/ 680 w 680"/>
                  <a:gd name="T9" fmla="*/ 40 h 149"/>
                  <a:gd name="T10" fmla="*/ 166 w 680"/>
                  <a:gd name="T11" fmla="*/ 4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149">
                    <a:moveTo>
                      <a:pt x="166" y="40"/>
                    </a:moveTo>
                    <a:cubicBezTo>
                      <a:pt x="106" y="40"/>
                      <a:pt x="50" y="25"/>
                      <a:pt x="0" y="0"/>
                    </a:cubicBezTo>
                    <a:cubicBezTo>
                      <a:pt x="52" y="90"/>
                      <a:pt x="149" y="149"/>
                      <a:pt x="260" y="149"/>
                    </a:cubicBezTo>
                    <a:cubicBezTo>
                      <a:pt x="680" y="149"/>
                      <a:pt x="680" y="149"/>
                      <a:pt x="680" y="149"/>
                    </a:cubicBezTo>
                    <a:cubicBezTo>
                      <a:pt x="680" y="40"/>
                      <a:pt x="680" y="40"/>
                      <a:pt x="680" y="40"/>
                    </a:cubicBezTo>
                    <a:lnTo>
                      <a:pt x="166" y="40"/>
                    </a:lnTo>
                    <a:close/>
                  </a:path>
                </a:pathLst>
              </a:custGeom>
              <a:solidFill>
                <a:srgbClr val="DC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1" name="íšľïḍé"/>
              <p:cNvSpPr/>
              <p:nvPr/>
            </p:nvSpPr>
            <p:spPr bwMode="auto">
              <a:xfrm>
                <a:off x="1969" y="2768"/>
                <a:ext cx="193" cy="130"/>
              </a:xfrm>
              <a:custGeom>
                <a:avLst/>
                <a:gdLst>
                  <a:gd name="T0" fmla="*/ 720 w 720"/>
                  <a:gd name="T1" fmla="*/ 487 h 487"/>
                  <a:gd name="T2" fmla="*/ 720 w 720"/>
                  <a:gd name="T3" fmla="*/ 0 h 487"/>
                  <a:gd name="T4" fmla="*/ 300 w 720"/>
                  <a:gd name="T5" fmla="*/ 0 h 487"/>
                  <a:gd name="T6" fmla="*/ 0 w 720"/>
                  <a:gd name="T7" fmla="*/ 297 h 487"/>
                  <a:gd name="T8" fmla="*/ 0 w 720"/>
                  <a:gd name="T9" fmla="*/ 297 h 487"/>
                  <a:gd name="T10" fmla="*/ 39 w 720"/>
                  <a:gd name="T11" fmla="*/ 446 h 487"/>
                  <a:gd name="T12" fmla="*/ 206 w 720"/>
                  <a:gd name="T13" fmla="*/ 487 h 487"/>
                  <a:gd name="T14" fmla="*/ 720 w 720"/>
                  <a:gd name="T15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487">
                    <a:moveTo>
                      <a:pt x="720" y="487"/>
                    </a:moveTo>
                    <a:cubicBezTo>
                      <a:pt x="720" y="0"/>
                      <a:pt x="720" y="0"/>
                      <a:pt x="72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2"/>
                      <a:pt x="0" y="297"/>
                    </a:cubicBezTo>
                    <a:cubicBezTo>
                      <a:pt x="0" y="297"/>
                      <a:pt x="0" y="297"/>
                      <a:pt x="0" y="297"/>
                    </a:cubicBezTo>
                    <a:cubicBezTo>
                      <a:pt x="0" y="351"/>
                      <a:pt x="14" y="403"/>
                      <a:pt x="39" y="446"/>
                    </a:cubicBezTo>
                    <a:cubicBezTo>
                      <a:pt x="89" y="472"/>
                      <a:pt x="146" y="487"/>
                      <a:pt x="206" y="487"/>
                    </a:cubicBezTo>
                    <a:lnTo>
                      <a:pt x="720" y="487"/>
                    </a:lnTo>
                    <a:close/>
                  </a:path>
                </a:pathLst>
              </a:custGeom>
              <a:solidFill>
                <a:srgbClr val="F1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2" name="íŝḻïḑé"/>
              <p:cNvSpPr/>
              <p:nvPr/>
            </p:nvSpPr>
            <p:spPr bwMode="auto">
              <a:xfrm>
                <a:off x="2162" y="2785"/>
                <a:ext cx="174" cy="45"/>
              </a:xfrm>
              <a:custGeom>
                <a:avLst/>
                <a:gdLst>
                  <a:gd name="T0" fmla="*/ 348 w 646"/>
                  <a:gd name="T1" fmla="*/ 48 h 168"/>
                  <a:gd name="T2" fmla="*/ 398 w 646"/>
                  <a:gd name="T3" fmla="*/ 48 h 168"/>
                  <a:gd name="T4" fmla="*/ 399 w 646"/>
                  <a:gd name="T5" fmla="*/ 48 h 168"/>
                  <a:gd name="T6" fmla="*/ 478 w 646"/>
                  <a:gd name="T7" fmla="*/ 60 h 168"/>
                  <a:gd name="T8" fmla="*/ 601 w 646"/>
                  <a:gd name="T9" fmla="*/ 154 h 168"/>
                  <a:gd name="T10" fmla="*/ 607 w 646"/>
                  <a:gd name="T11" fmla="*/ 162 h 168"/>
                  <a:gd name="T12" fmla="*/ 634 w 646"/>
                  <a:gd name="T13" fmla="*/ 164 h 168"/>
                  <a:gd name="T14" fmla="*/ 646 w 646"/>
                  <a:gd name="T15" fmla="*/ 144 h 168"/>
                  <a:gd name="T16" fmla="*/ 646 w 646"/>
                  <a:gd name="T17" fmla="*/ 144 h 168"/>
                  <a:gd name="T18" fmla="*/ 646 w 646"/>
                  <a:gd name="T19" fmla="*/ 144 h 168"/>
                  <a:gd name="T20" fmla="*/ 646 w 646"/>
                  <a:gd name="T21" fmla="*/ 142 h 168"/>
                  <a:gd name="T22" fmla="*/ 643 w 646"/>
                  <a:gd name="T23" fmla="*/ 130 h 168"/>
                  <a:gd name="T24" fmla="*/ 491 w 646"/>
                  <a:gd name="T25" fmla="*/ 15 h 168"/>
                  <a:gd name="T26" fmla="*/ 397 w 646"/>
                  <a:gd name="T27" fmla="*/ 2 h 168"/>
                  <a:gd name="T28" fmla="*/ 348 w 646"/>
                  <a:gd name="T29" fmla="*/ 2 h 168"/>
                  <a:gd name="T30" fmla="*/ 0 w 646"/>
                  <a:gd name="T31" fmla="*/ 2 h 168"/>
                  <a:gd name="T32" fmla="*/ 0 w 646"/>
                  <a:gd name="T33" fmla="*/ 48 h 168"/>
                  <a:gd name="T34" fmla="*/ 348 w 646"/>
                  <a:gd name="T35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168">
                    <a:moveTo>
                      <a:pt x="348" y="48"/>
                    </a:moveTo>
                    <a:cubicBezTo>
                      <a:pt x="398" y="48"/>
                      <a:pt x="398" y="48"/>
                      <a:pt x="398" y="48"/>
                    </a:cubicBezTo>
                    <a:cubicBezTo>
                      <a:pt x="399" y="48"/>
                      <a:pt x="399" y="48"/>
                      <a:pt x="399" y="48"/>
                    </a:cubicBezTo>
                    <a:cubicBezTo>
                      <a:pt x="399" y="48"/>
                      <a:pt x="435" y="47"/>
                      <a:pt x="478" y="60"/>
                    </a:cubicBezTo>
                    <a:cubicBezTo>
                      <a:pt x="534" y="77"/>
                      <a:pt x="575" y="109"/>
                      <a:pt x="601" y="154"/>
                    </a:cubicBezTo>
                    <a:cubicBezTo>
                      <a:pt x="602" y="157"/>
                      <a:pt x="605" y="160"/>
                      <a:pt x="607" y="162"/>
                    </a:cubicBezTo>
                    <a:cubicBezTo>
                      <a:pt x="615" y="167"/>
                      <a:pt x="625" y="168"/>
                      <a:pt x="634" y="164"/>
                    </a:cubicBezTo>
                    <a:cubicBezTo>
                      <a:pt x="641" y="159"/>
                      <a:pt x="646" y="152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3"/>
                      <a:pt x="646" y="143"/>
                      <a:pt x="646" y="142"/>
                    </a:cubicBezTo>
                    <a:cubicBezTo>
                      <a:pt x="646" y="138"/>
                      <a:pt x="645" y="134"/>
                      <a:pt x="643" y="130"/>
                    </a:cubicBezTo>
                    <a:cubicBezTo>
                      <a:pt x="612" y="74"/>
                      <a:pt x="559" y="35"/>
                      <a:pt x="491" y="15"/>
                    </a:cubicBezTo>
                    <a:cubicBezTo>
                      <a:pt x="443" y="0"/>
                      <a:pt x="403" y="2"/>
                      <a:pt x="397" y="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348" y="48"/>
                    </a:lnTo>
                    <a:close/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3" name="iśľíḍè"/>
              <p:cNvSpPr/>
              <p:nvPr/>
            </p:nvSpPr>
            <p:spPr bwMode="auto">
              <a:xfrm>
                <a:off x="1989" y="2785"/>
                <a:ext cx="173" cy="45"/>
              </a:xfrm>
              <a:custGeom>
                <a:avLst/>
                <a:gdLst>
                  <a:gd name="T0" fmla="*/ 46 w 648"/>
                  <a:gd name="T1" fmla="*/ 154 h 169"/>
                  <a:gd name="T2" fmla="*/ 168 w 648"/>
                  <a:gd name="T3" fmla="*/ 61 h 169"/>
                  <a:gd name="T4" fmla="*/ 248 w 648"/>
                  <a:gd name="T5" fmla="*/ 48 h 169"/>
                  <a:gd name="T6" fmla="*/ 249 w 648"/>
                  <a:gd name="T7" fmla="*/ 48 h 169"/>
                  <a:gd name="T8" fmla="*/ 298 w 648"/>
                  <a:gd name="T9" fmla="*/ 48 h 169"/>
                  <a:gd name="T10" fmla="*/ 648 w 648"/>
                  <a:gd name="T11" fmla="*/ 48 h 169"/>
                  <a:gd name="T12" fmla="*/ 648 w 648"/>
                  <a:gd name="T13" fmla="*/ 2 h 169"/>
                  <a:gd name="T14" fmla="*/ 298 w 648"/>
                  <a:gd name="T15" fmla="*/ 2 h 169"/>
                  <a:gd name="T16" fmla="*/ 249 w 648"/>
                  <a:gd name="T17" fmla="*/ 2 h 169"/>
                  <a:gd name="T18" fmla="*/ 156 w 648"/>
                  <a:gd name="T19" fmla="*/ 15 h 169"/>
                  <a:gd name="T20" fmla="*/ 3 w 648"/>
                  <a:gd name="T21" fmla="*/ 131 h 169"/>
                  <a:gd name="T22" fmla="*/ 0 w 648"/>
                  <a:gd name="T23" fmla="*/ 143 h 169"/>
                  <a:gd name="T24" fmla="*/ 0 w 648"/>
                  <a:gd name="T25" fmla="*/ 144 h 169"/>
                  <a:gd name="T26" fmla="*/ 0 w 648"/>
                  <a:gd name="T27" fmla="*/ 145 h 169"/>
                  <a:gd name="T28" fmla="*/ 0 w 648"/>
                  <a:gd name="T29" fmla="*/ 145 h 169"/>
                  <a:gd name="T30" fmla="*/ 13 w 648"/>
                  <a:gd name="T31" fmla="*/ 164 h 169"/>
                  <a:gd name="T32" fmla="*/ 39 w 648"/>
                  <a:gd name="T33" fmla="*/ 162 h 169"/>
                  <a:gd name="T34" fmla="*/ 46 w 648"/>
                  <a:gd name="T35" fmla="*/ 1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8" h="169">
                    <a:moveTo>
                      <a:pt x="46" y="154"/>
                    </a:moveTo>
                    <a:cubicBezTo>
                      <a:pt x="71" y="109"/>
                      <a:pt x="112" y="78"/>
                      <a:pt x="168" y="61"/>
                    </a:cubicBezTo>
                    <a:cubicBezTo>
                      <a:pt x="211" y="47"/>
                      <a:pt x="247" y="48"/>
                      <a:pt x="248" y="48"/>
                    </a:cubicBezTo>
                    <a:cubicBezTo>
                      <a:pt x="249" y="48"/>
                      <a:pt x="249" y="48"/>
                      <a:pt x="249" y="48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648" y="48"/>
                      <a:pt x="648" y="48"/>
                      <a:pt x="648" y="48"/>
                    </a:cubicBezTo>
                    <a:cubicBezTo>
                      <a:pt x="648" y="2"/>
                      <a:pt x="648" y="2"/>
                      <a:pt x="648" y="2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4" y="2"/>
                      <a:pt x="204" y="0"/>
                      <a:pt x="156" y="15"/>
                    </a:cubicBezTo>
                    <a:cubicBezTo>
                      <a:pt x="87" y="35"/>
                      <a:pt x="35" y="75"/>
                      <a:pt x="3" y="131"/>
                    </a:cubicBezTo>
                    <a:cubicBezTo>
                      <a:pt x="1" y="135"/>
                      <a:pt x="0" y="139"/>
                      <a:pt x="0" y="143"/>
                    </a:cubicBezTo>
                    <a:cubicBezTo>
                      <a:pt x="0" y="143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54"/>
                      <a:pt x="5" y="160"/>
                      <a:pt x="13" y="164"/>
                    </a:cubicBezTo>
                    <a:cubicBezTo>
                      <a:pt x="21" y="169"/>
                      <a:pt x="32" y="168"/>
                      <a:pt x="39" y="162"/>
                    </a:cubicBezTo>
                    <a:cubicBezTo>
                      <a:pt x="42" y="160"/>
                      <a:pt x="44" y="157"/>
                      <a:pt x="46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4" name="ïs1iḍè"/>
              <p:cNvSpPr/>
              <p:nvPr/>
            </p:nvSpPr>
            <p:spPr bwMode="auto">
              <a:xfrm>
                <a:off x="1969" y="3165"/>
                <a:ext cx="387" cy="160"/>
              </a:xfrm>
              <a:custGeom>
                <a:avLst/>
                <a:gdLst>
                  <a:gd name="T0" fmla="*/ 1407 w 1444"/>
                  <a:gd name="T1" fmla="*/ 447 h 597"/>
                  <a:gd name="T2" fmla="*/ 1406 w 1444"/>
                  <a:gd name="T3" fmla="*/ 447 h 597"/>
                  <a:gd name="T4" fmla="*/ 1444 w 1444"/>
                  <a:gd name="T5" fmla="*/ 298 h 597"/>
                  <a:gd name="T6" fmla="*/ 1444 w 1444"/>
                  <a:gd name="T7" fmla="*/ 298 h 597"/>
                  <a:gd name="T8" fmla="*/ 1148 w 1444"/>
                  <a:gd name="T9" fmla="*/ 0 h 597"/>
                  <a:gd name="T10" fmla="*/ 724 w 1444"/>
                  <a:gd name="T11" fmla="*/ 0 h 597"/>
                  <a:gd name="T12" fmla="*/ 300 w 1444"/>
                  <a:gd name="T13" fmla="*/ 0 h 597"/>
                  <a:gd name="T14" fmla="*/ 0 w 1444"/>
                  <a:gd name="T15" fmla="*/ 298 h 597"/>
                  <a:gd name="T16" fmla="*/ 0 w 1444"/>
                  <a:gd name="T17" fmla="*/ 298 h 597"/>
                  <a:gd name="T18" fmla="*/ 39 w 1444"/>
                  <a:gd name="T19" fmla="*/ 446 h 597"/>
                  <a:gd name="T20" fmla="*/ 40 w 1444"/>
                  <a:gd name="T21" fmla="*/ 447 h 597"/>
                  <a:gd name="T22" fmla="*/ 300 w 1444"/>
                  <a:gd name="T23" fmla="*/ 597 h 597"/>
                  <a:gd name="T24" fmla="*/ 724 w 1444"/>
                  <a:gd name="T25" fmla="*/ 597 h 597"/>
                  <a:gd name="T26" fmla="*/ 1148 w 1444"/>
                  <a:gd name="T27" fmla="*/ 597 h 597"/>
                  <a:gd name="T28" fmla="*/ 1407 w 1444"/>
                  <a:gd name="T29" fmla="*/ 44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4" h="597">
                    <a:moveTo>
                      <a:pt x="1407" y="447"/>
                    </a:moveTo>
                    <a:cubicBezTo>
                      <a:pt x="1406" y="447"/>
                      <a:pt x="1406" y="447"/>
                      <a:pt x="1406" y="447"/>
                    </a:cubicBezTo>
                    <a:cubicBezTo>
                      <a:pt x="1431" y="403"/>
                      <a:pt x="1444" y="352"/>
                      <a:pt x="1444" y="298"/>
                    </a:cubicBezTo>
                    <a:cubicBezTo>
                      <a:pt x="1444" y="298"/>
                      <a:pt x="1444" y="298"/>
                      <a:pt x="1444" y="298"/>
                    </a:cubicBezTo>
                    <a:cubicBezTo>
                      <a:pt x="1444" y="133"/>
                      <a:pt x="1313" y="0"/>
                      <a:pt x="1148" y="0"/>
                    </a:cubicBezTo>
                    <a:cubicBezTo>
                      <a:pt x="724" y="0"/>
                      <a:pt x="724" y="0"/>
                      <a:pt x="724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3"/>
                      <a:pt x="0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52"/>
                      <a:pt x="14" y="402"/>
                      <a:pt x="39" y="446"/>
                    </a:cubicBezTo>
                    <a:cubicBezTo>
                      <a:pt x="40" y="447"/>
                      <a:pt x="40" y="447"/>
                      <a:pt x="40" y="447"/>
                    </a:cubicBezTo>
                    <a:cubicBezTo>
                      <a:pt x="92" y="537"/>
                      <a:pt x="189" y="597"/>
                      <a:pt x="300" y="597"/>
                    </a:cubicBezTo>
                    <a:cubicBezTo>
                      <a:pt x="724" y="597"/>
                      <a:pt x="724" y="597"/>
                      <a:pt x="724" y="597"/>
                    </a:cubicBezTo>
                    <a:cubicBezTo>
                      <a:pt x="1148" y="597"/>
                      <a:pt x="1148" y="597"/>
                      <a:pt x="1148" y="597"/>
                    </a:cubicBezTo>
                    <a:cubicBezTo>
                      <a:pt x="1259" y="597"/>
                      <a:pt x="1355" y="537"/>
                      <a:pt x="1407" y="447"/>
                    </a:cubicBezTo>
                    <a:close/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5" name="íSļïdé"/>
              <p:cNvSpPr/>
              <p:nvPr/>
            </p:nvSpPr>
            <p:spPr bwMode="auto">
              <a:xfrm>
                <a:off x="2162" y="3285"/>
                <a:ext cx="184" cy="40"/>
              </a:xfrm>
              <a:custGeom>
                <a:avLst/>
                <a:gdLst>
                  <a:gd name="T0" fmla="*/ 687 w 687"/>
                  <a:gd name="T1" fmla="*/ 0 h 149"/>
                  <a:gd name="T2" fmla="*/ 522 w 687"/>
                  <a:gd name="T3" fmla="*/ 40 h 149"/>
                  <a:gd name="T4" fmla="*/ 0 w 687"/>
                  <a:gd name="T5" fmla="*/ 40 h 149"/>
                  <a:gd name="T6" fmla="*/ 0 w 687"/>
                  <a:gd name="T7" fmla="*/ 149 h 149"/>
                  <a:gd name="T8" fmla="*/ 428 w 687"/>
                  <a:gd name="T9" fmla="*/ 149 h 149"/>
                  <a:gd name="T10" fmla="*/ 687 w 687"/>
                  <a:gd name="T1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7" h="149">
                    <a:moveTo>
                      <a:pt x="687" y="0"/>
                    </a:moveTo>
                    <a:cubicBezTo>
                      <a:pt x="637" y="25"/>
                      <a:pt x="581" y="40"/>
                      <a:pt x="522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428" y="149"/>
                      <a:pt x="428" y="149"/>
                      <a:pt x="428" y="149"/>
                    </a:cubicBezTo>
                    <a:cubicBezTo>
                      <a:pt x="539" y="149"/>
                      <a:pt x="635" y="90"/>
                      <a:pt x="687" y="0"/>
                    </a:cubicBezTo>
                    <a:close/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6" name="ïS1íḋé"/>
              <p:cNvSpPr/>
              <p:nvPr/>
            </p:nvSpPr>
            <p:spPr bwMode="auto">
              <a:xfrm>
                <a:off x="2162" y="3165"/>
                <a:ext cx="194" cy="131"/>
              </a:xfrm>
              <a:custGeom>
                <a:avLst/>
                <a:gdLst>
                  <a:gd name="T0" fmla="*/ 724 w 724"/>
                  <a:gd name="T1" fmla="*/ 298 h 488"/>
                  <a:gd name="T2" fmla="*/ 428 w 724"/>
                  <a:gd name="T3" fmla="*/ 0 h 488"/>
                  <a:gd name="T4" fmla="*/ 0 w 724"/>
                  <a:gd name="T5" fmla="*/ 0 h 488"/>
                  <a:gd name="T6" fmla="*/ 0 w 724"/>
                  <a:gd name="T7" fmla="*/ 488 h 488"/>
                  <a:gd name="T8" fmla="*/ 522 w 724"/>
                  <a:gd name="T9" fmla="*/ 488 h 488"/>
                  <a:gd name="T10" fmla="*/ 686 w 724"/>
                  <a:gd name="T11" fmla="*/ 447 h 488"/>
                  <a:gd name="T12" fmla="*/ 724 w 724"/>
                  <a:gd name="T13" fmla="*/ 29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4" h="488">
                    <a:moveTo>
                      <a:pt x="724" y="298"/>
                    </a:moveTo>
                    <a:cubicBezTo>
                      <a:pt x="724" y="133"/>
                      <a:pt x="593" y="0"/>
                      <a:pt x="42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88"/>
                      <a:pt x="0" y="488"/>
                      <a:pt x="0" y="488"/>
                    </a:cubicBezTo>
                    <a:cubicBezTo>
                      <a:pt x="522" y="488"/>
                      <a:pt x="522" y="488"/>
                      <a:pt x="522" y="488"/>
                    </a:cubicBezTo>
                    <a:cubicBezTo>
                      <a:pt x="581" y="488"/>
                      <a:pt x="636" y="473"/>
                      <a:pt x="686" y="447"/>
                    </a:cubicBezTo>
                    <a:cubicBezTo>
                      <a:pt x="711" y="404"/>
                      <a:pt x="724" y="352"/>
                      <a:pt x="724" y="298"/>
                    </a:cubicBezTo>
                    <a:close/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7" name="íṥḻïḑè"/>
              <p:cNvSpPr/>
              <p:nvPr/>
            </p:nvSpPr>
            <p:spPr bwMode="auto">
              <a:xfrm>
                <a:off x="1980" y="3285"/>
                <a:ext cx="182" cy="40"/>
              </a:xfrm>
              <a:custGeom>
                <a:avLst/>
                <a:gdLst>
                  <a:gd name="T0" fmla="*/ 166 w 680"/>
                  <a:gd name="T1" fmla="*/ 41 h 150"/>
                  <a:gd name="T2" fmla="*/ 0 w 680"/>
                  <a:gd name="T3" fmla="*/ 0 h 150"/>
                  <a:gd name="T4" fmla="*/ 260 w 680"/>
                  <a:gd name="T5" fmla="*/ 150 h 150"/>
                  <a:gd name="T6" fmla="*/ 680 w 680"/>
                  <a:gd name="T7" fmla="*/ 150 h 150"/>
                  <a:gd name="T8" fmla="*/ 680 w 680"/>
                  <a:gd name="T9" fmla="*/ 41 h 150"/>
                  <a:gd name="T10" fmla="*/ 166 w 680"/>
                  <a:gd name="T11" fmla="*/ 4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150">
                    <a:moveTo>
                      <a:pt x="166" y="41"/>
                    </a:moveTo>
                    <a:cubicBezTo>
                      <a:pt x="106" y="41"/>
                      <a:pt x="50" y="26"/>
                      <a:pt x="0" y="0"/>
                    </a:cubicBezTo>
                    <a:cubicBezTo>
                      <a:pt x="52" y="90"/>
                      <a:pt x="149" y="150"/>
                      <a:pt x="260" y="150"/>
                    </a:cubicBezTo>
                    <a:cubicBezTo>
                      <a:pt x="680" y="150"/>
                      <a:pt x="680" y="150"/>
                      <a:pt x="680" y="150"/>
                    </a:cubicBezTo>
                    <a:cubicBezTo>
                      <a:pt x="680" y="41"/>
                      <a:pt x="680" y="41"/>
                      <a:pt x="680" y="41"/>
                    </a:cubicBezTo>
                    <a:lnTo>
                      <a:pt x="166" y="41"/>
                    </a:lnTo>
                    <a:close/>
                  </a:path>
                </a:pathLst>
              </a:custGeom>
              <a:solidFill>
                <a:srgbClr val="DC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8" name="isľîḓé"/>
              <p:cNvSpPr/>
              <p:nvPr/>
            </p:nvSpPr>
            <p:spPr bwMode="auto">
              <a:xfrm>
                <a:off x="1969" y="3165"/>
                <a:ext cx="193" cy="131"/>
              </a:xfrm>
              <a:custGeom>
                <a:avLst/>
                <a:gdLst>
                  <a:gd name="T0" fmla="*/ 720 w 720"/>
                  <a:gd name="T1" fmla="*/ 488 h 488"/>
                  <a:gd name="T2" fmla="*/ 720 w 720"/>
                  <a:gd name="T3" fmla="*/ 0 h 488"/>
                  <a:gd name="T4" fmla="*/ 300 w 720"/>
                  <a:gd name="T5" fmla="*/ 0 h 488"/>
                  <a:gd name="T6" fmla="*/ 0 w 720"/>
                  <a:gd name="T7" fmla="*/ 298 h 488"/>
                  <a:gd name="T8" fmla="*/ 0 w 720"/>
                  <a:gd name="T9" fmla="*/ 298 h 488"/>
                  <a:gd name="T10" fmla="*/ 39 w 720"/>
                  <a:gd name="T11" fmla="*/ 447 h 488"/>
                  <a:gd name="T12" fmla="*/ 206 w 720"/>
                  <a:gd name="T13" fmla="*/ 488 h 488"/>
                  <a:gd name="T14" fmla="*/ 720 w 720"/>
                  <a:gd name="T1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488">
                    <a:moveTo>
                      <a:pt x="720" y="488"/>
                    </a:moveTo>
                    <a:cubicBezTo>
                      <a:pt x="720" y="0"/>
                      <a:pt x="720" y="0"/>
                      <a:pt x="720" y="0"/>
                    </a:cubicBezTo>
                    <a:cubicBezTo>
                      <a:pt x="300" y="0"/>
                      <a:pt x="300" y="0"/>
                      <a:pt x="300" y="0"/>
                    </a:cubicBezTo>
                    <a:cubicBezTo>
                      <a:pt x="135" y="0"/>
                      <a:pt x="0" y="133"/>
                      <a:pt x="0" y="298"/>
                    </a:cubicBezTo>
                    <a:cubicBezTo>
                      <a:pt x="0" y="298"/>
                      <a:pt x="0" y="298"/>
                      <a:pt x="0" y="298"/>
                    </a:cubicBezTo>
                    <a:cubicBezTo>
                      <a:pt x="0" y="352"/>
                      <a:pt x="14" y="403"/>
                      <a:pt x="39" y="447"/>
                    </a:cubicBezTo>
                    <a:cubicBezTo>
                      <a:pt x="89" y="472"/>
                      <a:pt x="146" y="488"/>
                      <a:pt x="206" y="488"/>
                    </a:cubicBezTo>
                    <a:lnTo>
                      <a:pt x="720" y="488"/>
                    </a:lnTo>
                    <a:close/>
                  </a:path>
                </a:pathLst>
              </a:custGeom>
              <a:solidFill>
                <a:srgbClr val="F1F1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49" name="îsḷiḋe"/>
              <p:cNvSpPr/>
              <p:nvPr/>
            </p:nvSpPr>
            <p:spPr bwMode="auto">
              <a:xfrm>
                <a:off x="2162" y="3183"/>
                <a:ext cx="174" cy="45"/>
              </a:xfrm>
              <a:custGeom>
                <a:avLst/>
                <a:gdLst>
                  <a:gd name="T0" fmla="*/ 348 w 646"/>
                  <a:gd name="T1" fmla="*/ 48 h 168"/>
                  <a:gd name="T2" fmla="*/ 398 w 646"/>
                  <a:gd name="T3" fmla="*/ 48 h 168"/>
                  <a:gd name="T4" fmla="*/ 399 w 646"/>
                  <a:gd name="T5" fmla="*/ 48 h 168"/>
                  <a:gd name="T6" fmla="*/ 478 w 646"/>
                  <a:gd name="T7" fmla="*/ 60 h 168"/>
                  <a:gd name="T8" fmla="*/ 601 w 646"/>
                  <a:gd name="T9" fmla="*/ 154 h 168"/>
                  <a:gd name="T10" fmla="*/ 607 w 646"/>
                  <a:gd name="T11" fmla="*/ 162 h 168"/>
                  <a:gd name="T12" fmla="*/ 634 w 646"/>
                  <a:gd name="T13" fmla="*/ 163 h 168"/>
                  <a:gd name="T14" fmla="*/ 646 w 646"/>
                  <a:gd name="T15" fmla="*/ 144 h 168"/>
                  <a:gd name="T16" fmla="*/ 646 w 646"/>
                  <a:gd name="T17" fmla="*/ 144 h 168"/>
                  <a:gd name="T18" fmla="*/ 646 w 646"/>
                  <a:gd name="T19" fmla="*/ 144 h 168"/>
                  <a:gd name="T20" fmla="*/ 646 w 646"/>
                  <a:gd name="T21" fmla="*/ 142 h 168"/>
                  <a:gd name="T22" fmla="*/ 643 w 646"/>
                  <a:gd name="T23" fmla="*/ 130 h 168"/>
                  <a:gd name="T24" fmla="*/ 491 w 646"/>
                  <a:gd name="T25" fmla="*/ 15 h 168"/>
                  <a:gd name="T26" fmla="*/ 397 w 646"/>
                  <a:gd name="T27" fmla="*/ 2 h 168"/>
                  <a:gd name="T28" fmla="*/ 348 w 646"/>
                  <a:gd name="T29" fmla="*/ 2 h 168"/>
                  <a:gd name="T30" fmla="*/ 0 w 646"/>
                  <a:gd name="T31" fmla="*/ 2 h 168"/>
                  <a:gd name="T32" fmla="*/ 0 w 646"/>
                  <a:gd name="T33" fmla="*/ 48 h 168"/>
                  <a:gd name="T34" fmla="*/ 348 w 646"/>
                  <a:gd name="T35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168">
                    <a:moveTo>
                      <a:pt x="348" y="48"/>
                    </a:moveTo>
                    <a:cubicBezTo>
                      <a:pt x="398" y="48"/>
                      <a:pt x="398" y="48"/>
                      <a:pt x="398" y="48"/>
                    </a:cubicBezTo>
                    <a:cubicBezTo>
                      <a:pt x="399" y="48"/>
                      <a:pt x="399" y="48"/>
                      <a:pt x="399" y="48"/>
                    </a:cubicBezTo>
                    <a:cubicBezTo>
                      <a:pt x="399" y="48"/>
                      <a:pt x="435" y="47"/>
                      <a:pt x="478" y="60"/>
                    </a:cubicBezTo>
                    <a:cubicBezTo>
                      <a:pt x="534" y="77"/>
                      <a:pt x="575" y="109"/>
                      <a:pt x="601" y="154"/>
                    </a:cubicBezTo>
                    <a:cubicBezTo>
                      <a:pt x="602" y="157"/>
                      <a:pt x="605" y="160"/>
                      <a:pt x="607" y="162"/>
                    </a:cubicBezTo>
                    <a:cubicBezTo>
                      <a:pt x="615" y="167"/>
                      <a:pt x="625" y="168"/>
                      <a:pt x="634" y="163"/>
                    </a:cubicBezTo>
                    <a:cubicBezTo>
                      <a:pt x="641" y="159"/>
                      <a:pt x="646" y="152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4"/>
                      <a:pt x="646" y="144"/>
                      <a:pt x="646" y="144"/>
                    </a:cubicBezTo>
                    <a:cubicBezTo>
                      <a:pt x="646" y="143"/>
                      <a:pt x="646" y="143"/>
                      <a:pt x="646" y="142"/>
                    </a:cubicBezTo>
                    <a:cubicBezTo>
                      <a:pt x="646" y="138"/>
                      <a:pt x="645" y="134"/>
                      <a:pt x="643" y="130"/>
                    </a:cubicBezTo>
                    <a:cubicBezTo>
                      <a:pt x="612" y="74"/>
                      <a:pt x="559" y="35"/>
                      <a:pt x="491" y="15"/>
                    </a:cubicBezTo>
                    <a:cubicBezTo>
                      <a:pt x="443" y="0"/>
                      <a:pt x="403" y="2"/>
                      <a:pt x="397" y="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lnTo>
                      <a:pt x="348" y="48"/>
                    </a:lnTo>
                    <a:close/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0" name="íśľïḑè"/>
              <p:cNvSpPr/>
              <p:nvPr/>
            </p:nvSpPr>
            <p:spPr bwMode="auto">
              <a:xfrm>
                <a:off x="1989" y="3183"/>
                <a:ext cx="173" cy="45"/>
              </a:xfrm>
              <a:custGeom>
                <a:avLst/>
                <a:gdLst>
                  <a:gd name="T0" fmla="*/ 46 w 648"/>
                  <a:gd name="T1" fmla="*/ 154 h 169"/>
                  <a:gd name="T2" fmla="*/ 168 w 648"/>
                  <a:gd name="T3" fmla="*/ 60 h 169"/>
                  <a:gd name="T4" fmla="*/ 248 w 648"/>
                  <a:gd name="T5" fmla="*/ 48 h 169"/>
                  <a:gd name="T6" fmla="*/ 249 w 648"/>
                  <a:gd name="T7" fmla="*/ 48 h 169"/>
                  <a:gd name="T8" fmla="*/ 298 w 648"/>
                  <a:gd name="T9" fmla="*/ 48 h 169"/>
                  <a:gd name="T10" fmla="*/ 648 w 648"/>
                  <a:gd name="T11" fmla="*/ 48 h 169"/>
                  <a:gd name="T12" fmla="*/ 648 w 648"/>
                  <a:gd name="T13" fmla="*/ 2 h 169"/>
                  <a:gd name="T14" fmla="*/ 298 w 648"/>
                  <a:gd name="T15" fmla="*/ 2 h 169"/>
                  <a:gd name="T16" fmla="*/ 249 w 648"/>
                  <a:gd name="T17" fmla="*/ 2 h 169"/>
                  <a:gd name="T18" fmla="*/ 156 w 648"/>
                  <a:gd name="T19" fmla="*/ 15 h 169"/>
                  <a:gd name="T20" fmla="*/ 3 w 648"/>
                  <a:gd name="T21" fmla="*/ 131 h 169"/>
                  <a:gd name="T22" fmla="*/ 0 w 648"/>
                  <a:gd name="T23" fmla="*/ 142 h 169"/>
                  <a:gd name="T24" fmla="*/ 0 w 648"/>
                  <a:gd name="T25" fmla="*/ 144 h 169"/>
                  <a:gd name="T26" fmla="*/ 0 w 648"/>
                  <a:gd name="T27" fmla="*/ 144 h 169"/>
                  <a:gd name="T28" fmla="*/ 0 w 648"/>
                  <a:gd name="T29" fmla="*/ 144 h 169"/>
                  <a:gd name="T30" fmla="*/ 13 w 648"/>
                  <a:gd name="T31" fmla="*/ 164 h 169"/>
                  <a:gd name="T32" fmla="*/ 39 w 648"/>
                  <a:gd name="T33" fmla="*/ 162 h 169"/>
                  <a:gd name="T34" fmla="*/ 46 w 648"/>
                  <a:gd name="T35" fmla="*/ 1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8" h="169">
                    <a:moveTo>
                      <a:pt x="46" y="154"/>
                    </a:moveTo>
                    <a:cubicBezTo>
                      <a:pt x="71" y="109"/>
                      <a:pt x="112" y="77"/>
                      <a:pt x="168" y="60"/>
                    </a:cubicBezTo>
                    <a:cubicBezTo>
                      <a:pt x="211" y="47"/>
                      <a:pt x="247" y="48"/>
                      <a:pt x="248" y="48"/>
                    </a:cubicBezTo>
                    <a:cubicBezTo>
                      <a:pt x="249" y="48"/>
                      <a:pt x="249" y="48"/>
                      <a:pt x="249" y="48"/>
                    </a:cubicBezTo>
                    <a:cubicBezTo>
                      <a:pt x="298" y="48"/>
                      <a:pt x="298" y="48"/>
                      <a:pt x="298" y="48"/>
                    </a:cubicBezTo>
                    <a:cubicBezTo>
                      <a:pt x="648" y="48"/>
                      <a:pt x="648" y="48"/>
                      <a:pt x="648" y="48"/>
                    </a:cubicBezTo>
                    <a:cubicBezTo>
                      <a:pt x="648" y="2"/>
                      <a:pt x="648" y="2"/>
                      <a:pt x="648" y="2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49" y="2"/>
                      <a:pt x="249" y="2"/>
                      <a:pt x="249" y="2"/>
                    </a:cubicBezTo>
                    <a:cubicBezTo>
                      <a:pt x="244" y="2"/>
                      <a:pt x="204" y="0"/>
                      <a:pt x="156" y="15"/>
                    </a:cubicBezTo>
                    <a:cubicBezTo>
                      <a:pt x="87" y="35"/>
                      <a:pt x="35" y="75"/>
                      <a:pt x="3" y="131"/>
                    </a:cubicBezTo>
                    <a:cubicBezTo>
                      <a:pt x="1" y="135"/>
                      <a:pt x="0" y="138"/>
                      <a:pt x="0" y="142"/>
                    </a:cubicBezTo>
                    <a:cubicBezTo>
                      <a:pt x="0" y="143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53"/>
                      <a:pt x="5" y="160"/>
                      <a:pt x="13" y="164"/>
                    </a:cubicBezTo>
                    <a:cubicBezTo>
                      <a:pt x="21" y="169"/>
                      <a:pt x="32" y="167"/>
                      <a:pt x="39" y="162"/>
                    </a:cubicBezTo>
                    <a:cubicBezTo>
                      <a:pt x="42" y="160"/>
                      <a:pt x="44" y="157"/>
                      <a:pt x="46" y="15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1" name="ïṣļiďé"/>
              <p:cNvSpPr/>
              <p:nvPr/>
            </p:nvSpPr>
            <p:spPr bwMode="auto">
              <a:xfrm>
                <a:off x="4917" y="1530"/>
                <a:ext cx="37" cy="125"/>
              </a:xfrm>
              <a:prstGeom prst="rect">
                <a:avLst/>
              </a:pr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2" name="íṥ1îďê"/>
              <p:cNvSpPr/>
              <p:nvPr/>
            </p:nvSpPr>
            <p:spPr bwMode="auto">
              <a:xfrm>
                <a:off x="5000" y="1530"/>
                <a:ext cx="61" cy="125"/>
              </a:xfrm>
              <a:prstGeom prst="rect">
                <a:avLst/>
              </a:pr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3" name="ísļïďè"/>
              <p:cNvSpPr/>
              <p:nvPr/>
            </p:nvSpPr>
            <p:spPr bwMode="auto">
              <a:xfrm>
                <a:off x="4954" y="1530"/>
                <a:ext cx="46" cy="125"/>
              </a:xfrm>
              <a:prstGeom prst="rect">
                <a:avLst/>
              </a:prstGeom>
              <a:solidFill>
                <a:srgbClr val="F4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4" name="iṣlïdê"/>
              <p:cNvSpPr/>
              <p:nvPr/>
            </p:nvSpPr>
            <p:spPr bwMode="auto">
              <a:xfrm>
                <a:off x="4856" y="1642"/>
                <a:ext cx="34" cy="161"/>
              </a:xfrm>
              <a:custGeom>
                <a:avLst/>
                <a:gdLst>
                  <a:gd name="T0" fmla="*/ 0 w 128"/>
                  <a:gd name="T1" fmla="*/ 198 h 600"/>
                  <a:gd name="T2" fmla="*/ 0 w 128"/>
                  <a:gd name="T3" fmla="*/ 600 h 600"/>
                  <a:gd name="T4" fmla="*/ 128 w 128"/>
                  <a:gd name="T5" fmla="*/ 600 h 600"/>
                  <a:gd name="T6" fmla="*/ 128 w 128"/>
                  <a:gd name="T7" fmla="*/ 0 h 600"/>
                  <a:gd name="T8" fmla="*/ 0 w 128"/>
                  <a:gd name="T9" fmla="*/ 1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00">
                    <a:moveTo>
                      <a:pt x="0" y="198"/>
                    </a:moveTo>
                    <a:cubicBezTo>
                      <a:pt x="0" y="600"/>
                      <a:pt x="0" y="600"/>
                      <a:pt x="0" y="600"/>
                    </a:cubicBezTo>
                    <a:cubicBezTo>
                      <a:pt x="128" y="600"/>
                      <a:pt x="128" y="600"/>
                      <a:pt x="128" y="60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52" y="34"/>
                      <a:pt x="0" y="110"/>
                      <a:pt x="0" y="198"/>
                    </a:cubicBezTo>
                    <a:close/>
                  </a:path>
                </a:pathLst>
              </a:cu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5" name="ïṧḻïdê"/>
              <p:cNvSpPr/>
              <p:nvPr/>
            </p:nvSpPr>
            <p:spPr bwMode="auto">
              <a:xfrm>
                <a:off x="4890" y="1637"/>
                <a:ext cx="24" cy="166"/>
              </a:xfrm>
              <a:custGeom>
                <a:avLst/>
                <a:gdLst>
                  <a:gd name="T0" fmla="*/ 0 w 89"/>
                  <a:gd name="T1" fmla="*/ 20 h 620"/>
                  <a:gd name="T2" fmla="*/ 0 w 89"/>
                  <a:gd name="T3" fmla="*/ 620 h 620"/>
                  <a:gd name="T4" fmla="*/ 89 w 89"/>
                  <a:gd name="T5" fmla="*/ 620 h 620"/>
                  <a:gd name="T6" fmla="*/ 89 w 89"/>
                  <a:gd name="T7" fmla="*/ 0 h 620"/>
                  <a:gd name="T8" fmla="*/ 0 w 89"/>
                  <a:gd name="T9" fmla="*/ 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620">
                    <a:moveTo>
                      <a:pt x="0" y="20"/>
                    </a:moveTo>
                    <a:cubicBezTo>
                      <a:pt x="0" y="620"/>
                      <a:pt x="0" y="620"/>
                      <a:pt x="0" y="620"/>
                    </a:cubicBezTo>
                    <a:cubicBezTo>
                      <a:pt x="89" y="620"/>
                      <a:pt x="89" y="620"/>
                      <a:pt x="89" y="62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57" y="0"/>
                      <a:pt x="27" y="7"/>
                      <a:pt x="0" y="20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6" name="íṥḻîďê"/>
              <p:cNvSpPr/>
              <p:nvPr/>
            </p:nvSpPr>
            <p:spPr bwMode="auto">
              <a:xfrm>
                <a:off x="4914" y="1637"/>
                <a:ext cx="121" cy="166"/>
              </a:xfrm>
              <a:prstGeom prst="rect">
                <a:avLst/>
              </a:pr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7" name="îş1ïḋe"/>
              <p:cNvSpPr/>
              <p:nvPr/>
            </p:nvSpPr>
            <p:spPr bwMode="auto">
              <a:xfrm>
                <a:off x="5035" y="1637"/>
                <a:ext cx="88" cy="166"/>
              </a:xfrm>
              <a:custGeom>
                <a:avLst/>
                <a:gdLst>
                  <a:gd name="T0" fmla="*/ 330 w 330"/>
                  <a:gd name="T1" fmla="*/ 218 h 620"/>
                  <a:gd name="T2" fmla="*/ 112 w 330"/>
                  <a:gd name="T3" fmla="*/ 0 h 620"/>
                  <a:gd name="T4" fmla="*/ 0 w 330"/>
                  <a:gd name="T5" fmla="*/ 0 h 620"/>
                  <a:gd name="T6" fmla="*/ 0 w 330"/>
                  <a:gd name="T7" fmla="*/ 620 h 620"/>
                  <a:gd name="T8" fmla="*/ 330 w 330"/>
                  <a:gd name="T9" fmla="*/ 620 h 620"/>
                  <a:gd name="T10" fmla="*/ 330 w 330"/>
                  <a:gd name="T11" fmla="*/ 218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620">
                    <a:moveTo>
                      <a:pt x="330" y="218"/>
                    </a:moveTo>
                    <a:cubicBezTo>
                      <a:pt x="330" y="98"/>
                      <a:pt x="232" y="0"/>
                      <a:pt x="1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20"/>
                      <a:pt x="0" y="620"/>
                      <a:pt x="0" y="620"/>
                    </a:cubicBezTo>
                    <a:cubicBezTo>
                      <a:pt x="330" y="620"/>
                      <a:pt x="330" y="620"/>
                      <a:pt x="330" y="620"/>
                    </a:cubicBezTo>
                    <a:lnTo>
                      <a:pt x="330" y="218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8" name="îşlïḓe"/>
              <p:cNvSpPr/>
              <p:nvPr/>
            </p:nvSpPr>
            <p:spPr bwMode="auto">
              <a:xfrm>
                <a:off x="5120" y="2002"/>
                <a:ext cx="52" cy="181"/>
              </a:xfrm>
              <a:custGeom>
                <a:avLst/>
                <a:gdLst>
                  <a:gd name="T0" fmla="*/ 194 w 194"/>
                  <a:gd name="T1" fmla="*/ 676 h 676"/>
                  <a:gd name="T2" fmla="*/ 194 w 194"/>
                  <a:gd name="T3" fmla="*/ 139 h 676"/>
                  <a:gd name="T4" fmla="*/ 55 w 194"/>
                  <a:gd name="T5" fmla="*/ 0 h 676"/>
                  <a:gd name="T6" fmla="*/ 0 w 194"/>
                  <a:gd name="T7" fmla="*/ 0 h 676"/>
                  <a:gd name="T8" fmla="*/ 0 w 194"/>
                  <a:gd name="T9" fmla="*/ 676 h 676"/>
                  <a:gd name="T10" fmla="*/ 194 w 194"/>
                  <a:gd name="T11" fmla="*/ 676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676">
                    <a:moveTo>
                      <a:pt x="194" y="676"/>
                    </a:moveTo>
                    <a:cubicBezTo>
                      <a:pt x="194" y="139"/>
                      <a:pt x="194" y="139"/>
                      <a:pt x="194" y="139"/>
                    </a:cubicBezTo>
                    <a:cubicBezTo>
                      <a:pt x="194" y="62"/>
                      <a:pt x="132" y="0"/>
                      <a:pt x="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6"/>
                      <a:pt x="0" y="676"/>
                      <a:pt x="0" y="676"/>
                    </a:cubicBezTo>
                    <a:lnTo>
                      <a:pt x="194" y="676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59" name="îṥliďê"/>
              <p:cNvSpPr/>
              <p:nvPr/>
            </p:nvSpPr>
            <p:spPr bwMode="auto">
              <a:xfrm>
                <a:off x="4819" y="2002"/>
                <a:ext cx="35" cy="181"/>
              </a:xfrm>
              <a:custGeom>
                <a:avLst/>
                <a:gdLst>
                  <a:gd name="T0" fmla="*/ 131 w 131"/>
                  <a:gd name="T1" fmla="*/ 0 h 676"/>
                  <a:gd name="T2" fmla="*/ 0 w 131"/>
                  <a:gd name="T3" fmla="*/ 139 h 676"/>
                  <a:gd name="T4" fmla="*/ 0 w 131"/>
                  <a:gd name="T5" fmla="*/ 676 h 676"/>
                  <a:gd name="T6" fmla="*/ 131 w 131"/>
                  <a:gd name="T7" fmla="*/ 676 h 676"/>
                  <a:gd name="T8" fmla="*/ 131 w 131"/>
                  <a:gd name="T9" fmla="*/ 499 h 676"/>
                  <a:gd name="T10" fmla="*/ 131 w 131"/>
                  <a:gd name="T11" fmla="*/ 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676">
                    <a:moveTo>
                      <a:pt x="131" y="0"/>
                    </a:moveTo>
                    <a:cubicBezTo>
                      <a:pt x="59" y="5"/>
                      <a:pt x="0" y="65"/>
                      <a:pt x="0" y="139"/>
                    </a:cubicBezTo>
                    <a:cubicBezTo>
                      <a:pt x="0" y="676"/>
                      <a:pt x="0" y="676"/>
                      <a:pt x="0" y="676"/>
                    </a:cubicBezTo>
                    <a:cubicBezTo>
                      <a:pt x="131" y="676"/>
                      <a:pt x="131" y="676"/>
                      <a:pt x="131" y="676"/>
                    </a:cubicBezTo>
                    <a:cubicBezTo>
                      <a:pt x="131" y="499"/>
                      <a:pt x="131" y="499"/>
                      <a:pt x="131" y="499"/>
                    </a:cubicBez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0" name="işļîḋe"/>
              <p:cNvSpPr/>
              <p:nvPr/>
            </p:nvSpPr>
            <p:spPr bwMode="auto">
              <a:xfrm>
                <a:off x="4877" y="2002"/>
                <a:ext cx="243" cy="181"/>
              </a:xfrm>
              <a:custGeom>
                <a:avLst/>
                <a:gdLst>
                  <a:gd name="T0" fmla="*/ 0 w 243"/>
                  <a:gd name="T1" fmla="*/ 0 h 181"/>
                  <a:gd name="T2" fmla="*/ 0 w 243"/>
                  <a:gd name="T3" fmla="*/ 134 h 181"/>
                  <a:gd name="T4" fmla="*/ 0 w 243"/>
                  <a:gd name="T5" fmla="*/ 181 h 181"/>
                  <a:gd name="T6" fmla="*/ 243 w 243"/>
                  <a:gd name="T7" fmla="*/ 181 h 181"/>
                  <a:gd name="T8" fmla="*/ 243 w 243"/>
                  <a:gd name="T9" fmla="*/ 0 h 181"/>
                  <a:gd name="T10" fmla="*/ 0 w 243"/>
                  <a:gd name="T1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181">
                    <a:moveTo>
                      <a:pt x="0" y="0"/>
                    </a:moveTo>
                    <a:lnTo>
                      <a:pt x="0" y="134"/>
                    </a:lnTo>
                    <a:lnTo>
                      <a:pt x="0" y="181"/>
                    </a:lnTo>
                    <a:lnTo>
                      <a:pt x="243" y="181"/>
                    </a:lnTo>
                    <a:lnTo>
                      <a:pt x="2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1" name="îṩľiḍè"/>
              <p:cNvSpPr/>
              <p:nvPr/>
            </p:nvSpPr>
            <p:spPr bwMode="auto">
              <a:xfrm>
                <a:off x="4854" y="2124"/>
                <a:ext cx="23" cy="59"/>
              </a:xfrm>
              <a:custGeom>
                <a:avLst/>
                <a:gdLst>
                  <a:gd name="T0" fmla="*/ 43 w 85"/>
                  <a:gd name="T1" fmla="*/ 0 h 220"/>
                  <a:gd name="T2" fmla="*/ 43 w 85"/>
                  <a:gd name="T3" fmla="*/ 0 h 220"/>
                  <a:gd name="T4" fmla="*/ 0 w 85"/>
                  <a:gd name="T5" fmla="*/ 43 h 220"/>
                  <a:gd name="T6" fmla="*/ 0 w 85"/>
                  <a:gd name="T7" fmla="*/ 220 h 220"/>
                  <a:gd name="T8" fmla="*/ 85 w 85"/>
                  <a:gd name="T9" fmla="*/ 220 h 220"/>
                  <a:gd name="T10" fmla="*/ 85 w 85"/>
                  <a:gd name="T11" fmla="*/ 43 h 220"/>
                  <a:gd name="T12" fmla="*/ 43 w 85"/>
                  <a:gd name="T13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220">
                    <a:moveTo>
                      <a:pt x="43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20"/>
                      <a:pt x="0" y="43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85" y="220"/>
                      <a:pt x="85" y="220"/>
                      <a:pt x="85" y="220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20"/>
                      <a:pt x="66" y="0"/>
                      <a:pt x="43" y="0"/>
                    </a:cubicBez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2" name="ïšlîdê"/>
              <p:cNvSpPr/>
              <p:nvPr/>
            </p:nvSpPr>
            <p:spPr bwMode="auto">
              <a:xfrm>
                <a:off x="4854" y="2002"/>
                <a:ext cx="23" cy="134"/>
              </a:xfrm>
              <a:custGeom>
                <a:avLst/>
                <a:gdLst>
                  <a:gd name="T0" fmla="*/ 43 w 85"/>
                  <a:gd name="T1" fmla="*/ 456 h 499"/>
                  <a:gd name="T2" fmla="*/ 43 w 85"/>
                  <a:gd name="T3" fmla="*/ 456 h 499"/>
                  <a:gd name="T4" fmla="*/ 85 w 85"/>
                  <a:gd name="T5" fmla="*/ 499 h 499"/>
                  <a:gd name="T6" fmla="*/ 85 w 85"/>
                  <a:gd name="T7" fmla="*/ 0 h 499"/>
                  <a:gd name="T8" fmla="*/ 10 w 85"/>
                  <a:gd name="T9" fmla="*/ 0 h 499"/>
                  <a:gd name="T10" fmla="*/ 0 w 85"/>
                  <a:gd name="T11" fmla="*/ 0 h 499"/>
                  <a:gd name="T12" fmla="*/ 0 w 85"/>
                  <a:gd name="T13" fmla="*/ 499 h 499"/>
                  <a:gd name="T14" fmla="*/ 43 w 85"/>
                  <a:gd name="T15" fmla="*/ 456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499">
                    <a:moveTo>
                      <a:pt x="43" y="456"/>
                    </a:moveTo>
                    <a:cubicBezTo>
                      <a:pt x="43" y="456"/>
                      <a:pt x="43" y="456"/>
                      <a:pt x="43" y="456"/>
                    </a:cubicBezTo>
                    <a:cubicBezTo>
                      <a:pt x="66" y="456"/>
                      <a:pt x="85" y="476"/>
                      <a:pt x="85" y="499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499"/>
                      <a:pt x="0" y="499"/>
                      <a:pt x="0" y="499"/>
                    </a:cubicBezTo>
                    <a:cubicBezTo>
                      <a:pt x="0" y="476"/>
                      <a:pt x="19" y="456"/>
                      <a:pt x="43" y="456"/>
                    </a:cubicBez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3" name="i$liḋe"/>
              <p:cNvSpPr/>
              <p:nvPr/>
            </p:nvSpPr>
            <p:spPr bwMode="auto">
              <a:xfrm>
                <a:off x="4954" y="2161"/>
                <a:ext cx="243" cy="123"/>
              </a:xfrm>
              <a:custGeom>
                <a:avLst/>
                <a:gdLst>
                  <a:gd name="T0" fmla="*/ 816 w 909"/>
                  <a:gd name="T1" fmla="*/ 0 h 457"/>
                  <a:gd name="T2" fmla="*/ 0 w 909"/>
                  <a:gd name="T3" fmla="*/ 0 h 457"/>
                  <a:gd name="T4" fmla="*/ 0 w 909"/>
                  <a:gd name="T5" fmla="*/ 436 h 457"/>
                  <a:gd name="T6" fmla="*/ 909 w 909"/>
                  <a:gd name="T7" fmla="*/ 457 h 457"/>
                  <a:gd name="T8" fmla="*/ 909 w 909"/>
                  <a:gd name="T9" fmla="*/ 114 h 457"/>
                  <a:gd name="T10" fmla="*/ 816 w 909"/>
                  <a:gd name="T11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9" h="457">
                    <a:moveTo>
                      <a:pt x="81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36"/>
                      <a:pt x="0" y="436"/>
                      <a:pt x="0" y="436"/>
                    </a:cubicBezTo>
                    <a:cubicBezTo>
                      <a:pt x="909" y="457"/>
                      <a:pt x="909" y="457"/>
                      <a:pt x="909" y="457"/>
                    </a:cubicBezTo>
                    <a:cubicBezTo>
                      <a:pt x="909" y="114"/>
                      <a:pt x="909" y="114"/>
                      <a:pt x="909" y="114"/>
                    </a:cubicBezTo>
                    <a:cubicBezTo>
                      <a:pt x="868" y="71"/>
                      <a:pt x="834" y="30"/>
                      <a:pt x="816" y="0"/>
                    </a:cubicBez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4" name="îş1ïḍé"/>
              <p:cNvSpPr/>
              <p:nvPr/>
            </p:nvSpPr>
            <p:spPr bwMode="auto">
              <a:xfrm>
                <a:off x="5197" y="2192"/>
                <a:ext cx="66" cy="93"/>
              </a:xfrm>
              <a:custGeom>
                <a:avLst/>
                <a:gdLst>
                  <a:gd name="T0" fmla="*/ 246 w 246"/>
                  <a:gd name="T1" fmla="*/ 236 h 347"/>
                  <a:gd name="T2" fmla="*/ 0 w 246"/>
                  <a:gd name="T3" fmla="*/ 0 h 347"/>
                  <a:gd name="T4" fmla="*/ 0 w 246"/>
                  <a:gd name="T5" fmla="*/ 343 h 347"/>
                  <a:gd name="T6" fmla="*/ 201 w 246"/>
                  <a:gd name="T7" fmla="*/ 347 h 347"/>
                  <a:gd name="T8" fmla="*/ 246 w 246"/>
                  <a:gd name="T9" fmla="*/ 236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6" h="347">
                    <a:moveTo>
                      <a:pt x="246" y="236"/>
                    </a:moveTo>
                    <a:cubicBezTo>
                      <a:pt x="246" y="236"/>
                      <a:pt x="103" y="111"/>
                      <a:pt x="0" y="0"/>
                    </a:cubicBezTo>
                    <a:cubicBezTo>
                      <a:pt x="0" y="343"/>
                      <a:pt x="0" y="343"/>
                      <a:pt x="0" y="343"/>
                    </a:cubicBezTo>
                    <a:cubicBezTo>
                      <a:pt x="201" y="347"/>
                      <a:pt x="201" y="347"/>
                      <a:pt x="201" y="347"/>
                    </a:cubicBezTo>
                    <a:lnTo>
                      <a:pt x="246" y="236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5" name="îsḷïḍê"/>
              <p:cNvSpPr/>
              <p:nvPr/>
            </p:nvSpPr>
            <p:spPr bwMode="auto">
              <a:xfrm>
                <a:off x="4727" y="2161"/>
                <a:ext cx="255" cy="124"/>
              </a:xfrm>
              <a:custGeom>
                <a:avLst/>
                <a:gdLst>
                  <a:gd name="T0" fmla="*/ 45 w 952"/>
                  <a:gd name="T1" fmla="*/ 461 h 461"/>
                  <a:gd name="T2" fmla="*/ 0 w 952"/>
                  <a:gd name="T3" fmla="*/ 350 h 461"/>
                  <a:gd name="T4" fmla="*/ 339 w 952"/>
                  <a:gd name="T5" fmla="*/ 0 h 461"/>
                  <a:gd name="T6" fmla="*/ 952 w 952"/>
                  <a:gd name="T7" fmla="*/ 0 h 461"/>
                  <a:gd name="T8" fmla="*/ 952 w 952"/>
                  <a:gd name="T9" fmla="*/ 436 h 461"/>
                  <a:gd name="T10" fmla="*/ 45 w 952"/>
                  <a:gd name="T11" fmla="*/ 46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2" h="461">
                    <a:moveTo>
                      <a:pt x="45" y="461"/>
                    </a:moveTo>
                    <a:cubicBezTo>
                      <a:pt x="0" y="350"/>
                      <a:pt x="0" y="350"/>
                      <a:pt x="0" y="350"/>
                    </a:cubicBezTo>
                    <a:cubicBezTo>
                      <a:pt x="0" y="350"/>
                      <a:pt x="276" y="108"/>
                      <a:pt x="339" y="0"/>
                    </a:cubicBezTo>
                    <a:cubicBezTo>
                      <a:pt x="952" y="0"/>
                      <a:pt x="952" y="0"/>
                      <a:pt x="952" y="0"/>
                    </a:cubicBezTo>
                    <a:cubicBezTo>
                      <a:pt x="952" y="436"/>
                      <a:pt x="952" y="436"/>
                      <a:pt x="952" y="436"/>
                    </a:cubicBezTo>
                    <a:lnTo>
                      <a:pt x="45" y="461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6" name="íşḷïdê"/>
              <p:cNvSpPr/>
              <p:nvPr/>
            </p:nvSpPr>
            <p:spPr bwMode="auto">
              <a:xfrm>
                <a:off x="5169" y="2978"/>
                <a:ext cx="112" cy="154"/>
              </a:xfrm>
              <a:custGeom>
                <a:avLst/>
                <a:gdLst>
                  <a:gd name="T0" fmla="*/ 106 w 420"/>
                  <a:gd name="T1" fmla="*/ 363 h 574"/>
                  <a:gd name="T2" fmla="*/ 0 w 420"/>
                  <a:gd name="T3" fmla="*/ 574 h 574"/>
                  <a:gd name="T4" fmla="*/ 196 w 420"/>
                  <a:gd name="T5" fmla="*/ 574 h 574"/>
                  <a:gd name="T6" fmla="*/ 420 w 420"/>
                  <a:gd name="T7" fmla="*/ 349 h 574"/>
                  <a:gd name="T8" fmla="*/ 420 w 420"/>
                  <a:gd name="T9" fmla="*/ 0 h 574"/>
                  <a:gd name="T10" fmla="*/ 106 w 420"/>
                  <a:gd name="T11" fmla="*/ 0 h 574"/>
                  <a:gd name="T12" fmla="*/ 106 w 420"/>
                  <a:gd name="T13" fmla="*/ 363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" h="574">
                    <a:moveTo>
                      <a:pt x="106" y="363"/>
                    </a:moveTo>
                    <a:cubicBezTo>
                      <a:pt x="106" y="449"/>
                      <a:pt x="64" y="526"/>
                      <a:pt x="0" y="574"/>
                    </a:cubicBezTo>
                    <a:cubicBezTo>
                      <a:pt x="196" y="574"/>
                      <a:pt x="196" y="574"/>
                      <a:pt x="196" y="574"/>
                    </a:cubicBezTo>
                    <a:cubicBezTo>
                      <a:pt x="320" y="574"/>
                      <a:pt x="420" y="473"/>
                      <a:pt x="420" y="349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106" y="0"/>
                      <a:pt x="106" y="0"/>
                      <a:pt x="106" y="0"/>
                    </a:cubicBezTo>
                    <a:lnTo>
                      <a:pt x="106" y="363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7" name="îṣļïďê"/>
              <p:cNvSpPr/>
              <p:nvPr/>
            </p:nvSpPr>
            <p:spPr bwMode="auto">
              <a:xfrm>
                <a:off x="5197" y="2236"/>
                <a:ext cx="84" cy="292"/>
              </a:xfrm>
              <a:custGeom>
                <a:avLst/>
                <a:gdLst>
                  <a:gd name="T0" fmla="*/ 314 w 314"/>
                  <a:gd name="T1" fmla="*/ 1091 h 1091"/>
                  <a:gd name="T2" fmla="*/ 314 w 314"/>
                  <a:gd name="T3" fmla="*/ 224 h 1091"/>
                  <a:gd name="T4" fmla="*/ 90 w 314"/>
                  <a:gd name="T5" fmla="*/ 0 h 1091"/>
                  <a:gd name="T6" fmla="*/ 0 w 314"/>
                  <a:gd name="T7" fmla="*/ 0 h 1091"/>
                  <a:gd name="T8" fmla="*/ 0 w 314"/>
                  <a:gd name="T9" fmla="*/ 1091 h 1091"/>
                  <a:gd name="T10" fmla="*/ 314 w 314"/>
                  <a:gd name="T11" fmla="*/ 1091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4" h="1091">
                    <a:moveTo>
                      <a:pt x="314" y="1091"/>
                    </a:moveTo>
                    <a:cubicBezTo>
                      <a:pt x="314" y="224"/>
                      <a:pt x="314" y="224"/>
                      <a:pt x="314" y="224"/>
                    </a:cubicBezTo>
                    <a:cubicBezTo>
                      <a:pt x="314" y="100"/>
                      <a:pt x="214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91"/>
                      <a:pt x="0" y="1091"/>
                      <a:pt x="0" y="1091"/>
                    </a:cubicBezTo>
                    <a:lnTo>
                      <a:pt x="314" y="1091"/>
                    </a:lnTo>
                    <a:close/>
                  </a:path>
                </a:pathLst>
              </a:custGeom>
              <a:solidFill>
                <a:srgbClr val="CDB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8" name="ïṧľíďé"/>
              <p:cNvSpPr/>
              <p:nvPr/>
            </p:nvSpPr>
            <p:spPr bwMode="auto">
              <a:xfrm>
                <a:off x="4710" y="2978"/>
                <a:ext cx="487" cy="154"/>
              </a:xfrm>
              <a:custGeom>
                <a:avLst/>
                <a:gdLst>
                  <a:gd name="T0" fmla="*/ 1817 w 1817"/>
                  <a:gd name="T1" fmla="*/ 363 h 574"/>
                  <a:gd name="T2" fmla="*/ 1817 w 1817"/>
                  <a:gd name="T3" fmla="*/ 0 h 574"/>
                  <a:gd name="T4" fmla="*/ 349 w 1817"/>
                  <a:gd name="T5" fmla="*/ 0 h 574"/>
                  <a:gd name="T6" fmla="*/ 349 w 1817"/>
                  <a:gd name="T7" fmla="*/ 197 h 574"/>
                  <a:gd name="T8" fmla="*/ 280 w 1817"/>
                  <a:gd name="T9" fmla="*/ 265 h 574"/>
                  <a:gd name="T10" fmla="*/ 280 w 1817"/>
                  <a:gd name="T11" fmla="*/ 265 h 574"/>
                  <a:gd name="T12" fmla="*/ 212 w 1817"/>
                  <a:gd name="T13" fmla="*/ 197 h 574"/>
                  <a:gd name="T14" fmla="*/ 212 w 1817"/>
                  <a:gd name="T15" fmla="*/ 0 h 574"/>
                  <a:gd name="T16" fmla="*/ 0 w 1817"/>
                  <a:gd name="T17" fmla="*/ 0 h 574"/>
                  <a:gd name="T18" fmla="*/ 0 w 1817"/>
                  <a:gd name="T19" fmla="*/ 349 h 574"/>
                  <a:gd name="T20" fmla="*/ 227 w 1817"/>
                  <a:gd name="T21" fmla="*/ 574 h 574"/>
                  <a:gd name="T22" fmla="*/ 1711 w 1817"/>
                  <a:gd name="T23" fmla="*/ 574 h 574"/>
                  <a:gd name="T24" fmla="*/ 1817 w 1817"/>
                  <a:gd name="T25" fmla="*/ 363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7" h="574">
                    <a:moveTo>
                      <a:pt x="1817" y="363"/>
                    </a:moveTo>
                    <a:cubicBezTo>
                      <a:pt x="1817" y="0"/>
                      <a:pt x="1817" y="0"/>
                      <a:pt x="1817" y="0"/>
                    </a:cubicBezTo>
                    <a:cubicBezTo>
                      <a:pt x="349" y="0"/>
                      <a:pt x="349" y="0"/>
                      <a:pt x="349" y="0"/>
                    </a:cubicBezTo>
                    <a:cubicBezTo>
                      <a:pt x="349" y="197"/>
                      <a:pt x="349" y="197"/>
                      <a:pt x="349" y="197"/>
                    </a:cubicBezTo>
                    <a:cubicBezTo>
                      <a:pt x="349" y="235"/>
                      <a:pt x="318" y="265"/>
                      <a:pt x="280" y="265"/>
                    </a:cubicBezTo>
                    <a:cubicBezTo>
                      <a:pt x="280" y="265"/>
                      <a:pt x="280" y="265"/>
                      <a:pt x="280" y="265"/>
                    </a:cubicBezTo>
                    <a:cubicBezTo>
                      <a:pt x="242" y="265"/>
                      <a:pt x="212" y="235"/>
                      <a:pt x="212" y="197"/>
                    </a:cubicBezTo>
                    <a:cubicBezTo>
                      <a:pt x="212" y="0"/>
                      <a:pt x="212" y="0"/>
                      <a:pt x="21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49"/>
                      <a:pt x="0" y="349"/>
                      <a:pt x="0" y="349"/>
                    </a:cubicBezTo>
                    <a:cubicBezTo>
                      <a:pt x="0" y="473"/>
                      <a:pt x="103" y="574"/>
                      <a:pt x="227" y="574"/>
                    </a:cubicBezTo>
                    <a:cubicBezTo>
                      <a:pt x="1711" y="574"/>
                      <a:pt x="1711" y="574"/>
                      <a:pt x="1711" y="574"/>
                    </a:cubicBezTo>
                    <a:cubicBezTo>
                      <a:pt x="1775" y="526"/>
                      <a:pt x="1817" y="449"/>
                      <a:pt x="1817" y="363"/>
                    </a:cubicBez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69" name="îšḷíďè"/>
              <p:cNvSpPr/>
              <p:nvPr/>
            </p:nvSpPr>
            <p:spPr bwMode="auto">
              <a:xfrm>
                <a:off x="4710" y="2236"/>
                <a:ext cx="487" cy="292"/>
              </a:xfrm>
              <a:custGeom>
                <a:avLst/>
                <a:gdLst>
                  <a:gd name="T0" fmla="*/ 212 w 1817"/>
                  <a:gd name="T1" fmla="*/ 805 h 1091"/>
                  <a:gd name="T2" fmla="*/ 280 w 1817"/>
                  <a:gd name="T3" fmla="*/ 737 h 1091"/>
                  <a:gd name="T4" fmla="*/ 280 w 1817"/>
                  <a:gd name="T5" fmla="*/ 737 h 1091"/>
                  <a:gd name="T6" fmla="*/ 349 w 1817"/>
                  <a:gd name="T7" fmla="*/ 805 h 1091"/>
                  <a:gd name="T8" fmla="*/ 349 w 1817"/>
                  <a:gd name="T9" fmla="*/ 1091 h 1091"/>
                  <a:gd name="T10" fmla="*/ 1817 w 1817"/>
                  <a:gd name="T11" fmla="*/ 1091 h 1091"/>
                  <a:gd name="T12" fmla="*/ 1817 w 1817"/>
                  <a:gd name="T13" fmla="*/ 0 h 1091"/>
                  <a:gd name="T14" fmla="*/ 227 w 1817"/>
                  <a:gd name="T15" fmla="*/ 0 h 1091"/>
                  <a:gd name="T16" fmla="*/ 0 w 1817"/>
                  <a:gd name="T17" fmla="*/ 224 h 1091"/>
                  <a:gd name="T18" fmla="*/ 0 w 1817"/>
                  <a:gd name="T19" fmla="*/ 1091 h 1091"/>
                  <a:gd name="T20" fmla="*/ 212 w 1817"/>
                  <a:gd name="T21" fmla="*/ 1091 h 1091"/>
                  <a:gd name="T22" fmla="*/ 212 w 1817"/>
                  <a:gd name="T23" fmla="*/ 805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17" h="1091">
                    <a:moveTo>
                      <a:pt x="212" y="805"/>
                    </a:moveTo>
                    <a:cubicBezTo>
                      <a:pt x="212" y="767"/>
                      <a:pt x="242" y="737"/>
                      <a:pt x="280" y="737"/>
                    </a:cubicBezTo>
                    <a:cubicBezTo>
                      <a:pt x="280" y="737"/>
                      <a:pt x="280" y="737"/>
                      <a:pt x="280" y="737"/>
                    </a:cubicBezTo>
                    <a:cubicBezTo>
                      <a:pt x="318" y="737"/>
                      <a:pt x="349" y="767"/>
                      <a:pt x="349" y="805"/>
                    </a:cubicBezTo>
                    <a:cubicBezTo>
                      <a:pt x="349" y="1091"/>
                      <a:pt x="349" y="1091"/>
                      <a:pt x="349" y="1091"/>
                    </a:cubicBezTo>
                    <a:cubicBezTo>
                      <a:pt x="1817" y="1091"/>
                      <a:pt x="1817" y="1091"/>
                      <a:pt x="1817" y="1091"/>
                    </a:cubicBezTo>
                    <a:cubicBezTo>
                      <a:pt x="1817" y="0"/>
                      <a:pt x="1817" y="0"/>
                      <a:pt x="1817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103" y="0"/>
                      <a:pt x="0" y="100"/>
                      <a:pt x="0" y="224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212" y="1091"/>
                      <a:pt x="212" y="1091"/>
                      <a:pt x="212" y="1091"/>
                    </a:cubicBezTo>
                    <a:lnTo>
                      <a:pt x="212" y="805"/>
                    </a:lnTo>
                    <a:close/>
                  </a:path>
                </a:pathLst>
              </a:custGeom>
              <a:solidFill>
                <a:srgbClr val="E6D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0" name="iş1ïḋè"/>
              <p:cNvSpPr/>
              <p:nvPr/>
            </p:nvSpPr>
            <p:spPr bwMode="auto">
              <a:xfrm>
                <a:off x="4767" y="2978"/>
                <a:ext cx="37" cy="71"/>
              </a:xfrm>
              <a:custGeom>
                <a:avLst/>
                <a:gdLst>
                  <a:gd name="T0" fmla="*/ 0 w 137"/>
                  <a:gd name="T1" fmla="*/ 197 h 265"/>
                  <a:gd name="T2" fmla="*/ 68 w 137"/>
                  <a:gd name="T3" fmla="*/ 265 h 265"/>
                  <a:gd name="T4" fmla="*/ 68 w 137"/>
                  <a:gd name="T5" fmla="*/ 265 h 265"/>
                  <a:gd name="T6" fmla="*/ 137 w 137"/>
                  <a:gd name="T7" fmla="*/ 197 h 265"/>
                  <a:gd name="T8" fmla="*/ 137 w 137"/>
                  <a:gd name="T9" fmla="*/ 0 h 265"/>
                  <a:gd name="T10" fmla="*/ 0 w 137"/>
                  <a:gd name="T11" fmla="*/ 0 h 265"/>
                  <a:gd name="T12" fmla="*/ 0 w 137"/>
                  <a:gd name="T13" fmla="*/ 197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65">
                    <a:moveTo>
                      <a:pt x="0" y="197"/>
                    </a:moveTo>
                    <a:cubicBezTo>
                      <a:pt x="0" y="235"/>
                      <a:pt x="30" y="265"/>
                      <a:pt x="68" y="265"/>
                    </a:cubicBezTo>
                    <a:cubicBezTo>
                      <a:pt x="68" y="265"/>
                      <a:pt x="68" y="265"/>
                      <a:pt x="68" y="265"/>
                    </a:cubicBezTo>
                    <a:cubicBezTo>
                      <a:pt x="106" y="265"/>
                      <a:pt x="137" y="235"/>
                      <a:pt x="137" y="197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1" name="îşľiḍe"/>
              <p:cNvSpPr/>
              <p:nvPr/>
            </p:nvSpPr>
            <p:spPr bwMode="auto">
              <a:xfrm>
                <a:off x="4767" y="2433"/>
                <a:ext cx="37" cy="95"/>
              </a:xfrm>
              <a:custGeom>
                <a:avLst/>
                <a:gdLst>
                  <a:gd name="T0" fmla="*/ 137 w 137"/>
                  <a:gd name="T1" fmla="*/ 68 h 354"/>
                  <a:gd name="T2" fmla="*/ 68 w 137"/>
                  <a:gd name="T3" fmla="*/ 0 h 354"/>
                  <a:gd name="T4" fmla="*/ 68 w 137"/>
                  <a:gd name="T5" fmla="*/ 0 h 354"/>
                  <a:gd name="T6" fmla="*/ 0 w 137"/>
                  <a:gd name="T7" fmla="*/ 68 h 354"/>
                  <a:gd name="T8" fmla="*/ 0 w 137"/>
                  <a:gd name="T9" fmla="*/ 354 h 354"/>
                  <a:gd name="T10" fmla="*/ 137 w 137"/>
                  <a:gd name="T11" fmla="*/ 354 h 354"/>
                  <a:gd name="T12" fmla="*/ 137 w 137"/>
                  <a:gd name="T13" fmla="*/ 6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354">
                    <a:moveTo>
                      <a:pt x="137" y="68"/>
                    </a:moveTo>
                    <a:cubicBezTo>
                      <a:pt x="137" y="30"/>
                      <a:pt x="106" y="0"/>
                      <a:pt x="68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0" y="0"/>
                      <a:pt x="0" y="30"/>
                      <a:pt x="0" y="68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137" y="354"/>
                      <a:pt x="137" y="354"/>
                      <a:pt x="137" y="354"/>
                    </a:cubicBezTo>
                    <a:lnTo>
                      <a:pt x="137" y="68"/>
                    </a:lnTo>
                    <a:close/>
                  </a:path>
                </a:pathLst>
              </a:cu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2" name="í$1îḍé"/>
              <p:cNvSpPr/>
              <p:nvPr/>
            </p:nvSpPr>
            <p:spPr bwMode="auto">
              <a:xfrm>
                <a:off x="5197" y="2529"/>
                <a:ext cx="84" cy="449"/>
              </a:xfrm>
              <a:prstGeom prst="rect">
                <a:avLst/>
              </a:prstGeom>
              <a:solidFill>
                <a:srgbClr val="E1D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3" name="îŝ1iďé"/>
              <p:cNvSpPr/>
              <p:nvPr/>
            </p:nvSpPr>
            <p:spPr bwMode="auto">
              <a:xfrm>
                <a:off x="4804" y="2528"/>
                <a:ext cx="393" cy="450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4" name="iṩ1iḋé"/>
              <p:cNvSpPr/>
              <p:nvPr/>
            </p:nvSpPr>
            <p:spPr bwMode="auto">
              <a:xfrm>
                <a:off x="4710" y="2528"/>
                <a:ext cx="57" cy="450"/>
              </a:xfrm>
              <a:prstGeom prst="rect">
                <a:avLst/>
              </a:prstGeom>
              <a:solidFill>
                <a:srgbClr val="EFE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5" name="íş1íďe"/>
              <p:cNvSpPr/>
              <p:nvPr/>
            </p:nvSpPr>
            <p:spPr bwMode="auto">
              <a:xfrm>
                <a:off x="4767" y="2529"/>
                <a:ext cx="37" cy="449"/>
              </a:xfrm>
              <a:prstGeom prst="rect">
                <a:avLst/>
              </a:prstGeom>
              <a:solidFill>
                <a:srgbClr val="F6F0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6" name="îṧlíḍe"/>
              <p:cNvSpPr/>
              <p:nvPr/>
            </p:nvSpPr>
            <p:spPr bwMode="auto">
              <a:xfrm>
                <a:off x="4748" y="2002"/>
                <a:ext cx="482" cy="51"/>
              </a:xfrm>
              <a:prstGeom prst="rect">
                <a:avLst/>
              </a:pr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7" name="îŝľiďê"/>
              <p:cNvSpPr/>
              <p:nvPr/>
            </p:nvSpPr>
            <p:spPr bwMode="auto">
              <a:xfrm>
                <a:off x="4890" y="1104"/>
                <a:ext cx="46" cy="441"/>
              </a:xfrm>
              <a:custGeom>
                <a:avLst/>
                <a:gdLst>
                  <a:gd name="T0" fmla="*/ 0 w 172"/>
                  <a:gd name="T1" fmla="*/ 313 h 1645"/>
                  <a:gd name="T2" fmla="*/ 0 w 172"/>
                  <a:gd name="T3" fmla="*/ 1645 h 1645"/>
                  <a:gd name="T4" fmla="*/ 172 w 172"/>
                  <a:gd name="T5" fmla="*/ 1645 h 1645"/>
                  <a:gd name="T6" fmla="*/ 172 w 172"/>
                  <a:gd name="T7" fmla="*/ 0 h 1645"/>
                  <a:gd name="T8" fmla="*/ 0 w 172"/>
                  <a:gd name="T9" fmla="*/ 313 h 1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645">
                    <a:moveTo>
                      <a:pt x="0" y="313"/>
                    </a:moveTo>
                    <a:cubicBezTo>
                      <a:pt x="0" y="1645"/>
                      <a:pt x="0" y="1645"/>
                      <a:pt x="0" y="1645"/>
                    </a:cubicBezTo>
                    <a:cubicBezTo>
                      <a:pt x="172" y="1645"/>
                      <a:pt x="172" y="1645"/>
                      <a:pt x="172" y="1645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68" y="66"/>
                      <a:pt x="0" y="181"/>
                      <a:pt x="0" y="313"/>
                    </a:cubicBezTo>
                    <a:close/>
                  </a:path>
                </a:pathLst>
              </a:custGeom>
              <a:solidFill>
                <a:srgbClr val="F6F6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8" name="îsľïḓe"/>
              <p:cNvSpPr/>
              <p:nvPr/>
            </p:nvSpPr>
            <p:spPr bwMode="auto">
              <a:xfrm>
                <a:off x="4936" y="1089"/>
                <a:ext cx="99" cy="456"/>
              </a:xfrm>
              <a:custGeom>
                <a:avLst/>
                <a:gdLst>
                  <a:gd name="T0" fmla="*/ 199 w 368"/>
                  <a:gd name="T1" fmla="*/ 0 h 1703"/>
                  <a:gd name="T2" fmla="*/ 0 w 368"/>
                  <a:gd name="T3" fmla="*/ 58 h 1703"/>
                  <a:gd name="T4" fmla="*/ 0 w 368"/>
                  <a:gd name="T5" fmla="*/ 1703 h 1703"/>
                  <a:gd name="T6" fmla="*/ 368 w 368"/>
                  <a:gd name="T7" fmla="*/ 1703 h 1703"/>
                  <a:gd name="T8" fmla="*/ 368 w 368"/>
                  <a:gd name="T9" fmla="*/ 41 h 1703"/>
                  <a:gd name="T10" fmla="*/ 199 w 368"/>
                  <a:gd name="T11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" h="1703">
                    <a:moveTo>
                      <a:pt x="199" y="0"/>
                    </a:moveTo>
                    <a:cubicBezTo>
                      <a:pt x="125" y="0"/>
                      <a:pt x="57" y="21"/>
                      <a:pt x="0" y="58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368" y="1703"/>
                      <a:pt x="368" y="1703"/>
                      <a:pt x="368" y="1703"/>
                    </a:cubicBezTo>
                    <a:cubicBezTo>
                      <a:pt x="368" y="41"/>
                      <a:pt x="368" y="41"/>
                      <a:pt x="368" y="41"/>
                    </a:cubicBezTo>
                    <a:cubicBezTo>
                      <a:pt x="317" y="15"/>
                      <a:pt x="260" y="0"/>
                      <a:pt x="199" y="0"/>
                    </a:cubicBezTo>
                    <a:close/>
                  </a:path>
                </a:pathLst>
              </a:custGeom>
              <a:solidFill>
                <a:srgbClr val="E5E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79" name="íš1íḓê"/>
              <p:cNvSpPr/>
              <p:nvPr/>
            </p:nvSpPr>
            <p:spPr bwMode="auto">
              <a:xfrm>
                <a:off x="5035" y="1100"/>
                <a:ext cx="54" cy="445"/>
              </a:xfrm>
              <a:custGeom>
                <a:avLst/>
                <a:gdLst>
                  <a:gd name="T0" fmla="*/ 202 w 202"/>
                  <a:gd name="T1" fmla="*/ 330 h 1662"/>
                  <a:gd name="T2" fmla="*/ 0 w 202"/>
                  <a:gd name="T3" fmla="*/ 0 h 1662"/>
                  <a:gd name="T4" fmla="*/ 0 w 202"/>
                  <a:gd name="T5" fmla="*/ 1662 h 1662"/>
                  <a:gd name="T6" fmla="*/ 202 w 202"/>
                  <a:gd name="T7" fmla="*/ 1662 h 1662"/>
                  <a:gd name="T8" fmla="*/ 202 w 202"/>
                  <a:gd name="T9" fmla="*/ 33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662">
                    <a:moveTo>
                      <a:pt x="202" y="330"/>
                    </a:moveTo>
                    <a:cubicBezTo>
                      <a:pt x="202" y="186"/>
                      <a:pt x="120" y="61"/>
                      <a:pt x="0" y="0"/>
                    </a:cubicBezTo>
                    <a:cubicBezTo>
                      <a:pt x="0" y="1662"/>
                      <a:pt x="0" y="1662"/>
                      <a:pt x="0" y="1662"/>
                    </a:cubicBezTo>
                    <a:cubicBezTo>
                      <a:pt x="202" y="1662"/>
                      <a:pt x="202" y="1662"/>
                      <a:pt x="202" y="1662"/>
                    </a:cubicBezTo>
                    <a:lnTo>
                      <a:pt x="202" y="33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0" name="iṥḷîďè"/>
              <p:cNvSpPr/>
              <p:nvPr/>
            </p:nvSpPr>
            <p:spPr bwMode="auto">
              <a:xfrm>
                <a:off x="4754" y="1521"/>
                <a:ext cx="471" cy="48"/>
              </a:xfrm>
              <a:prstGeom prst="rect">
                <a:avLst/>
              </a:prstGeom>
              <a:solidFill>
                <a:srgbClr val="F4F3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1" name="işlïḓé"/>
              <p:cNvSpPr/>
              <p:nvPr/>
            </p:nvSpPr>
            <p:spPr bwMode="auto">
              <a:xfrm>
                <a:off x="5169" y="1763"/>
                <a:ext cx="61" cy="239"/>
              </a:xfrm>
              <a:custGeom>
                <a:avLst/>
                <a:gdLst>
                  <a:gd name="T0" fmla="*/ 230 w 230"/>
                  <a:gd name="T1" fmla="*/ 357 h 891"/>
                  <a:gd name="T2" fmla="*/ 0 w 230"/>
                  <a:gd name="T3" fmla="*/ 0 h 891"/>
                  <a:gd name="T4" fmla="*/ 0 w 230"/>
                  <a:gd name="T5" fmla="*/ 891 h 891"/>
                  <a:gd name="T6" fmla="*/ 230 w 230"/>
                  <a:gd name="T7" fmla="*/ 891 h 891"/>
                  <a:gd name="T8" fmla="*/ 230 w 230"/>
                  <a:gd name="T9" fmla="*/ 357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891">
                    <a:moveTo>
                      <a:pt x="230" y="357"/>
                    </a:moveTo>
                    <a:cubicBezTo>
                      <a:pt x="230" y="198"/>
                      <a:pt x="135" y="61"/>
                      <a:pt x="0" y="0"/>
                    </a:cubicBezTo>
                    <a:cubicBezTo>
                      <a:pt x="0" y="891"/>
                      <a:pt x="0" y="891"/>
                      <a:pt x="0" y="891"/>
                    </a:cubicBezTo>
                    <a:cubicBezTo>
                      <a:pt x="230" y="891"/>
                      <a:pt x="230" y="891"/>
                      <a:pt x="230" y="891"/>
                    </a:cubicBezTo>
                    <a:lnTo>
                      <a:pt x="230" y="357"/>
                    </a:lnTo>
                    <a:close/>
                  </a:path>
                </a:pathLst>
              </a:custGeom>
              <a:solidFill>
                <a:srgbClr val="ABC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2" name="í$ľïḓe"/>
              <p:cNvSpPr/>
              <p:nvPr/>
            </p:nvSpPr>
            <p:spPr bwMode="auto">
              <a:xfrm>
                <a:off x="5125" y="1754"/>
                <a:ext cx="44" cy="248"/>
              </a:xfrm>
              <a:custGeom>
                <a:avLst/>
                <a:gdLst>
                  <a:gd name="T0" fmla="*/ 162 w 162"/>
                  <a:gd name="T1" fmla="*/ 35 h 926"/>
                  <a:gd name="T2" fmla="*/ 0 w 162"/>
                  <a:gd name="T3" fmla="*/ 0 h 926"/>
                  <a:gd name="T4" fmla="*/ 0 w 162"/>
                  <a:gd name="T5" fmla="*/ 926 h 926"/>
                  <a:gd name="T6" fmla="*/ 162 w 162"/>
                  <a:gd name="T7" fmla="*/ 926 h 926"/>
                  <a:gd name="T8" fmla="*/ 162 w 162"/>
                  <a:gd name="T9" fmla="*/ 35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2" h="926">
                    <a:moveTo>
                      <a:pt x="162" y="35"/>
                    </a:moveTo>
                    <a:cubicBezTo>
                      <a:pt x="112" y="12"/>
                      <a:pt x="57" y="0"/>
                      <a:pt x="0" y="0"/>
                    </a:cubicBezTo>
                    <a:cubicBezTo>
                      <a:pt x="0" y="926"/>
                      <a:pt x="0" y="926"/>
                      <a:pt x="0" y="926"/>
                    </a:cubicBezTo>
                    <a:cubicBezTo>
                      <a:pt x="162" y="926"/>
                      <a:pt x="162" y="926"/>
                      <a:pt x="162" y="926"/>
                    </a:cubicBezTo>
                    <a:lnTo>
                      <a:pt x="162" y="35"/>
                    </a:lnTo>
                    <a:close/>
                  </a:path>
                </a:pathLst>
              </a:custGeom>
              <a:solidFill>
                <a:srgbClr val="98B9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3" name="işľíḍe"/>
              <p:cNvSpPr/>
              <p:nvPr/>
            </p:nvSpPr>
            <p:spPr bwMode="auto">
              <a:xfrm>
                <a:off x="4748" y="1754"/>
                <a:ext cx="142" cy="248"/>
              </a:xfrm>
              <a:custGeom>
                <a:avLst/>
                <a:gdLst>
                  <a:gd name="T0" fmla="*/ 393 w 529"/>
                  <a:gd name="T1" fmla="*/ 0 h 926"/>
                  <a:gd name="T2" fmla="*/ 0 w 529"/>
                  <a:gd name="T3" fmla="*/ 392 h 926"/>
                  <a:gd name="T4" fmla="*/ 0 w 529"/>
                  <a:gd name="T5" fmla="*/ 926 h 926"/>
                  <a:gd name="T6" fmla="*/ 529 w 529"/>
                  <a:gd name="T7" fmla="*/ 926 h 926"/>
                  <a:gd name="T8" fmla="*/ 529 w 529"/>
                  <a:gd name="T9" fmla="*/ 0 h 926"/>
                  <a:gd name="T10" fmla="*/ 393 w 529"/>
                  <a:gd name="T11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9" h="926">
                    <a:moveTo>
                      <a:pt x="393" y="0"/>
                    </a:moveTo>
                    <a:cubicBezTo>
                      <a:pt x="176" y="0"/>
                      <a:pt x="0" y="175"/>
                      <a:pt x="0" y="392"/>
                    </a:cubicBezTo>
                    <a:cubicBezTo>
                      <a:pt x="0" y="926"/>
                      <a:pt x="0" y="926"/>
                      <a:pt x="0" y="926"/>
                    </a:cubicBezTo>
                    <a:cubicBezTo>
                      <a:pt x="529" y="926"/>
                      <a:pt x="529" y="926"/>
                      <a:pt x="529" y="926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393" y="0"/>
                    </a:lnTo>
                    <a:close/>
                  </a:path>
                </a:pathLst>
              </a:custGeom>
              <a:solidFill>
                <a:srgbClr val="ABC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4" name="iślïde"/>
              <p:cNvSpPr/>
              <p:nvPr/>
            </p:nvSpPr>
            <p:spPr bwMode="auto">
              <a:xfrm>
                <a:off x="4890" y="1754"/>
                <a:ext cx="110" cy="248"/>
              </a:xfrm>
              <a:prstGeom prst="rect">
                <a:avLst/>
              </a:prstGeom>
              <a:solidFill>
                <a:srgbClr val="C8DF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5" name="iś1íḋê"/>
              <p:cNvSpPr/>
              <p:nvPr/>
            </p:nvSpPr>
            <p:spPr bwMode="auto">
              <a:xfrm>
                <a:off x="5000" y="1754"/>
                <a:ext cx="125" cy="248"/>
              </a:xfrm>
              <a:prstGeom prst="rect">
                <a:avLst/>
              </a:prstGeom>
              <a:solidFill>
                <a:srgbClr val="ABC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6" name="íṧḻide"/>
              <p:cNvSpPr/>
              <p:nvPr/>
            </p:nvSpPr>
            <p:spPr bwMode="auto">
              <a:xfrm>
                <a:off x="3243" y="1216"/>
                <a:ext cx="645" cy="1853"/>
              </a:xfrm>
              <a:custGeom>
                <a:avLst/>
                <a:gdLst>
                  <a:gd name="T0" fmla="*/ 2091 w 2406"/>
                  <a:gd name="T1" fmla="*/ 968 h 6915"/>
                  <a:gd name="T2" fmla="*/ 1343 w 2406"/>
                  <a:gd name="T3" fmla="*/ 0 h 6915"/>
                  <a:gd name="T4" fmla="*/ 481 w 2406"/>
                  <a:gd name="T5" fmla="*/ 0 h 6915"/>
                  <a:gd name="T6" fmla="*/ 284 w 2406"/>
                  <a:gd name="T7" fmla="*/ 923 h 6915"/>
                  <a:gd name="T8" fmla="*/ 1105 w 2406"/>
                  <a:gd name="T9" fmla="*/ 1628 h 6915"/>
                  <a:gd name="T10" fmla="*/ 482 w 2406"/>
                  <a:gd name="T11" fmla="*/ 2772 h 6915"/>
                  <a:gd name="T12" fmla="*/ 890 w 2406"/>
                  <a:gd name="T13" fmla="*/ 3293 h 6915"/>
                  <a:gd name="T14" fmla="*/ 1383 w 2406"/>
                  <a:gd name="T15" fmla="*/ 6241 h 6915"/>
                  <a:gd name="T16" fmla="*/ 1582 w 2406"/>
                  <a:gd name="T17" fmla="*/ 6915 h 6915"/>
                  <a:gd name="T18" fmla="*/ 1640 w 2406"/>
                  <a:gd name="T19" fmla="*/ 6915 h 6915"/>
                  <a:gd name="T20" fmla="*/ 2406 w 2406"/>
                  <a:gd name="T21" fmla="*/ 6147 h 6915"/>
                  <a:gd name="T22" fmla="*/ 2406 w 2406"/>
                  <a:gd name="T23" fmla="*/ 3276 h 6915"/>
                  <a:gd name="T24" fmla="*/ 2406 w 2406"/>
                  <a:gd name="T25" fmla="*/ 2769 h 6915"/>
                  <a:gd name="T26" fmla="*/ 2406 w 2406"/>
                  <a:gd name="T27" fmla="*/ 1654 h 6915"/>
                  <a:gd name="T28" fmla="*/ 2091 w 2406"/>
                  <a:gd name="T29" fmla="*/ 968 h 6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06" h="6915">
                    <a:moveTo>
                      <a:pt x="2091" y="968"/>
                    </a:moveTo>
                    <a:cubicBezTo>
                      <a:pt x="1785" y="708"/>
                      <a:pt x="1343" y="205"/>
                      <a:pt x="1343" y="0"/>
                    </a:cubicBezTo>
                    <a:cubicBezTo>
                      <a:pt x="481" y="0"/>
                      <a:pt x="481" y="0"/>
                      <a:pt x="481" y="0"/>
                    </a:cubicBezTo>
                    <a:cubicBezTo>
                      <a:pt x="555" y="241"/>
                      <a:pt x="0" y="682"/>
                      <a:pt x="284" y="923"/>
                    </a:cubicBezTo>
                    <a:cubicBezTo>
                      <a:pt x="597" y="1190"/>
                      <a:pt x="1105" y="1628"/>
                      <a:pt x="1105" y="1628"/>
                    </a:cubicBezTo>
                    <a:cubicBezTo>
                      <a:pt x="482" y="2772"/>
                      <a:pt x="482" y="2772"/>
                      <a:pt x="482" y="2772"/>
                    </a:cubicBezTo>
                    <a:cubicBezTo>
                      <a:pt x="890" y="3293"/>
                      <a:pt x="890" y="3293"/>
                      <a:pt x="890" y="3293"/>
                    </a:cubicBezTo>
                    <a:cubicBezTo>
                      <a:pt x="1383" y="6241"/>
                      <a:pt x="1383" y="6241"/>
                      <a:pt x="1383" y="6241"/>
                    </a:cubicBezTo>
                    <a:cubicBezTo>
                      <a:pt x="1383" y="6528"/>
                      <a:pt x="1810" y="6778"/>
                      <a:pt x="1582" y="6915"/>
                    </a:cubicBezTo>
                    <a:cubicBezTo>
                      <a:pt x="1640" y="6915"/>
                      <a:pt x="1640" y="6915"/>
                      <a:pt x="1640" y="6915"/>
                    </a:cubicBezTo>
                    <a:cubicBezTo>
                      <a:pt x="2065" y="6915"/>
                      <a:pt x="2406" y="6572"/>
                      <a:pt x="2406" y="6147"/>
                    </a:cubicBezTo>
                    <a:cubicBezTo>
                      <a:pt x="2406" y="3276"/>
                      <a:pt x="2406" y="3276"/>
                      <a:pt x="2406" y="3276"/>
                    </a:cubicBezTo>
                    <a:cubicBezTo>
                      <a:pt x="2406" y="2769"/>
                      <a:pt x="2406" y="2769"/>
                      <a:pt x="2406" y="2769"/>
                    </a:cubicBezTo>
                    <a:cubicBezTo>
                      <a:pt x="2406" y="1654"/>
                      <a:pt x="2406" y="1654"/>
                      <a:pt x="2406" y="1654"/>
                    </a:cubicBezTo>
                    <a:cubicBezTo>
                      <a:pt x="2406" y="1654"/>
                      <a:pt x="2396" y="1227"/>
                      <a:pt x="2091" y="968"/>
                    </a:cubicBezTo>
                  </a:path>
                </a:pathLst>
              </a:custGeom>
              <a:solidFill>
                <a:srgbClr val="3E26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7" name="îŝlîḑé"/>
              <p:cNvSpPr/>
              <p:nvPr/>
            </p:nvSpPr>
            <p:spPr bwMode="auto">
              <a:xfrm>
                <a:off x="2760" y="1217"/>
                <a:ext cx="1008" cy="1854"/>
              </a:xfrm>
              <a:custGeom>
                <a:avLst/>
                <a:gdLst>
                  <a:gd name="T0" fmla="*/ 3761 w 3761"/>
                  <a:gd name="T1" fmla="*/ 6237 h 6916"/>
                  <a:gd name="T2" fmla="*/ 3761 w 3761"/>
                  <a:gd name="T3" fmla="*/ 3289 h 6916"/>
                  <a:gd name="T4" fmla="*/ 3761 w 3761"/>
                  <a:gd name="T5" fmla="*/ 2768 h 6916"/>
                  <a:gd name="T6" fmla="*/ 3761 w 3761"/>
                  <a:gd name="T7" fmla="*/ 1624 h 6916"/>
                  <a:gd name="T8" fmla="*/ 3439 w 3761"/>
                  <a:gd name="T9" fmla="*/ 921 h 6916"/>
                  <a:gd name="T10" fmla="*/ 2684 w 3761"/>
                  <a:gd name="T11" fmla="*/ 0 h 6916"/>
                  <a:gd name="T12" fmla="*/ 2293 w 3761"/>
                  <a:gd name="T13" fmla="*/ 0 h 6916"/>
                  <a:gd name="T14" fmla="*/ 1920 w 3761"/>
                  <a:gd name="T15" fmla="*/ 0 h 6916"/>
                  <a:gd name="T16" fmla="*/ 1066 w 3761"/>
                  <a:gd name="T17" fmla="*/ 0 h 6916"/>
                  <a:gd name="T18" fmla="*/ 317 w 3761"/>
                  <a:gd name="T19" fmla="*/ 966 h 6916"/>
                  <a:gd name="T20" fmla="*/ 0 w 3761"/>
                  <a:gd name="T21" fmla="*/ 1650 h 6916"/>
                  <a:gd name="T22" fmla="*/ 0 w 3761"/>
                  <a:gd name="T23" fmla="*/ 2765 h 6916"/>
                  <a:gd name="T24" fmla="*/ 0 w 3761"/>
                  <a:gd name="T25" fmla="*/ 3272 h 6916"/>
                  <a:gd name="T26" fmla="*/ 0 w 3761"/>
                  <a:gd name="T27" fmla="*/ 6143 h 6916"/>
                  <a:gd name="T28" fmla="*/ 771 w 3761"/>
                  <a:gd name="T29" fmla="*/ 6916 h 6916"/>
                  <a:gd name="T30" fmla="*/ 3385 w 3761"/>
                  <a:gd name="T31" fmla="*/ 6916 h 6916"/>
                  <a:gd name="T32" fmla="*/ 3761 w 3761"/>
                  <a:gd name="T33" fmla="*/ 6237 h 6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61" h="6916">
                    <a:moveTo>
                      <a:pt x="3761" y="6237"/>
                    </a:moveTo>
                    <a:cubicBezTo>
                      <a:pt x="3761" y="3289"/>
                      <a:pt x="3761" y="3289"/>
                      <a:pt x="3761" y="3289"/>
                    </a:cubicBezTo>
                    <a:cubicBezTo>
                      <a:pt x="3761" y="2768"/>
                      <a:pt x="3761" y="2768"/>
                      <a:pt x="3761" y="2768"/>
                    </a:cubicBezTo>
                    <a:cubicBezTo>
                      <a:pt x="3761" y="1624"/>
                      <a:pt x="3761" y="1624"/>
                      <a:pt x="3761" y="1624"/>
                    </a:cubicBezTo>
                    <a:cubicBezTo>
                      <a:pt x="3761" y="1624"/>
                      <a:pt x="3753" y="1188"/>
                      <a:pt x="3439" y="921"/>
                    </a:cubicBezTo>
                    <a:cubicBezTo>
                      <a:pt x="3155" y="680"/>
                      <a:pt x="2759" y="237"/>
                      <a:pt x="2684" y="0"/>
                    </a:cubicBezTo>
                    <a:cubicBezTo>
                      <a:pt x="2293" y="0"/>
                      <a:pt x="2293" y="0"/>
                      <a:pt x="2293" y="0"/>
                    </a:cubicBezTo>
                    <a:cubicBezTo>
                      <a:pt x="1920" y="0"/>
                      <a:pt x="1920" y="0"/>
                      <a:pt x="1920" y="0"/>
                    </a:cubicBezTo>
                    <a:cubicBezTo>
                      <a:pt x="1066" y="0"/>
                      <a:pt x="1066" y="0"/>
                      <a:pt x="1066" y="0"/>
                    </a:cubicBezTo>
                    <a:cubicBezTo>
                      <a:pt x="1066" y="210"/>
                      <a:pt x="622" y="706"/>
                      <a:pt x="317" y="966"/>
                    </a:cubicBezTo>
                    <a:cubicBezTo>
                      <a:pt x="11" y="1226"/>
                      <a:pt x="0" y="1650"/>
                      <a:pt x="0" y="1650"/>
                    </a:cubicBezTo>
                    <a:cubicBezTo>
                      <a:pt x="0" y="2765"/>
                      <a:pt x="0" y="2765"/>
                      <a:pt x="0" y="2765"/>
                    </a:cubicBezTo>
                    <a:cubicBezTo>
                      <a:pt x="0" y="3272"/>
                      <a:pt x="0" y="3272"/>
                      <a:pt x="0" y="3272"/>
                    </a:cubicBezTo>
                    <a:cubicBezTo>
                      <a:pt x="0" y="6143"/>
                      <a:pt x="0" y="6143"/>
                      <a:pt x="0" y="6143"/>
                    </a:cubicBezTo>
                    <a:cubicBezTo>
                      <a:pt x="0" y="6568"/>
                      <a:pt x="346" y="6916"/>
                      <a:pt x="771" y="6916"/>
                    </a:cubicBezTo>
                    <a:cubicBezTo>
                      <a:pt x="3385" y="6916"/>
                      <a:pt x="3385" y="6916"/>
                      <a:pt x="3385" y="6916"/>
                    </a:cubicBezTo>
                    <a:cubicBezTo>
                      <a:pt x="3613" y="6775"/>
                      <a:pt x="3761" y="6524"/>
                      <a:pt x="3761" y="6237"/>
                    </a:cubicBezTo>
                  </a:path>
                </a:pathLst>
              </a:custGeom>
              <a:solidFill>
                <a:srgbClr val="5D3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8" name="ïṡ1ïḋê"/>
              <p:cNvSpPr/>
              <p:nvPr/>
            </p:nvSpPr>
            <p:spPr bwMode="auto">
              <a:xfrm>
                <a:off x="3518" y="871"/>
                <a:ext cx="164" cy="371"/>
              </a:xfrm>
              <a:custGeom>
                <a:avLst/>
                <a:gdLst>
                  <a:gd name="T0" fmla="*/ 330 w 614"/>
                  <a:gd name="T1" fmla="*/ 0 h 1383"/>
                  <a:gd name="T2" fmla="*/ 48 w 614"/>
                  <a:gd name="T3" fmla="*/ 0 h 1383"/>
                  <a:gd name="T4" fmla="*/ 153 w 614"/>
                  <a:gd name="T5" fmla="*/ 230 h 1383"/>
                  <a:gd name="T6" fmla="*/ 153 w 614"/>
                  <a:gd name="T7" fmla="*/ 1115 h 1383"/>
                  <a:gd name="T8" fmla="*/ 0 w 614"/>
                  <a:gd name="T9" fmla="*/ 1383 h 1383"/>
                  <a:gd name="T10" fmla="*/ 330 w 614"/>
                  <a:gd name="T11" fmla="*/ 1383 h 1383"/>
                  <a:gd name="T12" fmla="*/ 614 w 614"/>
                  <a:gd name="T13" fmla="*/ 1097 h 1383"/>
                  <a:gd name="T14" fmla="*/ 614 w 614"/>
                  <a:gd name="T15" fmla="*/ 284 h 1383"/>
                  <a:gd name="T16" fmla="*/ 330 w 614"/>
                  <a:gd name="T17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4" h="1383">
                    <a:moveTo>
                      <a:pt x="330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111" y="55"/>
                      <a:pt x="153" y="138"/>
                      <a:pt x="153" y="230"/>
                    </a:cubicBezTo>
                    <a:cubicBezTo>
                      <a:pt x="153" y="1115"/>
                      <a:pt x="153" y="1115"/>
                      <a:pt x="153" y="1115"/>
                    </a:cubicBezTo>
                    <a:cubicBezTo>
                      <a:pt x="153" y="1228"/>
                      <a:pt x="90" y="1324"/>
                      <a:pt x="0" y="1383"/>
                    </a:cubicBezTo>
                    <a:cubicBezTo>
                      <a:pt x="330" y="1383"/>
                      <a:pt x="330" y="1383"/>
                      <a:pt x="330" y="1383"/>
                    </a:cubicBezTo>
                    <a:cubicBezTo>
                      <a:pt x="487" y="1383"/>
                      <a:pt x="614" y="1254"/>
                      <a:pt x="614" y="1097"/>
                    </a:cubicBezTo>
                    <a:cubicBezTo>
                      <a:pt x="614" y="284"/>
                      <a:pt x="614" y="284"/>
                      <a:pt x="614" y="284"/>
                    </a:cubicBezTo>
                    <a:cubicBezTo>
                      <a:pt x="614" y="127"/>
                      <a:pt x="487" y="0"/>
                      <a:pt x="330" y="0"/>
                    </a:cubicBezTo>
                    <a:close/>
                  </a:path>
                </a:pathLst>
              </a:custGeom>
              <a:solidFill>
                <a:srgbClr val="D29A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89" name="íṧ1îḑé"/>
              <p:cNvSpPr/>
              <p:nvPr/>
            </p:nvSpPr>
            <p:spPr bwMode="auto">
              <a:xfrm>
                <a:off x="2968" y="871"/>
                <a:ext cx="591" cy="371"/>
              </a:xfrm>
              <a:custGeom>
                <a:avLst/>
                <a:gdLst>
                  <a:gd name="T0" fmla="*/ 2205 w 2205"/>
                  <a:gd name="T1" fmla="*/ 1115 h 1383"/>
                  <a:gd name="T2" fmla="*/ 2205 w 2205"/>
                  <a:gd name="T3" fmla="*/ 230 h 1383"/>
                  <a:gd name="T4" fmla="*/ 2100 w 2205"/>
                  <a:gd name="T5" fmla="*/ 0 h 1383"/>
                  <a:gd name="T6" fmla="*/ 282 w 2205"/>
                  <a:gd name="T7" fmla="*/ 0 h 1383"/>
                  <a:gd name="T8" fmla="*/ 0 w 2205"/>
                  <a:gd name="T9" fmla="*/ 284 h 1383"/>
                  <a:gd name="T10" fmla="*/ 0 w 2205"/>
                  <a:gd name="T11" fmla="*/ 1097 h 1383"/>
                  <a:gd name="T12" fmla="*/ 282 w 2205"/>
                  <a:gd name="T13" fmla="*/ 1383 h 1383"/>
                  <a:gd name="T14" fmla="*/ 2052 w 2205"/>
                  <a:gd name="T15" fmla="*/ 1383 h 1383"/>
                  <a:gd name="T16" fmla="*/ 2205 w 2205"/>
                  <a:gd name="T17" fmla="*/ 111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5" h="1383">
                    <a:moveTo>
                      <a:pt x="2205" y="1115"/>
                    </a:moveTo>
                    <a:cubicBezTo>
                      <a:pt x="2205" y="230"/>
                      <a:pt x="2205" y="230"/>
                      <a:pt x="2205" y="230"/>
                    </a:cubicBezTo>
                    <a:cubicBezTo>
                      <a:pt x="2205" y="138"/>
                      <a:pt x="2163" y="55"/>
                      <a:pt x="2100" y="0"/>
                    </a:cubicBezTo>
                    <a:cubicBezTo>
                      <a:pt x="282" y="0"/>
                      <a:pt x="282" y="0"/>
                      <a:pt x="282" y="0"/>
                    </a:cubicBezTo>
                    <a:cubicBezTo>
                      <a:pt x="125" y="0"/>
                      <a:pt x="0" y="127"/>
                      <a:pt x="0" y="284"/>
                    </a:cubicBezTo>
                    <a:cubicBezTo>
                      <a:pt x="0" y="1097"/>
                      <a:pt x="0" y="1097"/>
                      <a:pt x="0" y="1097"/>
                    </a:cubicBezTo>
                    <a:cubicBezTo>
                      <a:pt x="0" y="1254"/>
                      <a:pt x="125" y="1383"/>
                      <a:pt x="282" y="1383"/>
                    </a:cubicBezTo>
                    <a:cubicBezTo>
                      <a:pt x="2052" y="1383"/>
                      <a:pt x="2052" y="1383"/>
                      <a:pt x="2052" y="1383"/>
                    </a:cubicBezTo>
                    <a:cubicBezTo>
                      <a:pt x="2142" y="1324"/>
                      <a:pt x="2205" y="1228"/>
                      <a:pt x="2205" y="1115"/>
                    </a:cubicBezTo>
                    <a:close/>
                  </a:path>
                </a:pathLst>
              </a:custGeom>
              <a:solidFill>
                <a:srgbClr val="E7B2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0" name="iśḻiḓé"/>
              <p:cNvSpPr/>
              <p:nvPr/>
            </p:nvSpPr>
            <p:spPr bwMode="auto">
              <a:xfrm>
                <a:off x="3028" y="938"/>
                <a:ext cx="100" cy="246"/>
              </a:xfrm>
              <a:custGeom>
                <a:avLst/>
                <a:gdLst>
                  <a:gd name="T0" fmla="*/ 375 w 375"/>
                  <a:gd name="T1" fmla="*/ 733 h 918"/>
                  <a:gd name="T2" fmla="*/ 190 w 375"/>
                  <a:gd name="T3" fmla="*/ 918 h 918"/>
                  <a:gd name="T4" fmla="*/ 185 w 375"/>
                  <a:gd name="T5" fmla="*/ 918 h 918"/>
                  <a:gd name="T6" fmla="*/ 0 w 375"/>
                  <a:gd name="T7" fmla="*/ 733 h 918"/>
                  <a:gd name="T8" fmla="*/ 0 w 375"/>
                  <a:gd name="T9" fmla="*/ 185 h 918"/>
                  <a:gd name="T10" fmla="*/ 185 w 375"/>
                  <a:gd name="T11" fmla="*/ 0 h 918"/>
                  <a:gd name="T12" fmla="*/ 190 w 375"/>
                  <a:gd name="T13" fmla="*/ 0 h 918"/>
                  <a:gd name="T14" fmla="*/ 375 w 375"/>
                  <a:gd name="T15" fmla="*/ 185 h 918"/>
                  <a:gd name="T16" fmla="*/ 375 w 375"/>
                  <a:gd name="T17" fmla="*/ 733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5" h="918">
                    <a:moveTo>
                      <a:pt x="375" y="733"/>
                    </a:moveTo>
                    <a:cubicBezTo>
                      <a:pt x="375" y="835"/>
                      <a:pt x="292" y="918"/>
                      <a:pt x="190" y="918"/>
                    </a:cubicBezTo>
                    <a:cubicBezTo>
                      <a:pt x="185" y="918"/>
                      <a:pt x="185" y="918"/>
                      <a:pt x="185" y="918"/>
                    </a:cubicBezTo>
                    <a:cubicBezTo>
                      <a:pt x="83" y="918"/>
                      <a:pt x="0" y="835"/>
                      <a:pt x="0" y="73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83"/>
                      <a:pt x="83" y="0"/>
                      <a:pt x="185" y="0"/>
                    </a:cubicBezTo>
                    <a:cubicBezTo>
                      <a:pt x="190" y="0"/>
                      <a:pt x="190" y="0"/>
                      <a:pt x="190" y="0"/>
                    </a:cubicBezTo>
                    <a:cubicBezTo>
                      <a:pt x="292" y="0"/>
                      <a:pt x="375" y="83"/>
                      <a:pt x="375" y="185"/>
                    </a:cubicBezTo>
                    <a:lnTo>
                      <a:pt x="375" y="733"/>
                    </a:lnTo>
                    <a:close/>
                  </a:path>
                </a:pathLst>
              </a:custGeom>
              <a:solidFill>
                <a:srgbClr val="FBC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1" name="îS1îḓê"/>
              <p:cNvSpPr/>
              <p:nvPr/>
            </p:nvSpPr>
            <p:spPr bwMode="auto">
              <a:xfrm>
                <a:off x="2760" y="1814"/>
                <a:ext cx="103" cy="878"/>
              </a:xfrm>
              <a:custGeom>
                <a:avLst/>
                <a:gdLst>
                  <a:gd name="T0" fmla="*/ 0 w 103"/>
                  <a:gd name="T1" fmla="*/ 0 h 878"/>
                  <a:gd name="T2" fmla="*/ 0 w 103"/>
                  <a:gd name="T3" fmla="*/ 144 h 878"/>
                  <a:gd name="T4" fmla="*/ 0 w 103"/>
                  <a:gd name="T5" fmla="*/ 280 h 878"/>
                  <a:gd name="T6" fmla="*/ 0 w 103"/>
                  <a:gd name="T7" fmla="*/ 878 h 878"/>
                  <a:gd name="T8" fmla="*/ 103 w 103"/>
                  <a:gd name="T9" fmla="*/ 878 h 878"/>
                  <a:gd name="T10" fmla="*/ 103 w 103"/>
                  <a:gd name="T11" fmla="*/ 0 h 878"/>
                  <a:gd name="T12" fmla="*/ 0 w 103"/>
                  <a:gd name="T13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878">
                    <a:moveTo>
                      <a:pt x="0" y="0"/>
                    </a:moveTo>
                    <a:lnTo>
                      <a:pt x="0" y="144"/>
                    </a:lnTo>
                    <a:lnTo>
                      <a:pt x="0" y="280"/>
                    </a:lnTo>
                    <a:lnTo>
                      <a:pt x="0" y="878"/>
                    </a:lnTo>
                    <a:lnTo>
                      <a:pt x="103" y="878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2" name="ísḻíḓé"/>
              <p:cNvSpPr/>
              <p:nvPr/>
            </p:nvSpPr>
            <p:spPr bwMode="auto">
              <a:xfrm>
                <a:off x="2760" y="1814"/>
                <a:ext cx="103" cy="878"/>
              </a:xfrm>
              <a:custGeom>
                <a:avLst/>
                <a:gdLst>
                  <a:gd name="T0" fmla="*/ 0 w 103"/>
                  <a:gd name="T1" fmla="*/ 0 h 878"/>
                  <a:gd name="T2" fmla="*/ 0 w 103"/>
                  <a:gd name="T3" fmla="*/ 144 h 878"/>
                  <a:gd name="T4" fmla="*/ 0 w 103"/>
                  <a:gd name="T5" fmla="*/ 280 h 878"/>
                  <a:gd name="T6" fmla="*/ 0 w 103"/>
                  <a:gd name="T7" fmla="*/ 878 h 878"/>
                  <a:gd name="T8" fmla="*/ 103 w 103"/>
                  <a:gd name="T9" fmla="*/ 878 h 878"/>
                  <a:gd name="T10" fmla="*/ 103 w 103"/>
                  <a:gd name="T11" fmla="*/ 0 h 878"/>
                  <a:gd name="T12" fmla="*/ 0 w 103"/>
                  <a:gd name="T13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878">
                    <a:moveTo>
                      <a:pt x="0" y="0"/>
                    </a:moveTo>
                    <a:lnTo>
                      <a:pt x="0" y="144"/>
                    </a:lnTo>
                    <a:lnTo>
                      <a:pt x="0" y="280"/>
                    </a:lnTo>
                    <a:lnTo>
                      <a:pt x="0" y="878"/>
                    </a:lnTo>
                    <a:lnTo>
                      <a:pt x="103" y="878"/>
                    </a:lnTo>
                    <a:lnTo>
                      <a:pt x="10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3" name="ïṩḷîďé"/>
              <p:cNvSpPr/>
              <p:nvPr/>
            </p:nvSpPr>
            <p:spPr bwMode="auto">
              <a:xfrm>
                <a:off x="2918" y="1814"/>
                <a:ext cx="970" cy="878"/>
              </a:xfrm>
              <a:custGeom>
                <a:avLst/>
                <a:gdLst>
                  <a:gd name="T0" fmla="*/ 0 w 970"/>
                  <a:gd name="T1" fmla="*/ 0 h 878"/>
                  <a:gd name="T2" fmla="*/ 0 w 970"/>
                  <a:gd name="T3" fmla="*/ 878 h 878"/>
                  <a:gd name="T4" fmla="*/ 970 w 970"/>
                  <a:gd name="T5" fmla="*/ 878 h 878"/>
                  <a:gd name="T6" fmla="*/ 970 w 970"/>
                  <a:gd name="T7" fmla="*/ 280 h 878"/>
                  <a:gd name="T8" fmla="*/ 970 w 970"/>
                  <a:gd name="T9" fmla="*/ 144 h 878"/>
                  <a:gd name="T10" fmla="*/ 970 w 970"/>
                  <a:gd name="T11" fmla="*/ 0 h 878"/>
                  <a:gd name="T12" fmla="*/ 0 w 970"/>
                  <a:gd name="T13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0" h="878">
                    <a:moveTo>
                      <a:pt x="0" y="0"/>
                    </a:moveTo>
                    <a:lnTo>
                      <a:pt x="0" y="878"/>
                    </a:lnTo>
                    <a:lnTo>
                      <a:pt x="970" y="878"/>
                    </a:lnTo>
                    <a:lnTo>
                      <a:pt x="970" y="280"/>
                    </a:lnTo>
                    <a:lnTo>
                      <a:pt x="970" y="144"/>
                    </a:lnTo>
                    <a:lnTo>
                      <a:pt x="97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4" name="ïśḻiďè"/>
              <p:cNvSpPr/>
              <p:nvPr/>
            </p:nvSpPr>
            <p:spPr bwMode="auto">
              <a:xfrm>
                <a:off x="2918" y="1814"/>
                <a:ext cx="970" cy="878"/>
              </a:xfrm>
              <a:custGeom>
                <a:avLst/>
                <a:gdLst>
                  <a:gd name="T0" fmla="*/ 0 w 970"/>
                  <a:gd name="T1" fmla="*/ 0 h 878"/>
                  <a:gd name="T2" fmla="*/ 0 w 970"/>
                  <a:gd name="T3" fmla="*/ 878 h 878"/>
                  <a:gd name="T4" fmla="*/ 970 w 970"/>
                  <a:gd name="T5" fmla="*/ 878 h 878"/>
                  <a:gd name="T6" fmla="*/ 970 w 970"/>
                  <a:gd name="T7" fmla="*/ 280 h 878"/>
                  <a:gd name="T8" fmla="*/ 970 w 970"/>
                  <a:gd name="T9" fmla="*/ 144 h 878"/>
                  <a:gd name="T10" fmla="*/ 970 w 970"/>
                  <a:gd name="T11" fmla="*/ 0 h 878"/>
                  <a:gd name="T12" fmla="*/ 0 w 970"/>
                  <a:gd name="T13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0" h="878">
                    <a:moveTo>
                      <a:pt x="0" y="0"/>
                    </a:moveTo>
                    <a:lnTo>
                      <a:pt x="0" y="878"/>
                    </a:lnTo>
                    <a:lnTo>
                      <a:pt x="970" y="878"/>
                    </a:lnTo>
                    <a:lnTo>
                      <a:pt x="970" y="280"/>
                    </a:lnTo>
                    <a:lnTo>
                      <a:pt x="970" y="144"/>
                    </a:lnTo>
                    <a:lnTo>
                      <a:pt x="97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5" name="îṧlíďê"/>
              <p:cNvSpPr/>
              <p:nvPr/>
            </p:nvSpPr>
            <p:spPr bwMode="auto">
              <a:xfrm>
                <a:off x="2863" y="2692"/>
                <a:ext cx="167" cy="331"/>
              </a:xfrm>
              <a:custGeom>
                <a:avLst/>
                <a:gdLst>
                  <a:gd name="T0" fmla="*/ 0 w 626"/>
                  <a:gd name="T1" fmla="*/ 457 h 1235"/>
                  <a:gd name="T2" fmla="*/ 0 w 626"/>
                  <a:gd name="T3" fmla="*/ 460 h 1235"/>
                  <a:gd name="T4" fmla="*/ 475 w 626"/>
                  <a:gd name="T5" fmla="*/ 1229 h 1235"/>
                  <a:gd name="T6" fmla="*/ 509 w 626"/>
                  <a:gd name="T7" fmla="*/ 1235 h 1235"/>
                  <a:gd name="T8" fmla="*/ 607 w 626"/>
                  <a:gd name="T9" fmla="*/ 1165 h 1235"/>
                  <a:gd name="T10" fmla="*/ 543 w 626"/>
                  <a:gd name="T11" fmla="*/ 1033 h 1235"/>
                  <a:gd name="T12" fmla="*/ 206 w 626"/>
                  <a:gd name="T13" fmla="*/ 450 h 1235"/>
                  <a:gd name="T14" fmla="*/ 206 w 626"/>
                  <a:gd name="T15" fmla="*/ 0 h 1235"/>
                  <a:gd name="T16" fmla="*/ 0 w 626"/>
                  <a:gd name="T17" fmla="*/ 0 h 1235"/>
                  <a:gd name="T18" fmla="*/ 0 w 626"/>
                  <a:gd name="T19" fmla="*/ 457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6" h="1235">
                    <a:moveTo>
                      <a:pt x="0" y="457"/>
                    </a:moveTo>
                    <a:cubicBezTo>
                      <a:pt x="0" y="460"/>
                      <a:pt x="0" y="460"/>
                      <a:pt x="0" y="460"/>
                    </a:cubicBezTo>
                    <a:cubicBezTo>
                      <a:pt x="1" y="486"/>
                      <a:pt x="44" y="1078"/>
                      <a:pt x="475" y="1229"/>
                    </a:cubicBezTo>
                    <a:cubicBezTo>
                      <a:pt x="487" y="1233"/>
                      <a:pt x="498" y="1235"/>
                      <a:pt x="509" y="1235"/>
                    </a:cubicBezTo>
                    <a:cubicBezTo>
                      <a:pt x="552" y="1235"/>
                      <a:pt x="593" y="1208"/>
                      <a:pt x="607" y="1165"/>
                    </a:cubicBezTo>
                    <a:cubicBezTo>
                      <a:pt x="626" y="1111"/>
                      <a:pt x="597" y="1052"/>
                      <a:pt x="543" y="1033"/>
                    </a:cubicBezTo>
                    <a:cubicBezTo>
                      <a:pt x="254" y="931"/>
                      <a:pt x="210" y="489"/>
                      <a:pt x="206" y="450"/>
                    </a:cubicBezTo>
                    <a:cubicBezTo>
                      <a:pt x="206" y="0"/>
                      <a:pt x="206" y="0"/>
                      <a:pt x="20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7"/>
                      <a:pt x="0" y="457"/>
                      <a:pt x="0" y="457"/>
                    </a:cubicBezTo>
                  </a:path>
                </a:pathLst>
              </a:custGeom>
              <a:solidFill>
                <a:srgbClr val="784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6" name="iṡ1ïdé"/>
              <p:cNvSpPr/>
              <p:nvPr/>
            </p:nvSpPr>
            <p:spPr bwMode="auto">
              <a:xfrm>
                <a:off x="2863" y="1391"/>
                <a:ext cx="252" cy="423"/>
              </a:xfrm>
              <a:custGeom>
                <a:avLst/>
                <a:gdLst>
                  <a:gd name="T0" fmla="*/ 206 w 941"/>
                  <a:gd name="T1" fmla="*/ 972 h 1579"/>
                  <a:gd name="T2" fmla="*/ 529 w 941"/>
                  <a:gd name="T3" fmla="*/ 465 h 1579"/>
                  <a:gd name="T4" fmla="*/ 875 w 941"/>
                  <a:gd name="T5" fmla="*/ 209 h 1579"/>
                  <a:gd name="T6" fmla="*/ 876 w 941"/>
                  <a:gd name="T7" fmla="*/ 209 h 1579"/>
                  <a:gd name="T8" fmla="*/ 912 w 941"/>
                  <a:gd name="T9" fmla="*/ 66 h 1579"/>
                  <a:gd name="T10" fmla="*/ 770 w 941"/>
                  <a:gd name="T11" fmla="*/ 29 h 1579"/>
                  <a:gd name="T12" fmla="*/ 394 w 941"/>
                  <a:gd name="T13" fmla="*/ 307 h 1579"/>
                  <a:gd name="T14" fmla="*/ 0 w 941"/>
                  <a:gd name="T15" fmla="*/ 972 h 1579"/>
                  <a:gd name="T16" fmla="*/ 0 w 941"/>
                  <a:gd name="T17" fmla="*/ 1579 h 1579"/>
                  <a:gd name="T18" fmla="*/ 206 w 941"/>
                  <a:gd name="T19" fmla="*/ 1579 h 1579"/>
                  <a:gd name="T20" fmla="*/ 206 w 941"/>
                  <a:gd name="T21" fmla="*/ 972 h 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1" h="1579">
                    <a:moveTo>
                      <a:pt x="206" y="972"/>
                    </a:moveTo>
                    <a:cubicBezTo>
                      <a:pt x="206" y="828"/>
                      <a:pt x="318" y="654"/>
                      <a:pt x="529" y="465"/>
                    </a:cubicBezTo>
                    <a:cubicBezTo>
                      <a:pt x="700" y="313"/>
                      <a:pt x="874" y="209"/>
                      <a:pt x="875" y="209"/>
                    </a:cubicBezTo>
                    <a:cubicBezTo>
                      <a:pt x="876" y="209"/>
                      <a:pt x="876" y="209"/>
                      <a:pt x="876" y="209"/>
                    </a:cubicBezTo>
                    <a:cubicBezTo>
                      <a:pt x="925" y="177"/>
                      <a:pt x="941" y="115"/>
                      <a:pt x="912" y="66"/>
                    </a:cubicBezTo>
                    <a:cubicBezTo>
                      <a:pt x="883" y="17"/>
                      <a:pt x="819" y="0"/>
                      <a:pt x="770" y="29"/>
                    </a:cubicBezTo>
                    <a:cubicBezTo>
                      <a:pt x="762" y="34"/>
                      <a:pt x="580" y="142"/>
                      <a:pt x="394" y="307"/>
                    </a:cubicBezTo>
                    <a:cubicBezTo>
                      <a:pt x="132" y="540"/>
                      <a:pt x="0" y="764"/>
                      <a:pt x="0" y="972"/>
                    </a:cubicBezTo>
                    <a:cubicBezTo>
                      <a:pt x="0" y="1579"/>
                      <a:pt x="0" y="1579"/>
                      <a:pt x="0" y="1579"/>
                    </a:cubicBezTo>
                    <a:cubicBezTo>
                      <a:pt x="206" y="1579"/>
                      <a:pt x="206" y="1579"/>
                      <a:pt x="206" y="1579"/>
                    </a:cubicBezTo>
                    <a:cubicBezTo>
                      <a:pt x="206" y="972"/>
                      <a:pt x="206" y="972"/>
                      <a:pt x="206" y="972"/>
                    </a:cubicBezTo>
                  </a:path>
                </a:pathLst>
              </a:custGeom>
              <a:solidFill>
                <a:srgbClr val="784D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7" name="îśḷiḑe"/>
              <p:cNvSpPr/>
              <p:nvPr/>
            </p:nvSpPr>
            <p:spPr bwMode="auto">
              <a:xfrm>
                <a:off x="2863" y="1814"/>
                <a:ext cx="55" cy="8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8" name="ïSḻíḓe"/>
              <p:cNvSpPr/>
              <p:nvPr/>
            </p:nvSpPr>
            <p:spPr bwMode="auto">
              <a:xfrm>
                <a:off x="2863" y="1814"/>
                <a:ext cx="55" cy="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299" name="ïṥlíḋè"/>
              <p:cNvSpPr/>
              <p:nvPr/>
            </p:nvSpPr>
            <p:spPr bwMode="auto">
              <a:xfrm>
                <a:off x="2805" y="2365"/>
                <a:ext cx="394" cy="164"/>
              </a:xfrm>
              <a:custGeom>
                <a:avLst/>
                <a:gdLst>
                  <a:gd name="T0" fmla="*/ 1427 w 1469"/>
                  <a:gd name="T1" fmla="*/ 151 h 611"/>
                  <a:gd name="T2" fmla="*/ 1427 w 1469"/>
                  <a:gd name="T3" fmla="*/ 151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5 w 1469"/>
                  <a:gd name="T11" fmla="*/ 608 h 611"/>
                  <a:gd name="T12" fmla="*/ 305 w 1469"/>
                  <a:gd name="T13" fmla="*/ 610 h 611"/>
                  <a:gd name="T14" fmla="*/ 0 w 1469"/>
                  <a:gd name="T15" fmla="*/ 309 h 611"/>
                  <a:gd name="T16" fmla="*/ 0 w 1469"/>
                  <a:gd name="T17" fmla="*/ 308 h 611"/>
                  <a:gd name="T18" fmla="*/ 39 w 1469"/>
                  <a:gd name="T19" fmla="*/ 158 h 611"/>
                  <a:gd name="T20" fmla="*/ 39 w 1469"/>
                  <a:gd name="T21" fmla="*/ 158 h 611"/>
                  <a:gd name="T22" fmla="*/ 301 w 1469"/>
                  <a:gd name="T23" fmla="*/ 5 h 611"/>
                  <a:gd name="T24" fmla="*/ 732 w 1469"/>
                  <a:gd name="T25" fmla="*/ 3 h 611"/>
                  <a:gd name="T26" fmla="*/ 1163 w 1469"/>
                  <a:gd name="T27" fmla="*/ 1 h 611"/>
                  <a:gd name="T28" fmla="*/ 1427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7" y="151"/>
                    </a:moveTo>
                    <a:cubicBezTo>
                      <a:pt x="1427" y="151"/>
                      <a:pt x="1427" y="151"/>
                      <a:pt x="1427" y="151"/>
                    </a:cubicBezTo>
                    <a:cubicBezTo>
                      <a:pt x="1453" y="195"/>
                      <a:pt x="1469" y="247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7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7" y="611"/>
                      <a:pt x="0" y="476"/>
                      <a:pt x="0" y="309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4"/>
                      <a:pt x="13" y="202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91" y="66"/>
                      <a:pt x="189" y="5"/>
                      <a:pt x="301" y="5"/>
                    </a:cubicBezTo>
                    <a:cubicBezTo>
                      <a:pt x="732" y="3"/>
                      <a:pt x="732" y="3"/>
                      <a:pt x="732" y="3"/>
                    </a:cubicBezTo>
                    <a:cubicBezTo>
                      <a:pt x="1163" y="1"/>
                      <a:pt x="1163" y="1"/>
                      <a:pt x="1163" y="1"/>
                    </a:cubicBezTo>
                    <a:cubicBezTo>
                      <a:pt x="1276" y="0"/>
                      <a:pt x="1374" y="60"/>
                      <a:pt x="1427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0" name="îṩ1îďê"/>
              <p:cNvSpPr/>
              <p:nvPr/>
            </p:nvSpPr>
            <p:spPr bwMode="auto">
              <a:xfrm>
                <a:off x="3001" y="2365"/>
                <a:ext cx="186" cy="41"/>
              </a:xfrm>
              <a:custGeom>
                <a:avLst/>
                <a:gdLst>
                  <a:gd name="T0" fmla="*/ 695 w 695"/>
                  <a:gd name="T1" fmla="*/ 151 h 151"/>
                  <a:gd name="T2" fmla="*/ 527 w 695"/>
                  <a:gd name="T3" fmla="*/ 111 h 151"/>
                  <a:gd name="T4" fmla="*/ 1 w 695"/>
                  <a:gd name="T5" fmla="*/ 113 h 151"/>
                  <a:gd name="T6" fmla="*/ 0 w 695"/>
                  <a:gd name="T7" fmla="*/ 3 h 151"/>
                  <a:gd name="T8" fmla="*/ 431 w 695"/>
                  <a:gd name="T9" fmla="*/ 1 h 151"/>
                  <a:gd name="T10" fmla="*/ 695 w 695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1">
                    <a:moveTo>
                      <a:pt x="695" y="151"/>
                    </a:moveTo>
                    <a:cubicBezTo>
                      <a:pt x="644" y="126"/>
                      <a:pt x="587" y="111"/>
                      <a:pt x="527" y="111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31" y="1"/>
                      <a:pt x="431" y="1"/>
                      <a:pt x="431" y="1"/>
                    </a:cubicBezTo>
                    <a:cubicBezTo>
                      <a:pt x="544" y="0"/>
                      <a:pt x="642" y="60"/>
                      <a:pt x="695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1" name="îşliḍè"/>
              <p:cNvSpPr/>
              <p:nvPr/>
            </p:nvSpPr>
            <p:spPr bwMode="auto">
              <a:xfrm>
                <a:off x="3001" y="2395"/>
                <a:ext cx="198" cy="133"/>
              </a:xfrm>
              <a:custGeom>
                <a:avLst/>
                <a:gdLst>
                  <a:gd name="T0" fmla="*/ 736 w 736"/>
                  <a:gd name="T1" fmla="*/ 190 h 497"/>
                  <a:gd name="T2" fmla="*/ 434 w 736"/>
                  <a:gd name="T3" fmla="*/ 495 h 497"/>
                  <a:gd name="T4" fmla="*/ 2 w 736"/>
                  <a:gd name="T5" fmla="*/ 497 h 497"/>
                  <a:gd name="T6" fmla="*/ 0 w 736"/>
                  <a:gd name="T7" fmla="*/ 2 h 497"/>
                  <a:gd name="T8" fmla="*/ 526 w 736"/>
                  <a:gd name="T9" fmla="*/ 0 h 497"/>
                  <a:gd name="T10" fmla="*/ 694 w 736"/>
                  <a:gd name="T11" fmla="*/ 39 h 497"/>
                  <a:gd name="T12" fmla="*/ 736 w 736"/>
                  <a:gd name="T13" fmla="*/ 190 h 497"/>
                  <a:gd name="T14" fmla="*/ 736 w 736"/>
                  <a:gd name="T15" fmla="*/ 19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6" y="190"/>
                    </a:moveTo>
                    <a:cubicBezTo>
                      <a:pt x="736" y="358"/>
                      <a:pt x="601" y="494"/>
                      <a:pt x="434" y="495"/>
                    </a:cubicBezTo>
                    <a:cubicBezTo>
                      <a:pt x="2" y="497"/>
                      <a:pt x="2" y="497"/>
                      <a:pt x="2" y="49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86" y="0"/>
                      <a:pt x="644" y="14"/>
                      <a:pt x="694" y="39"/>
                    </a:cubicBezTo>
                    <a:cubicBezTo>
                      <a:pt x="720" y="84"/>
                      <a:pt x="736" y="135"/>
                      <a:pt x="736" y="190"/>
                    </a:cubicBezTo>
                    <a:cubicBezTo>
                      <a:pt x="736" y="190"/>
                      <a:pt x="736" y="190"/>
                      <a:pt x="736" y="19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2" name="îsľidé"/>
              <p:cNvSpPr/>
              <p:nvPr/>
            </p:nvSpPr>
            <p:spPr bwMode="auto">
              <a:xfrm>
                <a:off x="2815" y="2366"/>
                <a:ext cx="186" cy="41"/>
              </a:xfrm>
              <a:custGeom>
                <a:avLst/>
                <a:gdLst>
                  <a:gd name="T0" fmla="*/ 168 w 695"/>
                  <a:gd name="T1" fmla="*/ 113 h 155"/>
                  <a:gd name="T2" fmla="*/ 0 w 695"/>
                  <a:gd name="T3" fmla="*/ 155 h 155"/>
                  <a:gd name="T4" fmla="*/ 263 w 695"/>
                  <a:gd name="T5" fmla="*/ 2 h 155"/>
                  <a:gd name="T6" fmla="*/ 694 w 695"/>
                  <a:gd name="T7" fmla="*/ 0 h 155"/>
                  <a:gd name="T8" fmla="*/ 695 w 695"/>
                  <a:gd name="T9" fmla="*/ 110 h 155"/>
                  <a:gd name="T10" fmla="*/ 168 w 695"/>
                  <a:gd name="T11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5">
                    <a:moveTo>
                      <a:pt x="168" y="113"/>
                    </a:moveTo>
                    <a:cubicBezTo>
                      <a:pt x="108" y="113"/>
                      <a:pt x="51" y="129"/>
                      <a:pt x="0" y="155"/>
                    </a:cubicBezTo>
                    <a:cubicBezTo>
                      <a:pt x="52" y="63"/>
                      <a:pt x="151" y="2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5" y="110"/>
                      <a:pt x="695" y="110"/>
                      <a:pt x="695" y="110"/>
                    </a:cubicBezTo>
                    <a:cubicBezTo>
                      <a:pt x="168" y="113"/>
                      <a:pt x="168" y="113"/>
                      <a:pt x="168" y="113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3" name="iŝļïḋê"/>
              <p:cNvSpPr/>
              <p:nvPr/>
            </p:nvSpPr>
            <p:spPr bwMode="auto">
              <a:xfrm>
                <a:off x="2805" y="2395"/>
                <a:ext cx="197" cy="134"/>
              </a:xfrm>
              <a:custGeom>
                <a:avLst/>
                <a:gdLst>
                  <a:gd name="T0" fmla="*/ 733 w 735"/>
                  <a:gd name="T1" fmla="*/ 0 h 498"/>
                  <a:gd name="T2" fmla="*/ 735 w 735"/>
                  <a:gd name="T3" fmla="*/ 495 h 498"/>
                  <a:gd name="T4" fmla="*/ 304 w 735"/>
                  <a:gd name="T5" fmla="*/ 497 h 498"/>
                  <a:gd name="T6" fmla="*/ 0 w 735"/>
                  <a:gd name="T7" fmla="*/ 196 h 498"/>
                  <a:gd name="T8" fmla="*/ 0 w 735"/>
                  <a:gd name="T9" fmla="*/ 195 h 498"/>
                  <a:gd name="T10" fmla="*/ 39 w 735"/>
                  <a:gd name="T11" fmla="*/ 44 h 498"/>
                  <a:gd name="T12" fmla="*/ 206 w 735"/>
                  <a:gd name="T13" fmla="*/ 3 h 498"/>
                  <a:gd name="T14" fmla="*/ 733 w 735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8">
                    <a:moveTo>
                      <a:pt x="733" y="0"/>
                    </a:moveTo>
                    <a:cubicBezTo>
                      <a:pt x="735" y="495"/>
                      <a:pt x="735" y="495"/>
                      <a:pt x="735" y="495"/>
                    </a:cubicBezTo>
                    <a:cubicBezTo>
                      <a:pt x="304" y="497"/>
                      <a:pt x="304" y="497"/>
                      <a:pt x="304" y="497"/>
                    </a:cubicBezTo>
                    <a:cubicBezTo>
                      <a:pt x="137" y="498"/>
                      <a:pt x="0" y="363"/>
                      <a:pt x="0" y="196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1"/>
                      <a:pt x="13" y="89"/>
                      <a:pt x="39" y="44"/>
                    </a:cubicBezTo>
                    <a:cubicBezTo>
                      <a:pt x="89" y="18"/>
                      <a:pt x="146" y="3"/>
                      <a:pt x="206" y="3"/>
                    </a:cubicBezTo>
                    <a:cubicBezTo>
                      <a:pt x="733" y="0"/>
                      <a:pt x="733" y="0"/>
                      <a:pt x="733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4" name="íś1iḑè"/>
              <p:cNvSpPr/>
              <p:nvPr/>
            </p:nvSpPr>
            <p:spPr bwMode="auto">
              <a:xfrm>
                <a:off x="3002" y="2464"/>
                <a:ext cx="175" cy="46"/>
              </a:xfrm>
              <a:custGeom>
                <a:avLst/>
                <a:gdLst>
                  <a:gd name="T0" fmla="*/ 351 w 653"/>
                  <a:gd name="T1" fmla="*/ 124 h 174"/>
                  <a:gd name="T2" fmla="*/ 401 w 653"/>
                  <a:gd name="T3" fmla="*/ 124 h 174"/>
                  <a:gd name="T4" fmla="*/ 402 w 653"/>
                  <a:gd name="T5" fmla="*/ 123 h 174"/>
                  <a:gd name="T6" fmla="*/ 483 w 653"/>
                  <a:gd name="T7" fmla="*/ 111 h 174"/>
                  <a:gd name="T8" fmla="*/ 606 w 653"/>
                  <a:gd name="T9" fmla="*/ 15 h 174"/>
                  <a:gd name="T10" fmla="*/ 613 w 653"/>
                  <a:gd name="T11" fmla="*/ 7 h 174"/>
                  <a:gd name="T12" fmla="*/ 640 w 653"/>
                  <a:gd name="T13" fmla="*/ 5 h 174"/>
                  <a:gd name="T14" fmla="*/ 653 w 653"/>
                  <a:gd name="T15" fmla="*/ 25 h 174"/>
                  <a:gd name="T16" fmla="*/ 653 w 653"/>
                  <a:gd name="T17" fmla="*/ 25 h 174"/>
                  <a:gd name="T18" fmla="*/ 653 w 653"/>
                  <a:gd name="T19" fmla="*/ 25 h 174"/>
                  <a:gd name="T20" fmla="*/ 653 w 653"/>
                  <a:gd name="T21" fmla="*/ 27 h 174"/>
                  <a:gd name="T22" fmla="*/ 650 w 653"/>
                  <a:gd name="T23" fmla="*/ 39 h 174"/>
                  <a:gd name="T24" fmla="*/ 496 w 653"/>
                  <a:gd name="T25" fmla="*/ 158 h 174"/>
                  <a:gd name="T26" fmla="*/ 401 w 653"/>
                  <a:gd name="T27" fmla="*/ 173 h 174"/>
                  <a:gd name="T28" fmla="*/ 351 w 653"/>
                  <a:gd name="T29" fmla="*/ 173 h 174"/>
                  <a:gd name="T30" fmla="*/ 1 w 653"/>
                  <a:gd name="T31" fmla="*/ 174 h 174"/>
                  <a:gd name="T32" fmla="*/ 0 w 653"/>
                  <a:gd name="T33" fmla="*/ 126 h 174"/>
                  <a:gd name="T34" fmla="*/ 351 w 653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74">
                    <a:moveTo>
                      <a:pt x="351" y="124"/>
                    </a:moveTo>
                    <a:cubicBezTo>
                      <a:pt x="401" y="124"/>
                      <a:pt x="401" y="124"/>
                      <a:pt x="401" y="124"/>
                    </a:cubicBezTo>
                    <a:cubicBezTo>
                      <a:pt x="402" y="123"/>
                      <a:pt x="402" y="123"/>
                      <a:pt x="402" y="123"/>
                    </a:cubicBezTo>
                    <a:cubicBezTo>
                      <a:pt x="402" y="123"/>
                      <a:pt x="439" y="124"/>
                      <a:pt x="483" y="111"/>
                    </a:cubicBezTo>
                    <a:cubicBezTo>
                      <a:pt x="539" y="93"/>
                      <a:pt x="581" y="61"/>
                      <a:pt x="606" y="15"/>
                    </a:cubicBezTo>
                    <a:cubicBezTo>
                      <a:pt x="608" y="12"/>
                      <a:pt x="611" y="9"/>
                      <a:pt x="613" y="7"/>
                    </a:cubicBezTo>
                    <a:cubicBezTo>
                      <a:pt x="621" y="1"/>
                      <a:pt x="631" y="0"/>
                      <a:pt x="640" y="5"/>
                    </a:cubicBezTo>
                    <a:cubicBezTo>
                      <a:pt x="648" y="9"/>
                      <a:pt x="652" y="16"/>
                      <a:pt x="653" y="25"/>
                    </a:cubicBezTo>
                    <a:cubicBezTo>
                      <a:pt x="653" y="25"/>
                      <a:pt x="653" y="25"/>
                      <a:pt x="653" y="25"/>
                    </a:cubicBezTo>
                    <a:cubicBezTo>
                      <a:pt x="653" y="25"/>
                      <a:pt x="653" y="25"/>
                      <a:pt x="653" y="25"/>
                    </a:cubicBezTo>
                    <a:cubicBezTo>
                      <a:pt x="653" y="26"/>
                      <a:pt x="653" y="26"/>
                      <a:pt x="653" y="27"/>
                    </a:cubicBezTo>
                    <a:cubicBezTo>
                      <a:pt x="653" y="31"/>
                      <a:pt x="652" y="35"/>
                      <a:pt x="650" y="39"/>
                    </a:cubicBezTo>
                    <a:cubicBezTo>
                      <a:pt x="618" y="96"/>
                      <a:pt x="565" y="137"/>
                      <a:pt x="496" y="158"/>
                    </a:cubicBezTo>
                    <a:cubicBezTo>
                      <a:pt x="447" y="173"/>
                      <a:pt x="406" y="172"/>
                      <a:pt x="401" y="173"/>
                    </a:cubicBezTo>
                    <a:cubicBezTo>
                      <a:pt x="351" y="173"/>
                      <a:pt x="351" y="173"/>
                      <a:pt x="351" y="173"/>
                    </a:cubicBezTo>
                    <a:cubicBezTo>
                      <a:pt x="1" y="174"/>
                      <a:pt x="1" y="174"/>
                      <a:pt x="1" y="17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351" y="124"/>
                      <a:pt x="351" y="124"/>
                      <a:pt x="351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5" name="íṧlîḋé"/>
              <p:cNvSpPr/>
              <p:nvPr/>
            </p:nvSpPr>
            <p:spPr bwMode="auto">
              <a:xfrm>
                <a:off x="2824" y="2465"/>
                <a:ext cx="178" cy="46"/>
              </a:xfrm>
              <a:custGeom>
                <a:avLst/>
                <a:gdLst>
                  <a:gd name="T0" fmla="*/ 46 w 663"/>
                  <a:gd name="T1" fmla="*/ 15 h 171"/>
                  <a:gd name="T2" fmla="*/ 171 w 663"/>
                  <a:gd name="T3" fmla="*/ 109 h 171"/>
                  <a:gd name="T4" fmla="*/ 252 w 663"/>
                  <a:gd name="T5" fmla="*/ 121 h 171"/>
                  <a:gd name="T6" fmla="*/ 253 w 663"/>
                  <a:gd name="T7" fmla="*/ 122 h 171"/>
                  <a:gd name="T8" fmla="*/ 303 w 663"/>
                  <a:gd name="T9" fmla="*/ 121 h 171"/>
                  <a:gd name="T10" fmla="*/ 662 w 663"/>
                  <a:gd name="T11" fmla="*/ 120 h 171"/>
                  <a:gd name="T12" fmla="*/ 663 w 663"/>
                  <a:gd name="T13" fmla="*/ 168 h 171"/>
                  <a:gd name="T14" fmla="*/ 304 w 663"/>
                  <a:gd name="T15" fmla="*/ 170 h 171"/>
                  <a:gd name="T16" fmla="*/ 254 w 663"/>
                  <a:gd name="T17" fmla="*/ 170 h 171"/>
                  <a:gd name="T18" fmla="*/ 159 w 663"/>
                  <a:gd name="T19" fmla="*/ 157 h 171"/>
                  <a:gd name="T20" fmla="*/ 3 w 663"/>
                  <a:gd name="T21" fmla="*/ 39 h 171"/>
                  <a:gd name="T22" fmla="*/ 0 w 663"/>
                  <a:gd name="T23" fmla="*/ 27 h 171"/>
                  <a:gd name="T24" fmla="*/ 0 w 663"/>
                  <a:gd name="T25" fmla="*/ 25 h 171"/>
                  <a:gd name="T26" fmla="*/ 0 w 663"/>
                  <a:gd name="T27" fmla="*/ 25 h 171"/>
                  <a:gd name="T28" fmla="*/ 0 w 663"/>
                  <a:gd name="T29" fmla="*/ 25 h 171"/>
                  <a:gd name="T30" fmla="*/ 13 w 663"/>
                  <a:gd name="T31" fmla="*/ 5 h 171"/>
                  <a:gd name="T32" fmla="*/ 40 w 663"/>
                  <a:gd name="T33" fmla="*/ 7 h 171"/>
                  <a:gd name="T34" fmla="*/ 46 w 663"/>
                  <a:gd name="T35" fmla="*/ 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3" h="171">
                    <a:moveTo>
                      <a:pt x="46" y="15"/>
                    </a:moveTo>
                    <a:cubicBezTo>
                      <a:pt x="72" y="60"/>
                      <a:pt x="114" y="92"/>
                      <a:pt x="171" y="109"/>
                    </a:cubicBezTo>
                    <a:cubicBezTo>
                      <a:pt x="215" y="122"/>
                      <a:pt x="252" y="121"/>
                      <a:pt x="252" y="121"/>
                    </a:cubicBezTo>
                    <a:cubicBezTo>
                      <a:pt x="253" y="122"/>
                      <a:pt x="253" y="122"/>
                      <a:pt x="253" y="122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20"/>
                      <a:pt x="662" y="120"/>
                      <a:pt x="662" y="120"/>
                    </a:cubicBezTo>
                    <a:cubicBezTo>
                      <a:pt x="663" y="168"/>
                      <a:pt x="663" y="168"/>
                      <a:pt x="663" y="168"/>
                    </a:cubicBezTo>
                    <a:cubicBezTo>
                      <a:pt x="304" y="170"/>
                      <a:pt x="304" y="170"/>
                      <a:pt x="304" y="170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48" y="170"/>
                      <a:pt x="208" y="171"/>
                      <a:pt x="159" y="157"/>
                    </a:cubicBezTo>
                    <a:cubicBezTo>
                      <a:pt x="89" y="137"/>
                      <a:pt x="36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7"/>
                      <a:pt x="5" y="10"/>
                      <a:pt x="13" y="5"/>
                    </a:cubicBezTo>
                    <a:cubicBezTo>
                      <a:pt x="22" y="0"/>
                      <a:pt x="32" y="1"/>
                      <a:pt x="40" y="7"/>
                    </a:cubicBezTo>
                    <a:cubicBezTo>
                      <a:pt x="42" y="9"/>
                      <a:pt x="45" y="12"/>
                      <a:pt x="46" y="15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6" name="íšlïḑé"/>
              <p:cNvSpPr/>
              <p:nvPr/>
            </p:nvSpPr>
            <p:spPr bwMode="auto">
              <a:xfrm>
                <a:off x="3470" y="2459"/>
                <a:ext cx="394" cy="164"/>
              </a:xfrm>
              <a:custGeom>
                <a:avLst/>
                <a:gdLst>
                  <a:gd name="T0" fmla="*/ 1428 w 1470"/>
                  <a:gd name="T1" fmla="*/ 151 h 611"/>
                  <a:gd name="T2" fmla="*/ 1429 w 1470"/>
                  <a:gd name="T3" fmla="*/ 151 h 611"/>
                  <a:gd name="T4" fmla="*/ 1470 w 1470"/>
                  <a:gd name="T5" fmla="*/ 302 h 611"/>
                  <a:gd name="T6" fmla="*/ 1470 w 1470"/>
                  <a:gd name="T7" fmla="*/ 302 h 611"/>
                  <a:gd name="T8" fmla="*/ 1168 w 1470"/>
                  <a:gd name="T9" fmla="*/ 606 h 611"/>
                  <a:gd name="T10" fmla="*/ 737 w 1470"/>
                  <a:gd name="T11" fmla="*/ 608 h 611"/>
                  <a:gd name="T12" fmla="*/ 306 w 1470"/>
                  <a:gd name="T13" fmla="*/ 610 h 611"/>
                  <a:gd name="T14" fmla="*/ 0 w 1470"/>
                  <a:gd name="T15" fmla="*/ 309 h 611"/>
                  <a:gd name="T16" fmla="*/ 0 w 1470"/>
                  <a:gd name="T17" fmla="*/ 309 h 611"/>
                  <a:gd name="T18" fmla="*/ 40 w 1470"/>
                  <a:gd name="T19" fmla="*/ 158 h 611"/>
                  <a:gd name="T20" fmla="*/ 40 w 1470"/>
                  <a:gd name="T21" fmla="*/ 158 h 611"/>
                  <a:gd name="T22" fmla="*/ 303 w 1470"/>
                  <a:gd name="T23" fmla="*/ 5 h 611"/>
                  <a:gd name="T24" fmla="*/ 733 w 1470"/>
                  <a:gd name="T25" fmla="*/ 3 h 611"/>
                  <a:gd name="T26" fmla="*/ 1164 w 1470"/>
                  <a:gd name="T27" fmla="*/ 1 h 611"/>
                  <a:gd name="T28" fmla="*/ 1428 w 1470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0" h="611">
                    <a:moveTo>
                      <a:pt x="1428" y="151"/>
                    </a:moveTo>
                    <a:cubicBezTo>
                      <a:pt x="1429" y="151"/>
                      <a:pt x="1429" y="151"/>
                      <a:pt x="1429" y="151"/>
                    </a:cubicBezTo>
                    <a:cubicBezTo>
                      <a:pt x="1454" y="195"/>
                      <a:pt x="1470" y="247"/>
                      <a:pt x="1470" y="302"/>
                    </a:cubicBezTo>
                    <a:cubicBezTo>
                      <a:pt x="1470" y="302"/>
                      <a:pt x="1470" y="302"/>
                      <a:pt x="1470" y="302"/>
                    </a:cubicBezTo>
                    <a:cubicBezTo>
                      <a:pt x="1470" y="469"/>
                      <a:pt x="1335" y="605"/>
                      <a:pt x="1168" y="606"/>
                    </a:cubicBezTo>
                    <a:cubicBezTo>
                      <a:pt x="737" y="608"/>
                      <a:pt x="737" y="608"/>
                      <a:pt x="737" y="608"/>
                    </a:cubicBezTo>
                    <a:cubicBezTo>
                      <a:pt x="306" y="610"/>
                      <a:pt x="306" y="610"/>
                      <a:pt x="306" y="610"/>
                    </a:cubicBezTo>
                    <a:cubicBezTo>
                      <a:pt x="138" y="611"/>
                      <a:pt x="0" y="476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254"/>
                      <a:pt x="14" y="202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92" y="67"/>
                      <a:pt x="190" y="6"/>
                      <a:pt x="303" y="5"/>
                    </a:cubicBezTo>
                    <a:cubicBezTo>
                      <a:pt x="733" y="3"/>
                      <a:pt x="733" y="3"/>
                      <a:pt x="733" y="3"/>
                    </a:cubicBezTo>
                    <a:cubicBezTo>
                      <a:pt x="1164" y="1"/>
                      <a:pt x="1164" y="1"/>
                      <a:pt x="1164" y="1"/>
                    </a:cubicBezTo>
                    <a:cubicBezTo>
                      <a:pt x="1277" y="0"/>
                      <a:pt x="1375" y="60"/>
                      <a:pt x="1428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7" name="ïšḷîḓé"/>
              <p:cNvSpPr/>
              <p:nvPr/>
            </p:nvSpPr>
            <p:spPr bwMode="auto">
              <a:xfrm>
                <a:off x="3667" y="2459"/>
                <a:ext cx="186" cy="40"/>
              </a:xfrm>
              <a:custGeom>
                <a:avLst/>
                <a:gdLst>
                  <a:gd name="T0" fmla="*/ 695 w 695"/>
                  <a:gd name="T1" fmla="*/ 151 h 151"/>
                  <a:gd name="T2" fmla="*/ 527 w 695"/>
                  <a:gd name="T3" fmla="*/ 111 h 151"/>
                  <a:gd name="T4" fmla="*/ 1 w 695"/>
                  <a:gd name="T5" fmla="*/ 114 h 151"/>
                  <a:gd name="T6" fmla="*/ 0 w 695"/>
                  <a:gd name="T7" fmla="*/ 3 h 151"/>
                  <a:gd name="T8" fmla="*/ 431 w 695"/>
                  <a:gd name="T9" fmla="*/ 1 h 151"/>
                  <a:gd name="T10" fmla="*/ 695 w 695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1">
                    <a:moveTo>
                      <a:pt x="695" y="151"/>
                    </a:moveTo>
                    <a:cubicBezTo>
                      <a:pt x="644" y="126"/>
                      <a:pt x="588" y="111"/>
                      <a:pt x="527" y="111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31" y="1"/>
                      <a:pt x="431" y="1"/>
                      <a:pt x="431" y="1"/>
                    </a:cubicBezTo>
                    <a:cubicBezTo>
                      <a:pt x="544" y="0"/>
                      <a:pt x="642" y="60"/>
                      <a:pt x="695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8" name="ïṣľîḋè"/>
              <p:cNvSpPr/>
              <p:nvPr/>
            </p:nvSpPr>
            <p:spPr bwMode="auto">
              <a:xfrm>
                <a:off x="3667" y="2489"/>
                <a:ext cx="197" cy="133"/>
              </a:xfrm>
              <a:custGeom>
                <a:avLst/>
                <a:gdLst>
                  <a:gd name="T0" fmla="*/ 736 w 736"/>
                  <a:gd name="T1" fmla="*/ 191 h 497"/>
                  <a:gd name="T2" fmla="*/ 434 w 736"/>
                  <a:gd name="T3" fmla="*/ 495 h 497"/>
                  <a:gd name="T4" fmla="*/ 2 w 736"/>
                  <a:gd name="T5" fmla="*/ 497 h 497"/>
                  <a:gd name="T6" fmla="*/ 0 w 736"/>
                  <a:gd name="T7" fmla="*/ 3 h 497"/>
                  <a:gd name="T8" fmla="*/ 526 w 736"/>
                  <a:gd name="T9" fmla="*/ 0 h 497"/>
                  <a:gd name="T10" fmla="*/ 694 w 736"/>
                  <a:gd name="T11" fmla="*/ 40 h 497"/>
                  <a:gd name="T12" fmla="*/ 736 w 736"/>
                  <a:gd name="T13" fmla="*/ 191 h 497"/>
                  <a:gd name="T14" fmla="*/ 736 w 736"/>
                  <a:gd name="T15" fmla="*/ 191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6" y="191"/>
                    </a:moveTo>
                    <a:cubicBezTo>
                      <a:pt x="736" y="358"/>
                      <a:pt x="601" y="494"/>
                      <a:pt x="434" y="495"/>
                    </a:cubicBezTo>
                    <a:cubicBezTo>
                      <a:pt x="2" y="497"/>
                      <a:pt x="2" y="497"/>
                      <a:pt x="2" y="49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87" y="0"/>
                      <a:pt x="644" y="14"/>
                      <a:pt x="694" y="40"/>
                    </a:cubicBezTo>
                    <a:cubicBezTo>
                      <a:pt x="720" y="84"/>
                      <a:pt x="736" y="136"/>
                      <a:pt x="736" y="191"/>
                    </a:cubicBezTo>
                    <a:cubicBezTo>
                      <a:pt x="736" y="191"/>
                      <a:pt x="736" y="191"/>
                      <a:pt x="736" y="191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09" name="ïṧ1iḋé"/>
              <p:cNvSpPr/>
              <p:nvPr/>
            </p:nvSpPr>
            <p:spPr bwMode="auto">
              <a:xfrm>
                <a:off x="3481" y="2460"/>
                <a:ext cx="186" cy="41"/>
              </a:xfrm>
              <a:custGeom>
                <a:avLst/>
                <a:gdLst>
                  <a:gd name="T0" fmla="*/ 168 w 694"/>
                  <a:gd name="T1" fmla="*/ 113 h 155"/>
                  <a:gd name="T2" fmla="*/ 0 w 694"/>
                  <a:gd name="T3" fmla="*/ 155 h 155"/>
                  <a:gd name="T4" fmla="*/ 263 w 694"/>
                  <a:gd name="T5" fmla="*/ 2 h 155"/>
                  <a:gd name="T6" fmla="*/ 693 w 694"/>
                  <a:gd name="T7" fmla="*/ 0 h 155"/>
                  <a:gd name="T8" fmla="*/ 694 w 694"/>
                  <a:gd name="T9" fmla="*/ 111 h 155"/>
                  <a:gd name="T10" fmla="*/ 168 w 694"/>
                  <a:gd name="T11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5">
                    <a:moveTo>
                      <a:pt x="168" y="113"/>
                    </a:moveTo>
                    <a:cubicBezTo>
                      <a:pt x="107" y="114"/>
                      <a:pt x="50" y="129"/>
                      <a:pt x="0" y="155"/>
                    </a:cubicBezTo>
                    <a:cubicBezTo>
                      <a:pt x="52" y="64"/>
                      <a:pt x="150" y="3"/>
                      <a:pt x="263" y="2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3"/>
                      <a:pt x="168" y="113"/>
                      <a:pt x="168" y="113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0" name="ïṣľïḑé"/>
              <p:cNvSpPr/>
              <p:nvPr/>
            </p:nvSpPr>
            <p:spPr bwMode="auto">
              <a:xfrm>
                <a:off x="3470" y="2490"/>
                <a:ext cx="198" cy="133"/>
              </a:xfrm>
              <a:custGeom>
                <a:avLst/>
                <a:gdLst>
                  <a:gd name="T0" fmla="*/ 734 w 736"/>
                  <a:gd name="T1" fmla="*/ 0 h 497"/>
                  <a:gd name="T2" fmla="*/ 736 w 736"/>
                  <a:gd name="T3" fmla="*/ 494 h 497"/>
                  <a:gd name="T4" fmla="*/ 305 w 736"/>
                  <a:gd name="T5" fmla="*/ 496 h 497"/>
                  <a:gd name="T6" fmla="*/ 0 w 736"/>
                  <a:gd name="T7" fmla="*/ 195 h 497"/>
                  <a:gd name="T8" fmla="*/ 0 w 736"/>
                  <a:gd name="T9" fmla="*/ 195 h 497"/>
                  <a:gd name="T10" fmla="*/ 40 w 736"/>
                  <a:gd name="T11" fmla="*/ 44 h 497"/>
                  <a:gd name="T12" fmla="*/ 208 w 736"/>
                  <a:gd name="T13" fmla="*/ 2 h 497"/>
                  <a:gd name="T14" fmla="*/ 734 w 736"/>
                  <a:gd name="T15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4" y="0"/>
                    </a:moveTo>
                    <a:cubicBezTo>
                      <a:pt x="736" y="494"/>
                      <a:pt x="736" y="494"/>
                      <a:pt x="736" y="494"/>
                    </a:cubicBezTo>
                    <a:cubicBezTo>
                      <a:pt x="305" y="496"/>
                      <a:pt x="305" y="496"/>
                      <a:pt x="305" y="496"/>
                    </a:cubicBezTo>
                    <a:cubicBezTo>
                      <a:pt x="138" y="497"/>
                      <a:pt x="0" y="362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4" y="88"/>
                      <a:pt x="40" y="44"/>
                    </a:cubicBezTo>
                    <a:cubicBezTo>
                      <a:pt x="90" y="18"/>
                      <a:pt x="147" y="3"/>
                      <a:pt x="208" y="2"/>
                    </a:cubicBezTo>
                    <a:cubicBezTo>
                      <a:pt x="734" y="0"/>
                      <a:pt x="734" y="0"/>
                      <a:pt x="734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1" name="isḻîḓe"/>
              <p:cNvSpPr/>
              <p:nvPr/>
            </p:nvSpPr>
            <p:spPr bwMode="auto">
              <a:xfrm>
                <a:off x="3668" y="2558"/>
                <a:ext cx="174" cy="46"/>
              </a:xfrm>
              <a:custGeom>
                <a:avLst/>
                <a:gdLst>
                  <a:gd name="T0" fmla="*/ 350 w 652"/>
                  <a:gd name="T1" fmla="*/ 123 h 174"/>
                  <a:gd name="T2" fmla="*/ 400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4 h 174"/>
                  <a:gd name="T10" fmla="*/ 612 w 652"/>
                  <a:gd name="T11" fmla="*/ 6 h 174"/>
                  <a:gd name="T12" fmla="*/ 639 w 652"/>
                  <a:gd name="T13" fmla="*/ 5 h 174"/>
                  <a:gd name="T14" fmla="*/ 652 w 652"/>
                  <a:gd name="T15" fmla="*/ 25 h 174"/>
                  <a:gd name="T16" fmla="*/ 652 w 652"/>
                  <a:gd name="T17" fmla="*/ 25 h 174"/>
                  <a:gd name="T18" fmla="*/ 652 w 652"/>
                  <a:gd name="T19" fmla="*/ 25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8 h 174"/>
                  <a:gd name="T26" fmla="*/ 400 w 652"/>
                  <a:gd name="T27" fmla="*/ 172 h 174"/>
                  <a:gd name="T28" fmla="*/ 350 w 652"/>
                  <a:gd name="T29" fmla="*/ 172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3"/>
                    </a:moveTo>
                    <a:cubicBezTo>
                      <a:pt x="400" y="123"/>
                      <a:pt x="400" y="123"/>
                      <a:pt x="400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1" y="123"/>
                      <a:pt x="438" y="124"/>
                      <a:pt x="482" y="110"/>
                    </a:cubicBezTo>
                    <a:cubicBezTo>
                      <a:pt x="539" y="92"/>
                      <a:pt x="580" y="60"/>
                      <a:pt x="606" y="14"/>
                    </a:cubicBezTo>
                    <a:cubicBezTo>
                      <a:pt x="607" y="11"/>
                      <a:pt x="610" y="8"/>
                      <a:pt x="612" y="6"/>
                    </a:cubicBezTo>
                    <a:cubicBezTo>
                      <a:pt x="620" y="1"/>
                      <a:pt x="630" y="0"/>
                      <a:pt x="639" y="5"/>
                    </a:cubicBezTo>
                    <a:cubicBezTo>
                      <a:pt x="647" y="9"/>
                      <a:pt x="651" y="1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6"/>
                      <a:pt x="652" y="26"/>
                    </a:cubicBezTo>
                    <a:cubicBezTo>
                      <a:pt x="652" y="30"/>
                      <a:pt x="651" y="34"/>
                      <a:pt x="649" y="38"/>
                    </a:cubicBezTo>
                    <a:cubicBezTo>
                      <a:pt x="617" y="95"/>
                      <a:pt x="564" y="137"/>
                      <a:pt x="495" y="158"/>
                    </a:cubicBezTo>
                    <a:cubicBezTo>
                      <a:pt x="446" y="172"/>
                      <a:pt x="405" y="172"/>
                      <a:pt x="400" y="172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3"/>
                      <a:pt x="350" y="123"/>
                      <a:pt x="350" y="123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2" name="í$liďè"/>
              <p:cNvSpPr/>
              <p:nvPr/>
            </p:nvSpPr>
            <p:spPr bwMode="auto">
              <a:xfrm>
                <a:off x="3490" y="2559"/>
                <a:ext cx="178" cy="46"/>
              </a:xfrm>
              <a:custGeom>
                <a:avLst/>
                <a:gdLst>
                  <a:gd name="T0" fmla="*/ 47 w 663"/>
                  <a:gd name="T1" fmla="*/ 14 h 171"/>
                  <a:gd name="T2" fmla="*/ 171 w 663"/>
                  <a:gd name="T3" fmla="*/ 109 h 171"/>
                  <a:gd name="T4" fmla="*/ 252 w 663"/>
                  <a:gd name="T5" fmla="*/ 121 h 171"/>
                  <a:gd name="T6" fmla="*/ 253 w 663"/>
                  <a:gd name="T7" fmla="*/ 121 h 171"/>
                  <a:gd name="T8" fmla="*/ 304 w 663"/>
                  <a:gd name="T9" fmla="*/ 121 h 171"/>
                  <a:gd name="T10" fmla="*/ 663 w 663"/>
                  <a:gd name="T11" fmla="*/ 119 h 171"/>
                  <a:gd name="T12" fmla="*/ 663 w 663"/>
                  <a:gd name="T13" fmla="*/ 168 h 171"/>
                  <a:gd name="T14" fmla="*/ 304 w 663"/>
                  <a:gd name="T15" fmla="*/ 170 h 171"/>
                  <a:gd name="T16" fmla="*/ 254 w 663"/>
                  <a:gd name="T17" fmla="*/ 170 h 171"/>
                  <a:gd name="T18" fmla="*/ 159 w 663"/>
                  <a:gd name="T19" fmla="*/ 156 h 171"/>
                  <a:gd name="T20" fmla="*/ 4 w 663"/>
                  <a:gd name="T21" fmla="*/ 38 h 171"/>
                  <a:gd name="T22" fmla="*/ 0 w 663"/>
                  <a:gd name="T23" fmla="*/ 26 h 171"/>
                  <a:gd name="T24" fmla="*/ 1 w 663"/>
                  <a:gd name="T25" fmla="*/ 25 h 171"/>
                  <a:gd name="T26" fmla="*/ 0 w 663"/>
                  <a:gd name="T27" fmla="*/ 25 h 171"/>
                  <a:gd name="T28" fmla="*/ 1 w 663"/>
                  <a:gd name="T29" fmla="*/ 25 h 171"/>
                  <a:gd name="T30" fmla="*/ 13 w 663"/>
                  <a:gd name="T31" fmla="*/ 5 h 171"/>
                  <a:gd name="T32" fmla="*/ 40 w 663"/>
                  <a:gd name="T33" fmla="*/ 6 h 171"/>
                  <a:gd name="T34" fmla="*/ 47 w 663"/>
                  <a:gd name="T35" fmla="*/ 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3" h="171">
                    <a:moveTo>
                      <a:pt x="47" y="14"/>
                    </a:moveTo>
                    <a:cubicBezTo>
                      <a:pt x="72" y="60"/>
                      <a:pt x="114" y="92"/>
                      <a:pt x="171" y="109"/>
                    </a:cubicBezTo>
                    <a:cubicBezTo>
                      <a:pt x="215" y="122"/>
                      <a:pt x="252" y="121"/>
                      <a:pt x="252" y="121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304" y="121"/>
                      <a:pt x="304" y="121"/>
                      <a:pt x="304" y="121"/>
                    </a:cubicBezTo>
                    <a:cubicBezTo>
                      <a:pt x="663" y="119"/>
                      <a:pt x="663" y="119"/>
                      <a:pt x="663" y="119"/>
                    </a:cubicBezTo>
                    <a:cubicBezTo>
                      <a:pt x="663" y="168"/>
                      <a:pt x="663" y="168"/>
                      <a:pt x="663" y="168"/>
                    </a:cubicBezTo>
                    <a:cubicBezTo>
                      <a:pt x="304" y="170"/>
                      <a:pt x="304" y="170"/>
                      <a:pt x="304" y="170"/>
                    </a:cubicBezTo>
                    <a:cubicBezTo>
                      <a:pt x="254" y="170"/>
                      <a:pt x="254" y="170"/>
                      <a:pt x="254" y="170"/>
                    </a:cubicBezTo>
                    <a:cubicBezTo>
                      <a:pt x="249" y="170"/>
                      <a:pt x="208" y="171"/>
                      <a:pt x="159" y="156"/>
                    </a:cubicBezTo>
                    <a:cubicBezTo>
                      <a:pt x="89" y="136"/>
                      <a:pt x="36" y="95"/>
                      <a:pt x="4" y="38"/>
                    </a:cubicBezTo>
                    <a:cubicBezTo>
                      <a:pt x="2" y="35"/>
                      <a:pt x="0" y="30"/>
                      <a:pt x="0" y="26"/>
                    </a:cubicBezTo>
                    <a:cubicBezTo>
                      <a:pt x="0" y="26"/>
                      <a:pt x="0" y="25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17"/>
                      <a:pt x="5" y="9"/>
                      <a:pt x="13" y="5"/>
                    </a:cubicBezTo>
                    <a:cubicBezTo>
                      <a:pt x="22" y="0"/>
                      <a:pt x="32" y="1"/>
                      <a:pt x="40" y="6"/>
                    </a:cubicBezTo>
                    <a:cubicBezTo>
                      <a:pt x="42" y="8"/>
                      <a:pt x="45" y="11"/>
                      <a:pt x="47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3" name="išļíḋê"/>
              <p:cNvSpPr/>
              <p:nvPr/>
            </p:nvSpPr>
            <p:spPr bwMode="auto">
              <a:xfrm>
                <a:off x="3434" y="2529"/>
                <a:ext cx="398" cy="223"/>
              </a:xfrm>
              <a:custGeom>
                <a:avLst/>
                <a:gdLst>
                  <a:gd name="T0" fmla="*/ 1375 w 1482"/>
                  <a:gd name="T1" fmla="*/ 718 h 834"/>
                  <a:gd name="T2" fmla="*/ 1376 w 1482"/>
                  <a:gd name="T3" fmla="*/ 718 h 834"/>
                  <a:gd name="T4" fmla="*/ 1447 w 1482"/>
                  <a:gd name="T5" fmla="*/ 579 h 834"/>
                  <a:gd name="T6" fmla="*/ 1447 w 1482"/>
                  <a:gd name="T7" fmla="*/ 579 h 834"/>
                  <a:gd name="T8" fmla="*/ 1215 w 1482"/>
                  <a:gd name="T9" fmla="*/ 219 h 834"/>
                  <a:gd name="T10" fmla="*/ 794 w 1482"/>
                  <a:gd name="T11" fmla="*/ 127 h 834"/>
                  <a:gd name="T12" fmla="*/ 373 w 1482"/>
                  <a:gd name="T13" fmla="*/ 36 h 834"/>
                  <a:gd name="T14" fmla="*/ 12 w 1482"/>
                  <a:gd name="T15" fmla="*/ 267 h 834"/>
                  <a:gd name="T16" fmla="*/ 12 w 1482"/>
                  <a:gd name="T17" fmla="*/ 268 h 834"/>
                  <a:gd name="T18" fmla="*/ 19 w 1482"/>
                  <a:gd name="T19" fmla="*/ 423 h 834"/>
                  <a:gd name="T20" fmla="*/ 19 w 1482"/>
                  <a:gd name="T21" fmla="*/ 423 h 834"/>
                  <a:gd name="T22" fmla="*/ 244 w 1482"/>
                  <a:gd name="T23" fmla="*/ 627 h 834"/>
                  <a:gd name="T24" fmla="*/ 665 w 1482"/>
                  <a:gd name="T25" fmla="*/ 719 h 834"/>
                  <a:gd name="T26" fmla="*/ 1086 w 1482"/>
                  <a:gd name="T27" fmla="*/ 810 h 834"/>
                  <a:gd name="T28" fmla="*/ 1375 w 1482"/>
                  <a:gd name="T29" fmla="*/ 718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2" h="834">
                    <a:moveTo>
                      <a:pt x="1375" y="718"/>
                    </a:moveTo>
                    <a:cubicBezTo>
                      <a:pt x="1376" y="718"/>
                      <a:pt x="1376" y="718"/>
                      <a:pt x="1376" y="718"/>
                    </a:cubicBezTo>
                    <a:cubicBezTo>
                      <a:pt x="1410" y="680"/>
                      <a:pt x="1435" y="633"/>
                      <a:pt x="1447" y="579"/>
                    </a:cubicBezTo>
                    <a:cubicBezTo>
                      <a:pt x="1447" y="579"/>
                      <a:pt x="1447" y="579"/>
                      <a:pt x="1447" y="579"/>
                    </a:cubicBezTo>
                    <a:cubicBezTo>
                      <a:pt x="1482" y="416"/>
                      <a:pt x="1379" y="254"/>
                      <a:pt x="1215" y="219"/>
                    </a:cubicBezTo>
                    <a:cubicBezTo>
                      <a:pt x="794" y="127"/>
                      <a:pt x="794" y="127"/>
                      <a:pt x="794" y="127"/>
                    </a:cubicBezTo>
                    <a:cubicBezTo>
                      <a:pt x="373" y="36"/>
                      <a:pt x="373" y="36"/>
                      <a:pt x="373" y="36"/>
                    </a:cubicBezTo>
                    <a:cubicBezTo>
                      <a:pt x="209" y="0"/>
                      <a:pt x="48" y="104"/>
                      <a:pt x="12" y="267"/>
                    </a:cubicBezTo>
                    <a:cubicBezTo>
                      <a:pt x="12" y="268"/>
                      <a:pt x="12" y="268"/>
                      <a:pt x="12" y="268"/>
                    </a:cubicBezTo>
                    <a:cubicBezTo>
                      <a:pt x="0" y="321"/>
                      <a:pt x="3" y="375"/>
                      <a:pt x="19" y="423"/>
                    </a:cubicBezTo>
                    <a:cubicBezTo>
                      <a:pt x="19" y="423"/>
                      <a:pt x="19" y="423"/>
                      <a:pt x="19" y="423"/>
                    </a:cubicBezTo>
                    <a:cubicBezTo>
                      <a:pt x="51" y="523"/>
                      <a:pt x="134" y="603"/>
                      <a:pt x="244" y="627"/>
                    </a:cubicBezTo>
                    <a:cubicBezTo>
                      <a:pt x="665" y="719"/>
                      <a:pt x="665" y="719"/>
                      <a:pt x="665" y="719"/>
                    </a:cubicBezTo>
                    <a:cubicBezTo>
                      <a:pt x="1086" y="810"/>
                      <a:pt x="1086" y="810"/>
                      <a:pt x="1086" y="810"/>
                    </a:cubicBezTo>
                    <a:cubicBezTo>
                      <a:pt x="1196" y="834"/>
                      <a:pt x="1305" y="796"/>
                      <a:pt x="1375" y="71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4" name="ïšļîďè"/>
              <p:cNvSpPr/>
              <p:nvPr/>
            </p:nvSpPr>
            <p:spPr bwMode="auto">
              <a:xfrm>
                <a:off x="3613" y="2692"/>
                <a:ext cx="190" cy="60"/>
              </a:xfrm>
              <a:custGeom>
                <a:avLst/>
                <a:gdLst>
                  <a:gd name="T0" fmla="*/ 710 w 710"/>
                  <a:gd name="T1" fmla="*/ 108 h 224"/>
                  <a:gd name="T2" fmla="*/ 538 w 710"/>
                  <a:gd name="T3" fmla="*/ 112 h 224"/>
                  <a:gd name="T4" fmla="*/ 24 w 710"/>
                  <a:gd name="T5" fmla="*/ 0 h 224"/>
                  <a:gd name="T6" fmla="*/ 0 w 710"/>
                  <a:gd name="T7" fmla="*/ 109 h 224"/>
                  <a:gd name="T8" fmla="*/ 421 w 710"/>
                  <a:gd name="T9" fmla="*/ 200 h 224"/>
                  <a:gd name="T10" fmla="*/ 710 w 710"/>
                  <a:gd name="T11" fmla="*/ 1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0" h="224">
                    <a:moveTo>
                      <a:pt x="710" y="108"/>
                    </a:moveTo>
                    <a:cubicBezTo>
                      <a:pt x="656" y="122"/>
                      <a:pt x="597" y="125"/>
                      <a:pt x="538" y="11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421" y="200"/>
                      <a:pt x="421" y="200"/>
                      <a:pt x="421" y="200"/>
                    </a:cubicBezTo>
                    <a:cubicBezTo>
                      <a:pt x="531" y="224"/>
                      <a:pt x="640" y="186"/>
                      <a:pt x="710" y="108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5" name="í$ḷîďê"/>
              <p:cNvSpPr/>
              <p:nvPr/>
            </p:nvSpPr>
            <p:spPr bwMode="auto">
              <a:xfrm>
                <a:off x="3619" y="2563"/>
                <a:ext cx="213" cy="163"/>
              </a:xfrm>
              <a:custGeom>
                <a:avLst/>
                <a:gdLst>
                  <a:gd name="T0" fmla="*/ 758 w 793"/>
                  <a:gd name="T1" fmla="*/ 452 h 608"/>
                  <a:gd name="T2" fmla="*/ 526 w 793"/>
                  <a:gd name="T3" fmla="*/ 92 h 608"/>
                  <a:gd name="T4" fmla="*/ 105 w 793"/>
                  <a:gd name="T5" fmla="*/ 0 h 608"/>
                  <a:gd name="T6" fmla="*/ 0 w 793"/>
                  <a:gd name="T7" fmla="*/ 483 h 608"/>
                  <a:gd name="T8" fmla="*/ 514 w 793"/>
                  <a:gd name="T9" fmla="*/ 595 h 608"/>
                  <a:gd name="T10" fmla="*/ 686 w 793"/>
                  <a:gd name="T11" fmla="*/ 592 h 608"/>
                  <a:gd name="T12" fmla="*/ 758 w 793"/>
                  <a:gd name="T13" fmla="*/ 452 h 608"/>
                  <a:gd name="T14" fmla="*/ 758 w 793"/>
                  <a:gd name="T15" fmla="*/ 45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3" h="608">
                    <a:moveTo>
                      <a:pt x="758" y="452"/>
                    </a:moveTo>
                    <a:cubicBezTo>
                      <a:pt x="793" y="289"/>
                      <a:pt x="690" y="127"/>
                      <a:pt x="526" y="92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514" y="595"/>
                      <a:pt x="514" y="595"/>
                      <a:pt x="514" y="595"/>
                    </a:cubicBezTo>
                    <a:cubicBezTo>
                      <a:pt x="573" y="608"/>
                      <a:pt x="632" y="606"/>
                      <a:pt x="686" y="592"/>
                    </a:cubicBezTo>
                    <a:cubicBezTo>
                      <a:pt x="721" y="554"/>
                      <a:pt x="746" y="506"/>
                      <a:pt x="758" y="452"/>
                    </a:cubicBezTo>
                    <a:cubicBezTo>
                      <a:pt x="758" y="452"/>
                      <a:pt x="758" y="452"/>
                      <a:pt x="758" y="452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6" name="işliḍé"/>
              <p:cNvSpPr/>
              <p:nvPr/>
            </p:nvSpPr>
            <p:spPr bwMode="auto">
              <a:xfrm>
                <a:off x="3440" y="2642"/>
                <a:ext cx="179" cy="79"/>
              </a:xfrm>
              <a:custGeom>
                <a:avLst/>
                <a:gdLst>
                  <a:gd name="T0" fmla="*/ 156 w 670"/>
                  <a:gd name="T1" fmla="*/ 76 h 296"/>
                  <a:gd name="T2" fmla="*/ 0 w 670"/>
                  <a:gd name="T3" fmla="*/ 0 h 296"/>
                  <a:gd name="T4" fmla="*/ 225 w 670"/>
                  <a:gd name="T5" fmla="*/ 204 h 296"/>
                  <a:gd name="T6" fmla="*/ 646 w 670"/>
                  <a:gd name="T7" fmla="*/ 296 h 296"/>
                  <a:gd name="T8" fmla="*/ 670 w 670"/>
                  <a:gd name="T9" fmla="*/ 187 h 296"/>
                  <a:gd name="T10" fmla="*/ 156 w 670"/>
                  <a:gd name="T11" fmla="*/ 7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0" h="296">
                    <a:moveTo>
                      <a:pt x="156" y="76"/>
                    </a:moveTo>
                    <a:cubicBezTo>
                      <a:pt x="96" y="63"/>
                      <a:pt x="44" y="36"/>
                      <a:pt x="0" y="0"/>
                    </a:cubicBezTo>
                    <a:cubicBezTo>
                      <a:pt x="32" y="100"/>
                      <a:pt x="115" y="180"/>
                      <a:pt x="225" y="204"/>
                    </a:cubicBezTo>
                    <a:cubicBezTo>
                      <a:pt x="646" y="296"/>
                      <a:pt x="646" y="296"/>
                      <a:pt x="646" y="296"/>
                    </a:cubicBezTo>
                    <a:cubicBezTo>
                      <a:pt x="670" y="187"/>
                      <a:pt x="670" y="187"/>
                      <a:pt x="670" y="187"/>
                    </a:cubicBezTo>
                    <a:cubicBezTo>
                      <a:pt x="156" y="76"/>
                      <a:pt x="156" y="76"/>
                      <a:pt x="156" y="7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7" name="îSḻiḋe"/>
              <p:cNvSpPr/>
              <p:nvPr/>
            </p:nvSpPr>
            <p:spPr bwMode="auto">
              <a:xfrm>
                <a:off x="3434" y="2529"/>
                <a:ext cx="213" cy="163"/>
              </a:xfrm>
              <a:custGeom>
                <a:avLst/>
                <a:gdLst>
                  <a:gd name="T0" fmla="*/ 689 w 794"/>
                  <a:gd name="T1" fmla="*/ 610 h 610"/>
                  <a:gd name="T2" fmla="*/ 794 w 794"/>
                  <a:gd name="T3" fmla="*/ 127 h 610"/>
                  <a:gd name="T4" fmla="*/ 373 w 794"/>
                  <a:gd name="T5" fmla="*/ 36 h 610"/>
                  <a:gd name="T6" fmla="*/ 12 w 794"/>
                  <a:gd name="T7" fmla="*/ 267 h 610"/>
                  <a:gd name="T8" fmla="*/ 12 w 794"/>
                  <a:gd name="T9" fmla="*/ 268 h 610"/>
                  <a:gd name="T10" fmla="*/ 19 w 794"/>
                  <a:gd name="T11" fmla="*/ 423 h 610"/>
                  <a:gd name="T12" fmla="*/ 175 w 794"/>
                  <a:gd name="T13" fmla="*/ 499 h 610"/>
                  <a:gd name="T14" fmla="*/ 689 w 794"/>
                  <a:gd name="T15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4" h="610">
                    <a:moveTo>
                      <a:pt x="689" y="610"/>
                    </a:moveTo>
                    <a:cubicBezTo>
                      <a:pt x="794" y="127"/>
                      <a:pt x="794" y="127"/>
                      <a:pt x="794" y="127"/>
                    </a:cubicBezTo>
                    <a:cubicBezTo>
                      <a:pt x="373" y="36"/>
                      <a:pt x="373" y="36"/>
                      <a:pt x="373" y="36"/>
                    </a:cubicBezTo>
                    <a:cubicBezTo>
                      <a:pt x="209" y="0"/>
                      <a:pt x="48" y="104"/>
                      <a:pt x="12" y="267"/>
                    </a:cubicBezTo>
                    <a:cubicBezTo>
                      <a:pt x="12" y="268"/>
                      <a:pt x="12" y="268"/>
                      <a:pt x="12" y="268"/>
                    </a:cubicBezTo>
                    <a:cubicBezTo>
                      <a:pt x="0" y="321"/>
                      <a:pt x="3" y="375"/>
                      <a:pt x="19" y="423"/>
                    </a:cubicBezTo>
                    <a:cubicBezTo>
                      <a:pt x="63" y="459"/>
                      <a:pt x="115" y="486"/>
                      <a:pt x="175" y="499"/>
                    </a:cubicBezTo>
                    <a:cubicBezTo>
                      <a:pt x="689" y="610"/>
                      <a:pt x="689" y="610"/>
                      <a:pt x="689" y="61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8" name="íŝḻîďè"/>
              <p:cNvSpPr/>
              <p:nvPr/>
            </p:nvSpPr>
            <p:spPr bwMode="auto">
              <a:xfrm>
                <a:off x="3641" y="2580"/>
                <a:ext cx="165" cy="81"/>
              </a:xfrm>
              <a:custGeom>
                <a:avLst/>
                <a:gdLst>
                  <a:gd name="T0" fmla="*/ 342 w 619"/>
                  <a:gd name="T1" fmla="*/ 122 h 302"/>
                  <a:gd name="T2" fmla="*/ 392 w 619"/>
                  <a:gd name="T3" fmla="*/ 133 h 302"/>
                  <a:gd name="T4" fmla="*/ 392 w 619"/>
                  <a:gd name="T5" fmla="*/ 133 h 302"/>
                  <a:gd name="T6" fmla="*/ 469 w 619"/>
                  <a:gd name="T7" fmla="*/ 163 h 302"/>
                  <a:gd name="T8" fmla="*/ 570 w 619"/>
                  <a:gd name="T9" fmla="*/ 282 h 302"/>
                  <a:gd name="T10" fmla="*/ 575 w 619"/>
                  <a:gd name="T11" fmla="*/ 291 h 302"/>
                  <a:gd name="T12" fmla="*/ 601 w 619"/>
                  <a:gd name="T13" fmla="*/ 299 h 302"/>
                  <a:gd name="T14" fmla="*/ 617 w 619"/>
                  <a:gd name="T15" fmla="*/ 282 h 302"/>
                  <a:gd name="T16" fmla="*/ 617 w 619"/>
                  <a:gd name="T17" fmla="*/ 282 h 302"/>
                  <a:gd name="T18" fmla="*/ 617 w 619"/>
                  <a:gd name="T19" fmla="*/ 282 h 302"/>
                  <a:gd name="T20" fmla="*/ 618 w 619"/>
                  <a:gd name="T21" fmla="*/ 280 h 302"/>
                  <a:gd name="T22" fmla="*/ 617 w 619"/>
                  <a:gd name="T23" fmla="*/ 268 h 302"/>
                  <a:gd name="T24" fmla="*/ 491 w 619"/>
                  <a:gd name="T25" fmla="*/ 119 h 302"/>
                  <a:gd name="T26" fmla="*/ 402 w 619"/>
                  <a:gd name="T27" fmla="*/ 85 h 302"/>
                  <a:gd name="T28" fmla="*/ 353 w 619"/>
                  <a:gd name="T29" fmla="*/ 75 h 302"/>
                  <a:gd name="T30" fmla="*/ 11 w 619"/>
                  <a:gd name="T31" fmla="*/ 0 h 302"/>
                  <a:gd name="T32" fmla="*/ 0 w 619"/>
                  <a:gd name="T33" fmla="*/ 48 h 302"/>
                  <a:gd name="T34" fmla="*/ 342 w 619"/>
                  <a:gd name="T35" fmla="*/ 12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9" h="302">
                    <a:moveTo>
                      <a:pt x="342" y="122"/>
                    </a:moveTo>
                    <a:cubicBezTo>
                      <a:pt x="392" y="133"/>
                      <a:pt x="392" y="133"/>
                      <a:pt x="392" y="133"/>
                    </a:cubicBezTo>
                    <a:cubicBezTo>
                      <a:pt x="392" y="133"/>
                      <a:pt x="392" y="133"/>
                      <a:pt x="392" y="133"/>
                    </a:cubicBezTo>
                    <a:cubicBezTo>
                      <a:pt x="393" y="133"/>
                      <a:pt x="429" y="140"/>
                      <a:pt x="469" y="163"/>
                    </a:cubicBezTo>
                    <a:cubicBezTo>
                      <a:pt x="521" y="192"/>
                      <a:pt x="555" y="232"/>
                      <a:pt x="570" y="282"/>
                    </a:cubicBezTo>
                    <a:cubicBezTo>
                      <a:pt x="571" y="286"/>
                      <a:pt x="573" y="289"/>
                      <a:pt x="575" y="291"/>
                    </a:cubicBezTo>
                    <a:cubicBezTo>
                      <a:pt x="581" y="298"/>
                      <a:pt x="591" y="302"/>
                      <a:pt x="601" y="299"/>
                    </a:cubicBezTo>
                    <a:cubicBezTo>
                      <a:pt x="609" y="296"/>
                      <a:pt x="615" y="291"/>
                      <a:pt x="617" y="282"/>
                    </a:cubicBezTo>
                    <a:cubicBezTo>
                      <a:pt x="617" y="282"/>
                      <a:pt x="617" y="282"/>
                      <a:pt x="617" y="282"/>
                    </a:cubicBezTo>
                    <a:cubicBezTo>
                      <a:pt x="617" y="282"/>
                      <a:pt x="617" y="282"/>
                      <a:pt x="617" y="282"/>
                    </a:cubicBezTo>
                    <a:cubicBezTo>
                      <a:pt x="618" y="281"/>
                      <a:pt x="618" y="281"/>
                      <a:pt x="618" y="280"/>
                    </a:cubicBezTo>
                    <a:cubicBezTo>
                      <a:pt x="619" y="276"/>
                      <a:pt x="619" y="272"/>
                      <a:pt x="617" y="268"/>
                    </a:cubicBezTo>
                    <a:cubicBezTo>
                      <a:pt x="598" y="205"/>
                      <a:pt x="555" y="154"/>
                      <a:pt x="491" y="119"/>
                    </a:cubicBezTo>
                    <a:cubicBezTo>
                      <a:pt x="447" y="94"/>
                      <a:pt x="407" y="86"/>
                      <a:pt x="402" y="85"/>
                    </a:cubicBezTo>
                    <a:cubicBezTo>
                      <a:pt x="353" y="75"/>
                      <a:pt x="353" y="75"/>
                      <a:pt x="353" y="7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42" y="122"/>
                      <a:pt x="342" y="122"/>
                      <a:pt x="342" y="12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19" name="iṡľîdê"/>
              <p:cNvSpPr/>
              <p:nvPr/>
            </p:nvSpPr>
            <p:spPr bwMode="auto">
              <a:xfrm>
                <a:off x="3462" y="2554"/>
                <a:ext cx="181" cy="39"/>
              </a:xfrm>
              <a:custGeom>
                <a:avLst/>
                <a:gdLst>
                  <a:gd name="T0" fmla="*/ 44 w 679"/>
                  <a:gd name="T1" fmla="*/ 120 h 145"/>
                  <a:gd name="T2" fmla="*/ 185 w 679"/>
                  <a:gd name="T3" fmla="*/ 53 h 145"/>
                  <a:gd name="T4" fmla="*/ 267 w 679"/>
                  <a:gd name="T5" fmla="*/ 58 h 145"/>
                  <a:gd name="T6" fmla="*/ 268 w 679"/>
                  <a:gd name="T7" fmla="*/ 58 h 145"/>
                  <a:gd name="T8" fmla="*/ 317 w 679"/>
                  <a:gd name="T9" fmla="*/ 69 h 145"/>
                  <a:gd name="T10" fmla="*/ 668 w 679"/>
                  <a:gd name="T11" fmla="*/ 145 h 145"/>
                  <a:gd name="T12" fmla="*/ 679 w 679"/>
                  <a:gd name="T13" fmla="*/ 97 h 145"/>
                  <a:gd name="T14" fmla="*/ 328 w 679"/>
                  <a:gd name="T15" fmla="*/ 21 h 145"/>
                  <a:gd name="T16" fmla="*/ 279 w 679"/>
                  <a:gd name="T17" fmla="*/ 10 h 145"/>
                  <a:gd name="T18" fmla="*/ 183 w 679"/>
                  <a:gd name="T19" fmla="*/ 4 h 145"/>
                  <a:gd name="T20" fmla="*/ 7 w 679"/>
                  <a:gd name="T21" fmla="*/ 87 h 145"/>
                  <a:gd name="T22" fmla="*/ 1 w 679"/>
                  <a:gd name="T23" fmla="*/ 98 h 145"/>
                  <a:gd name="T24" fmla="*/ 1 w 679"/>
                  <a:gd name="T25" fmla="*/ 100 h 145"/>
                  <a:gd name="T26" fmla="*/ 1 w 679"/>
                  <a:gd name="T27" fmla="*/ 100 h 145"/>
                  <a:gd name="T28" fmla="*/ 1 w 679"/>
                  <a:gd name="T29" fmla="*/ 100 h 145"/>
                  <a:gd name="T30" fmla="*/ 9 w 679"/>
                  <a:gd name="T31" fmla="*/ 122 h 145"/>
                  <a:gd name="T32" fmla="*/ 36 w 679"/>
                  <a:gd name="T33" fmla="*/ 126 h 145"/>
                  <a:gd name="T34" fmla="*/ 44 w 679"/>
                  <a:gd name="T35" fmla="*/ 12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9" h="145">
                    <a:moveTo>
                      <a:pt x="44" y="120"/>
                    </a:moveTo>
                    <a:cubicBezTo>
                      <a:pt x="79" y="80"/>
                      <a:pt x="126" y="58"/>
                      <a:pt x="185" y="53"/>
                    </a:cubicBezTo>
                    <a:cubicBezTo>
                      <a:pt x="231" y="49"/>
                      <a:pt x="267" y="58"/>
                      <a:pt x="267" y="58"/>
                    </a:cubicBezTo>
                    <a:cubicBezTo>
                      <a:pt x="268" y="58"/>
                      <a:pt x="268" y="58"/>
                      <a:pt x="268" y="58"/>
                    </a:cubicBezTo>
                    <a:cubicBezTo>
                      <a:pt x="317" y="69"/>
                      <a:pt x="317" y="69"/>
                      <a:pt x="317" y="69"/>
                    </a:cubicBezTo>
                    <a:cubicBezTo>
                      <a:pt x="668" y="145"/>
                      <a:pt x="668" y="145"/>
                      <a:pt x="668" y="145"/>
                    </a:cubicBezTo>
                    <a:cubicBezTo>
                      <a:pt x="679" y="97"/>
                      <a:pt x="679" y="97"/>
                      <a:pt x="679" y="97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279" y="10"/>
                      <a:pt x="279" y="10"/>
                      <a:pt x="279" y="10"/>
                    </a:cubicBezTo>
                    <a:cubicBezTo>
                      <a:pt x="274" y="9"/>
                      <a:pt x="234" y="0"/>
                      <a:pt x="183" y="4"/>
                    </a:cubicBezTo>
                    <a:cubicBezTo>
                      <a:pt x="111" y="9"/>
                      <a:pt x="50" y="38"/>
                      <a:pt x="7" y="87"/>
                    </a:cubicBezTo>
                    <a:cubicBezTo>
                      <a:pt x="4" y="90"/>
                      <a:pt x="2" y="94"/>
                      <a:pt x="1" y="98"/>
                    </a:cubicBezTo>
                    <a:cubicBezTo>
                      <a:pt x="1" y="99"/>
                      <a:pt x="1" y="99"/>
                      <a:pt x="1" y="100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1" y="100"/>
                      <a:pt x="1" y="100"/>
                      <a:pt x="1" y="100"/>
                    </a:cubicBezTo>
                    <a:cubicBezTo>
                      <a:pt x="0" y="108"/>
                      <a:pt x="3" y="116"/>
                      <a:pt x="9" y="122"/>
                    </a:cubicBezTo>
                    <a:cubicBezTo>
                      <a:pt x="17" y="128"/>
                      <a:pt x="27" y="130"/>
                      <a:pt x="36" y="126"/>
                    </a:cubicBezTo>
                    <a:cubicBezTo>
                      <a:pt x="39" y="124"/>
                      <a:pt x="42" y="122"/>
                      <a:pt x="44" y="120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0" name="iṩlîḋé"/>
              <p:cNvSpPr/>
              <p:nvPr/>
            </p:nvSpPr>
            <p:spPr bwMode="auto">
              <a:xfrm>
                <a:off x="2911" y="2365"/>
                <a:ext cx="376" cy="291"/>
              </a:xfrm>
              <a:custGeom>
                <a:avLst/>
                <a:gdLst>
                  <a:gd name="T0" fmla="*/ 1402 w 1403"/>
                  <a:gd name="T1" fmla="*/ 350 h 1084"/>
                  <a:gd name="T2" fmla="*/ 1402 w 1403"/>
                  <a:gd name="T3" fmla="*/ 350 h 1084"/>
                  <a:gd name="T4" fmla="*/ 1364 w 1403"/>
                  <a:gd name="T5" fmla="*/ 199 h 1084"/>
                  <a:gd name="T6" fmla="*/ 1364 w 1403"/>
                  <a:gd name="T7" fmla="*/ 199 h 1084"/>
                  <a:gd name="T8" fmla="*/ 952 w 1403"/>
                  <a:gd name="T9" fmla="*/ 81 h 1084"/>
                  <a:gd name="T10" fmla="*/ 575 w 1403"/>
                  <a:gd name="T11" fmla="*/ 291 h 1084"/>
                  <a:gd name="T12" fmla="*/ 199 w 1403"/>
                  <a:gd name="T13" fmla="*/ 500 h 1084"/>
                  <a:gd name="T14" fmla="*/ 81 w 1403"/>
                  <a:gd name="T15" fmla="*/ 912 h 1084"/>
                  <a:gd name="T16" fmla="*/ 81 w 1403"/>
                  <a:gd name="T17" fmla="*/ 912 h 1084"/>
                  <a:gd name="T18" fmla="*/ 189 w 1403"/>
                  <a:gd name="T19" fmla="*/ 1025 h 1084"/>
                  <a:gd name="T20" fmla="*/ 189 w 1403"/>
                  <a:gd name="T21" fmla="*/ 1025 h 1084"/>
                  <a:gd name="T22" fmla="*/ 493 w 1403"/>
                  <a:gd name="T23" fmla="*/ 1029 h 1084"/>
                  <a:gd name="T24" fmla="*/ 870 w 1403"/>
                  <a:gd name="T25" fmla="*/ 820 h 1084"/>
                  <a:gd name="T26" fmla="*/ 1246 w 1403"/>
                  <a:gd name="T27" fmla="*/ 610 h 1084"/>
                  <a:gd name="T28" fmla="*/ 1402 w 1403"/>
                  <a:gd name="T29" fmla="*/ 35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3" h="1084">
                    <a:moveTo>
                      <a:pt x="1402" y="350"/>
                    </a:moveTo>
                    <a:cubicBezTo>
                      <a:pt x="1402" y="350"/>
                      <a:pt x="1402" y="350"/>
                      <a:pt x="1402" y="350"/>
                    </a:cubicBezTo>
                    <a:cubicBezTo>
                      <a:pt x="1403" y="299"/>
                      <a:pt x="1390" y="247"/>
                      <a:pt x="1364" y="199"/>
                    </a:cubicBezTo>
                    <a:cubicBezTo>
                      <a:pt x="1364" y="199"/>
                      <a:pt x="1364" y="199"/>
                      <a:pt x="1364" y="199"/>
                    </a:cubicBezTo>
                    <a:cubicBezTo>
                      <a:pt x="1282" y="52"/>
                      <a:pt x="1098" y="0"/>
                      <a:pt x="952" y="81"/>
                    </a:cubicBezTo>
                    <a:cubicBezTo>
                      <a:pt x="575" y="291"/>
                      <a:pt x="575" y="291"/>
                      <a:pt x="575" y="291"/>
                    </a:cubicBezTo>
                    <a:cubicBezTo>
                      <a:pt x="199" y="500"/>
                      <a:pt x="199" y="500"/>
                      <a:pt x="199" y="500"/>
                    </a:cubicBezTo>
                    <a:cubicBezTo>
                      <a:pt x="52" y="582"/>
                      <a:pt x="0" y="766"/>
                      <a:pt x="81" y="912"/>
                    </a:cubicBezTo>
                    <a:cubicBezTo>
                      <a:pt x="81" y="912"/>
                      <a:pt x="81" y="912"/>
                      <a:pt x="81" y="912"/>
                    </a:cubicBezTo>
                    <a:cubicBezTo>
                      <a:pt x="108" y="960"/>
                      <a:pt x="145" y="998"/>
                      <a:pt x="189" y="1025"/>
                    </a:cubicBezTo>
                    <a:cubicBezTo>
                      <a:pt x="189" y="1025"/>
                      <a:pt x="189" y="1025"/>
                      <a:pt x="189" y="1025"/>
                    </a:cubicBezTo>
                    <a:cubicBezTo>
                      <a:pt x="279" y="1079"/>
                      <a:pt x="395" y="1084"/>
                      <a:pt x="493" y="1029"/>
                    </a:cubicBezTo>
                    <a:cubicBezTo>
                      <a:pt x="870" y="820"/>
                      <a:pt x="870" y="820"/>
                      <a:pt x="870" y="820"/>
                    </a:cubicBezTo>
                    <a:cubicBezTo>
                      <a:pt x="1246" y="610"/>
                      <a:pt x="1246" y="610"/>
                      <a:pt x="1246" y="610"/>
                    </a:cubicBezTo>
                    <a:cubicBezTo>
                      <a:pt x="1345" y="555"/>
                      <a:pt x="1401" y="455"/>
                      <a:pt x="1402" y="35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1" name="íŝlíďê"/>
              <p:cNvSpPr/>
              <p:nvPr/>
            </p:nvSpPr>
            <p:spPr bwMode="auto">
              <a:xfrm>
                <a:off x="3130" y="2459"/>
                <a:ext cx="157" cy="126"/>
              </a:xfrm>
              <a:custGeom>
                <a:avLst/>
                <a:gdLst>
                  <a:gd name="T0" fmla="*/ 586 w 586"/>
                  <a:gd name="T1" fmla="*/ 0 h 470"/>
                  <a:gd name="T2" fmla="*/ 460 w 586"/>
                  <a:gd name="T3" fmla="*/ 117 h 470"/>
                  <a:gd name="T4" fmla="*/ 0 w 586"/>
                  <a:gd name="T5" fmla="*/ 373 h 470"/>
                  <a:gd name="T6" fmla="*/ 53 w 586"/>
                  <a:gd name="T7" fmla="*/ 470 h 470"/>
                  <a:gd name="T8" fmla="*/ 430 w 586"/>
                  <a:gd name="T9" fmla="*/ 260 h 470"/>
                  <a:gd name="T10" fmla="*/ 586 w 586"/>
                  <a:gd name="T11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6" h="470">
                    <a:moveTo>
                      <a:pt x="586" y="0"/>
                    </a:moveTo>
                    <a:cubicBezTo>
                      <a:pt x="555" y="47"/>
                      <a:pt x="512" y="87"/>
                      <a:pt x="460" y="117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53" y="470"/>
                      <a:pt x="53" y="470"/>
                      <a:pt x="53" y="470"/>
                    </a:cubicBezTo>
                    <a:cubicBezTo>
                      <a:pt x="430" y="260"/>
                      <a:pt x="430" y="260"/>
                      <a:pt x="430" y="260"/>
                    </a:cubicBezTo>
                    <a:cubicBezTo>
                      <a:pt x="529" y="205"/>
                      <a:pt x="585" y="105"/>
                      <a:pt x="586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2" name="iSľiḓe"/>
              <p:cNvSpPr/>
              <p:nvPr/>
            </p:nvSpPr>
            <p:spPr bwMode="auto">
              <a:xfrm>
                <a:off x="3065" y="2365"/>
                <a:ext cx="222" cy="194"/>
              </a:xfrm>
              <a:custGeom>
                <a:avLst/>
                <a:gdLst>
                  <a:gd name="T0" fmla="*/ 789 w 828"/>
                  <a:gd name="T1" fmla="*/ 199 h 723"/>
                  <a:gd name="T2" fmla="*/ 377 w 828"/>
                  <a:gd name="T3" fmla="*/ 81 h 723"/>
                  <a:gd name="T4" fmla="*/ 0 w 828"/>
                  <a:gd name="T5" fmla="*/ 291 h 723"/>
                  <a:gd name="T6" fmla="*/ 241 w 828"/>
                  <a:gd name="T7" fmla="*/ 723 h 723"/>
                  <a:gd name="T8" fmla="*/ 701 w 828"/>
                  <a:gd name="T9" fmla="*/ 467 h 723"/>
                  <a:gd name="T10" fmla="*/ 827 w 828"/>
                  <a:gd name="T11" fmla="*/ 350 h 723"/>
                  <a:gd name="T12" fmla="*/ 789 w 828"/>
                  <a:gd name="T13" fmla="*/ 199 h 723"/>
                  <a:gd name="T14" fmla="*/ 789 w 828"/>
                  <a:gd name="T15" fmla="*/ 1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8" h="723">
                    <a:moveTo>
                      <a:pt x="789" y="199"/>
                    </a:moveTo>
                    <a:cubicBezTo>
                      <a:pt x="707" y="52"/>
                      <a:pt x="523" y="0"/>
                      <a:pt x="377" y="81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41" y="723"/>
                      <a:pt x="241" y="723"/>
                      <a:pt x="241" y="723"/>
                    </a:cubicBezTo>
                    <a:cubicBezTo>
                      <a:pt x="701" y="467"/>
                      <a:pt x="701" y="467"/>
                      <a:pt x="701" y="467"/>
                    </a:cubicBezTo>
                    <a:cubicBezTo>
                      <a:pt x="753" y="437"/>
                      <a:pt x="796" y="397"/>
                      <a:pt x="827" y="350"/>
                    </a:cubicBezTo>
                    <a:cubicBezTo>
                      <a:pt x="828" y="299"/>
                      <a:pt x="816" y="247"/>
                      <a:pt x="789" y="199"/>
                    </a:cubicBezTo>
                    <a:cubicBezTo>
                      <a:pt x="789" y="199"/>
                      <a:pt x="789" y="199"/>
                      <a:pt x="789" y="199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3" name="iŝļîḍe"/>
              <p:cNvSpPr/>
              <p:nvPr/>
            </p:nvSpPr>
            <p:spPr bwMode="auto">
              <a:xfrm>
                <a:off x="2962" y="2559"/>
                <a:ext cx="182" cy="97"/>
              </a:xfrm>
              <a:custGeom>
                <a:avLst/>
                <a:gdLst>
                  <a:gd name="T0" fmla="*/ 167 w 680"/>
                  <a:gd name="T1" fmla="*/ 256 h 361"/>
                  <a:gd name="T2" fmla="*/ 0 w 680"/>
                  <a:gd name="T3" fmla="*/ 302 h 361"/>
                  <a:gd name="T4" fmla="*/ 304 w 680"/>
                  <a:gd name="T5" fmla="*/ 306 h 361"/>
                  <a:gd name="T6" fmla="*/ 680 w 680"/>
                  <a:gd name="T7" fmla="*/ 97 h 361"/>
                  <a:gd name="T8" fmla="*/ 627 w 680"/>
                  <a:gd name="T9" fmla="*/ 0 h 361"/>
                  <a:gd name="T10" fmla="*/ 167 w 680"/>
                  <a:gd name="T11" fmla="*/ 256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0" h="361">
                    <a:moveTo>
                      <a:pt x="167" y="256"/>
                    </a:moveTo>
                    <a:cubicBezTo>
                      <a:pt x="114" y="285"/>
                      <a:pt x="56" y="299"/>
                      <a:pt x="0" y="302"/>
                    </a:cubicBezTo>
                    <a:cubicBezTo>
                      <a:pt x="90" y="356"/>
                      <a:pt x="206" y="361"/>
                      <a:pt x="304" y="306"/>
                    </a:cubicBezTo>
                    <a:cubicBezTo>
                      <a:pt x="680" y="97"/>
                      <a:pt x="680" y="97"/>
                      <a:pt x="680" y="97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167" y="256"/>
                      <a:pt x="167" y="256"/>
                      <a:pt x="167" y="25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4" name="íŝlíḑé"/>
              <p:cNvSpPr/>
              <p:nvPr/>
            </p:nvSpPr>
            <p:spPr bwMode="auto">
              <a:xfrm>
                <a:off x="2911" y="2443"/>
                <a:ext cx="219" cy="197"/>
              </a:xfrm>
              <a:custGeom>
                <a:avLst/>
                <a:gdLst>
                  <a:gd name="T0" fmla="*/ 816 w 816"/>
                  <a:gd name="T1" fmla="*/ 432 h 734"/>
                  <a:gd name="T2" fmla="*/ 575 w 816"/>
                  <a:gd name="T3" fmla="*/ 0 h 734"/>
                  <a:gd name="T4" fmla="*/ 199 w 816"/>
                  <a:gd name="T5" fmla="*/ 209 h 734"/>
                  <a:gd name="T6" fmla="*/ 81 w 816"/>
                  <a:gd name="T7" fmla="*/ 621 h 734"/>
                  <a:gd name="T8" fmla="*/ 81 w 816"/>
                  <a:gd name="T9" fmla="*/ 621 h 734"/>
                  <a:gd name="T10" fmla="*/ 189 w 816"/>
                  <a:gd name="T11" fmla="*/ 734 h 734"/>
                  <a:gd name="T12" fmla="*/ 356 w 816"/>
                  <a:gd name="T13" fmla="*/ 688 h 734"/>
                  <a:gd name="T14" fmla="*/ 816 w 816"/>
                  <a:gd name="T15" fmla="*/ 43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6" h="734">
                    <a:moveTo>
                      <a:pt x="816" y="432"/>
                    </a:moveTo>
                    <a:cubicBezTo>
                      <a:pt x="575" y="0"/>
                      <a:pt x="575" y="0"/>
                      <a:pt x="575" y="0"/>
                    </a:cubicBezTo>
                    <a:cubicBezTo>
                      <a:pt x="199" y="209"/>
                      <a:pt x="199" y="209"/>
                      <a:pt x="199" y="209"/>
                    </a:cubicBezTo>
                    <a:cubicBezTo>
                      <a:pt x="52" y="291"/>
                      <a:pt x="0" y="475"/>
                      <a:pt x="81" y="621"/>
                    </a:cubicBezTo>
                    <a:cubicBezTo>
                      <a:pt x="81" y="621"/>
                      <a:pt x="81" y="621"/>
                      <a:pt x="81" y="621"/>
                    </a:cubicBezTo>
                    <a:cubicBezTo>
                      <a:pt x="108" y="669"/>
                      <a:pt x="145" y="708"/>
                      <a:pt x="189" y="734"/>
                    </a:cubicBezTo>
                    <a:cubicBezTo>
                      <a:pt x="246" y="732"/>
                      <a:pt x="303" y="717"/>
                      <a:pt x="356" y="688"/>
                    </a:cubicBezTo>
                    <a:cubicBezTo>
                      <a:pt x="816" y="432"/>
                      <a:pt x="816" y="432"/>
                      <a:pt x="816" y="432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5" name="íṣḻîdê"/>
              <p:cNvSpPr/>
              <p:nvPr/>
            </p:nvSpPr>
            <p:spPr bwMode="auto">
              <a:xfrm>
                <a:off x="3074" y="2393"/>
                <a:ext cx="173" cy="77"/>
              </a:xfrm>
              <a:custGeom>
                <a:avLst/>
                <a:gdLst>
                  <a:gd name="T0" fmla="*/ 330 w 646"/>
                  <a:gd name="T1" fmla="*/ 116 h 286"/>
                  <a:gd name="T2" fmla="*/ 374 w 646"/>
                  <a:gd name="T3" fmla="*/ 92 h 286"/>
                  <a:gd name="T4" fmla="*/ 375 w 646"/>
                  <a:gd name="T5" fmla="*/ 92 h 286"/>
                  <a:gd name="T6" fmla="*/ 452 w 646"/>
                  <a:gd name="T7" fmla="*/ 63 h 286"/>
                  <a:gd name="T8" fmla="*/ 607 w 646"/>
                  <a:gd name="T9" fmla="*/ 86 h 286"/>
                  <a:gd name="T10" fmla="*/ 616 w 646"/>
                  <a:gd name="T11" fmla="*/ 89 h 286"/>
                  <a:gd name="T12" fmla="*/ 640 w 646"/>
                  <a:gd name="T13" fmla="*/ 78 h 286"/>
                  <a:gd name="T14" fmla="*/ 642 w 646"/>
                  <a:gd name="T15" fmla="*/ 54 h 286"/>
                  <a:gd name="T16" fmla="*/ 642 w 646"/>
                  <a:gd name="T17" fmla="*/ 54 h 286"/>
                  <a:gd name="T18" fmla="*/ 642 w 646"/>
                  <a:gd name="T19" fmla="*/ 54 h 286"/>
                  <a:gd name="T20" fmla="*/ 641 w 646"/>
                  <a:gd name="T21" fmla="*/ 53 h 286"/>
                  <a:gd name="T22" fmla="*/ 633 w 646"/>
                  <a:gd name="T23" fmla="*/ 44 h 286"/>
                  <a:gd name="T24" fmla="*/ 440 w 646"/>
                  <a:gd name="T25" fmla="*/ 15 h 286"/>
                  <a:gd name="T26" fmla="*/ 350 w 646"/>
                  <a:gd name="T27" fmla="*/ 49 h 286"/>
                  <a:gd name="T28" fmla="*/ 306 w 646"/>
                  <a:gd name="T29" fmla="*/ 74 h 286"/>
                  <a:gd name="T30" fmla="*/ 0 w 646"/>
                  <a:gd name="T31" fmla="*/ 244 h 286"/>
                  <a:gd name="T32" fmla="*/ 24 w 646"/>
                  <a:gd name="T33" fmla="*/ 286 h 286"/>
                  <a:gd name="T34" fmla="*/ 330 w 646"/>
                  <a:gd name="T35" fmla="*/ 11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286">
                    <a:moveTo>
                      <a:pt x="330" y="116"/>
                    </a:moveTo>
                    <a:cubicBezTo>
                      <a:pt x="374" y="92"/>
                      <a:pt x="374" y="92"/>
                      <a:pt x="374" y="92"/>
                    </a:cubicBezTo>
                    <a:cubicBezTo>
                      <a:pt x="375" y="92"/>
                      <a:pt x="375" y="92"/>
                      <a:pt x="375" y="92"/>
                    </a:cubicBezTo>
                    <a:cubicBezTo>
                      <a:pt x="375" y="91"/>
                      <a:pt x="407" y="73"/>
                      <a:pt x="452" y="63"/>
                    </a:cubicBezTo>
                    <a:cubicBezTo>
                      <a:pt x="510" y="50"/>
                      <a:pt x="562" y="58"/>
                      <a:pt x="607" y="86"/>
                    </a:cubicBezTo>
                    <a:cubicBezTo>
                      <a:pt x="610" y="88"/>
                      <a:pt x="613" y="89"/>
                      <a:pt x="616" y="89"/>
                    </a:cubicBezTo>
                    <a:cubicBezTo>
                      <a:pt x="626" y="90"/>
                      <a:pt x="635" y="86"/>
                      <a:pt x="640" y="78"/>
                    </a:cubicBezTo>
                    <a:cubicBezTo>
                      <a:pt x="645" y="70"/>
                      <a:pt x="646" y="62"/>
                      <a:pt x="642" y="54"/>
                    </a:cubicBezTo>
                    <a:cubicBezTo>
                      <a:pt x="642" y="54"/>
                      <a:pt x="642" y="54"/>
                      <a:pt x="642" y="54"/>
                    </a:cubicBezTo>
                    <a:cubicBezTo>
                      <a:pt x="642" y="54"/>
                      <a:pt x="642" y="54"/>
                      <a:pt x="642" y="54"/>
                    </a:cubicBezTo>
                    <a:cubicBezTo>
                      <a:pt x="642" y="54"/>
                      <a:pt x="641" y="53"/>
                      <a:pt x="641" y="53"/>
                    </a:cubicBezTo>
                    <a:cubicBezTo>
                      <a:pt x="639" y="49"/>
                      <a:pt x="636" y="46"/>
                      <a:pt x="633" y="44"/>
                    </a:cubicBezTo>
                    <a:cubicBezTo>
                      <a:pt x="577" y="9"/>
                      <a:pt x="510" y="0"/>
                      <a:pt x="440" y="15"/>
                    </a:cubicBezTo>
                    <a:cubicBezTo>
                      <a:pt x="390" y="26"/>
                      <a:pt x="355" y="47"/>
                      <a:pt x="350" y="49"/>
                    </a:cubicBezTo>
                    <a:cubicBezTo>
                      <a:pt x="306" y="74"/>
                      <a:pt x="306" y="74"/>
                      <a:pt x="306" y="74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24" y="286"/>
                      <a:pt x="24" y="286"/>
                      <a:pt x="24" y="286"/>
                    </a:cubicBezTo>
                    <a:cubicBezTo>
                      <a:pt x="330" y="116"/>
                      <a:pt x="330" y="116"/>
                      <a:pt x="330" y="116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6" name="ísḷíḓé"/>
              <p:cNvSpPr/>
              <p:nvPr/>
            </p:nvSpPr>
            <p:spPr bwMode="auto">
              <a:xfrm>
                <a:off x="2937" y="2459"/>
                <a:ext cx="143" cy="123"/>
              </a:xfrm>
              <a:custGeom>
                <a:avLst/>
                <a:gdLst>
                  <a:gd name="T0" fmla="*/ 50 w 535"/>
                  <a:gd name="T1" fmla="*/ 436 h 461"/>
                  <a:gd name="T2" fmla="*/ 112 w 535"/>
                  <a:gd name="T3" fmla="*/ 293 h 461"/>
                  <a:gd name="T4" fmla="*/ 177 w 535"/>
                  <a:gd name="T5" fmla="*/ 242 h 461"/>
                  <a:gd name="T6" fmla="*/ 177 w 535"/>
                  <a:gd name="T7" fmla="*/ 241 h 461"/>
                  <a:gd name="T8" fmla="*/ 221 w 535"/>
                  <a:gd name="T9" fmla="*/ 217 h 461"/>
                  <a:gd name="T10" fmla="*/ 535 w 535"/>
                  <a:gd name="T11" fmla="*/ 42 h 461"/>
                  <a:gd name="T12" fmla="*/ 511 w 535"/>
                  <a:gd name="T13" fmla="*/ 0 h 461"/>
                  <a:gd name="T14" fmla="*/ 198 w 535"/>
                  <a:gd name="T15" fmla="*/ 174 h 461"/>
                  <a:gd name="T16" fmla="*/ 154 w 535"/>
                  <a:gd name="T17" fmla="*/ 199 h 461"/>
                  <a:gd name="T18" fmla="*/ 78 w 535"/>
                  <a:gd name="T19" fmla="*/ 257 h 461"/>
                  <a:gd name="T20" fmla="*/ 0 w 535"/>
                  <a:gd name="T21" fmla="*/ 436 h 461"/>
                  <a:gd name="T22" fmla="*/ 4 w 535"/>
                  <a:gd name="T23" fmla="*/ 448 h 461"/>
                  <a:gd name="T24" fmla="*/ 6 w 535"/>
                  <a:gd name="T25" fmla="*/ 449 h 461"/>
                  <a:gd name="T26" fmla="*/ 6 w 535"/>
                  <a:gd name="T27" fmla="*/ 449 h 461"/>
                  <a:gd name="T28" fmla="*/ 5 w 535"/>
                  <a:gd name="T29" fmla="*/ 449 h 461"/>
                  <a:gd name="T30" fmla="*/ 25 w 535"/>
                  <a:gd name="T31" fmla="*/ 461 h 461"/>
                  <a:gd name="T32" fmla="*/ 48 w 535"/>
                  <a:gd name="T33" fmla="*/ 446 h 461"/>
                  <a:gd name="T34" fmla="*/ 50 w 535"/>
                  <a:gd name="T35" fmla="*/ 436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5" h="461">
                    <a:moveTo>
                      <a:pt x="50" y="436"/>
                    </a:moveTo>
                    <a:cubicBezTo>
                      <a:pt x="50" y="384"/>
                      <a:pt x="71" y="335"/>
                      <a:pt x="112" y="293"/>
                    </a:cubicBezTo>
                    <a:cubicBezTo>
                      <a:pt x="144" y="260"/>
                      <a:pt x="177" y="242"/>
                      <a:pt x="177" y="242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221" y="217"/>
                      <a:pt x="221" y="217"/>
                      <a:pt x="221" y="217"/>
                    </a:cubicBezTo>
                    <a:cubicBezTo>
                      <a:pt x="535" y="42"/>
                      <a:pt x="535" y="42"/>
                      <a:pt x="535" y="42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198" y="174"/>
                      <a:pt x="198" y="174"/>
                      <a:pt x="198" y="174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49" y="201"/>
                      <a:pt x="114" y="220"/>
                      <a:pt x="78" y="257"/>
                    </a:cubicBezTo>
                    <a:cubicBezTo>
                      <a:pt x="27" y="309"/>
                      <a:pt x="1" y="371"/>
                      <a:pt x="0" y="436"/>
                    </a:cubicBezTo>
                    <a:cubicBezTo>
                      <a:pt x="0" y="440"/>
                      <a:pt x="2" y="444"/>
                      <a:pt x="4" y="448"/>
                    </a:cubicBezTo>
                    <a:cubicBezTo>
                      <a:pt x="4" y="448"/>
                      <a:pt x="6" y="449"/>
                      <a:pt x="6" y="449"/>
                    </a:cubicBezTo>
                    <a:cubicBezTo>
                      <a:pt x="6" y="449"/>
                      <a:pt x="6" y="449"/>
                      <a:pt x="6" y="449"/>
                    </a:cubicBezTo>
                    <a:cubicBezTo>
                      <a:pt x="5" y="449"/>
                      <a:pt x="5" y="449"/>
                      <a:pt x="5" y="449"/>
                    </a:cubicBezTo>
                    <a:cubicBezTo>
                      <a:pt x="9" y="456"/>
                      <a:pt x="17" y="461"/>
                      <a:pt x="25" y="461"/>
                    </a:cubicBezTo>
                    <a:cubicBezTo>
                      <a:pt x="35" y="461"/>
                      <a:pt x="44" y="455"/>
                      <a:pt x="48" y="446"/>
                    </a:cubicBezTo>
                    <a:cubicBezTo>
                      <a:pt x="49" y="443"/>
                      <a:pt x="50" y="440"/>
                      <a:pt x="50" y="436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7" name="îşḻiḑê"/>
              <p:cNvSpPr/>
              <p:nvPr/>
            </p:nvSpPr>
            <p:spPr bwMode="auto">
              <a:xfrm>
                <a:off x="2852" y="2344"/>
                <a:ext cx="313" cy="363"/>
              </a:xfrm>
              <a:custGeom>
                <a:avLst/>
                <a:gdLst>
                  <a:gd name="T0" fmla="*/ 312 w 1168"/>
                  <a:gd name="T1" fmla="*/ 1344 h 1355"/>
                  <a:gd name="T2" fmla="*/ 312 w 1168"/>
                  <a:gd name="T3" fmla="*/ 1345 h 1355"/>
                  <a:gd name="T4" fmla="*/ 166 w 1168"/>
                  <a:gd name="T5" fmla="*/ 1290 h 1355"/>
                  <a:gd name="T6" fmla="*/ 166 w 1168"/>
                  <a:gd name="T7" fmla="*/ 1290 h 1355"/>
                  <a:gd name="T8" fmla="*/ 98 w 1168"/>
                  <a:gd name="T9" fmla="*/ 866 h 1355"/>
                  <a:gd name="T10" fmla="*/ 351 w 1168"/>
                  <a:gd name="T11" fmla="*/ 517 h 1355"/>
                  <a:gd name="T12" fmla="*/ 603 w 1168"/>
                  <a:gd name="T13" fmla="*/ 168 h 1355"/>
                  <a:gd name="T14" fmla="*/ 1026 w 1168"/>
                  <a:gd name="T15" fmla="*/ 99 h 1355"/>
                  <a:gd name="T16" fmla="*/ 1026 w 1168"/>
                  <a:gd name="T17" fmla="*/ 99 h 1355"/>
                  <a:gd name="T18" fmla="*/ 1125 w 1168"/>
                  <a:gd name="T19" fmla="*/ 220 h 1355"/>
                  <a:gd name="T20" fmla="*/ 1125 w 1168"/>
                  <a:gd name="T21" fmla="*/ 220 h 1355"/>
                  <a:gd name="T22" fmla="*/ 1094 w 1168"/>
                  <a:gd name="T23" fmla="*/ 522 h 1355"/>
                  <a:gd name="T24" fmla="*/ 842 w 1168"/>
                  <a:gd name="T25" fmla="*/ 871 h 1355"/>
                  <a:gd name="T26" fmla="*/ 589 w 1168"/>
                  <a:gd name="T27" fmla="*/ 1220 h 1355"/>
                  <a:gd name="T28" fmla="*/ 312 w 1168"/>
                  <a:gd name="T29" fmla="*/ 1344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8" h="1355">
                    <a:moveTo>
                      <a:pt x="312" y="1344"/>
                    </a:moveTo>
                    <a:cubicBezTo>
                      <a:pt x="312" y="1345"/>
                      <a:pt x="312" y="1345"/>
                      <a:pt x="312" y="1345"/>
                    </a:cubicBezTo>
                    <a:cubicBezTo>
                      <a:pt x="261" y="1340"/>
                      <a:pt x="210" y="1322"/>
                      <a:pt x="166" y="1290"/>
                    </a:cubicBezTo>
                    <a:cubicBezTo>
                      <a:pt x="166" y="1290"/>
                      <a:pt x="166" y="1290"/>
                      <a:pt x="166" y="1290"/>
                    </a:cubicBezTo>
                    <a:cubicBezTo>
                      <a:pt x="31" y="1191"/>
                      <a:pt x="0" y="1002"/>
                      <a:pt x="98" y="866"/>
                    </a:cubicBezTo>
                    <a:cubicBezTo>
                      <a:pt x="351" y="517"/>
                      <a:pt x="351" y="517"/>
                      <a:pt x="351" y="517"/>
                    </a:cubicBezTo>
                    <a:cubicBezTo>
                      <a:pt x="603" y="168"/>
                      <a:pt x="603" y="168"/>
                      <a:pt x="603" y="168"/>
                    </a:cubicBezTo>
                    <a:cubicBezTo>
                      <a:pt x="701" y="32"/>
                      <a:pt x="891" y="0"/>
                      <a:pt x="1026" y="99"/>
                    </a:cubicBezTo>
                    <a:cubicBezTo>
                      <a:pt x="1026" y="99"/>
                      <a:pt x="1026" y="99"/>
                      <a:pt x="1026" y="99"/>
                    </a:cubicBezTo>
                    <a:cubicBezTo>
                      <a:pt x="1071" y="132"/>
                      <a:pt x="1104" y="173"/>
                      <a:pt x="1125" y="220"/>
                    </a:cubicBezTo>
                    <a:cubicBezTo>
                      <a:pt x="1125" y="220"/>
                      <a:pt x="1125" y="220"/>
                      <a:pt x="1125" y="220"/>
                    </a:cubicBezTo>
                    <a:cubicBezTo>
                      <a:pt x="1168" y="315"/>
                      <a:pt x="1160" y="431"/>
                      <a:pt x="1094" y="522"/>
                    </a:cubicBezTo>
                    <a:cubicBezTo>
                      <a:pt x="842" y="871"/>
                      <a:pt x="842" y="871"/>
                      <a:pt x="842" y="871"/>
                    </a:cubicBezTo>
                    <a:cubicBezTo>
                      <a:pt x="589" y="1220"/>
                      <a:pt x="589" y="1220"/>
                      <a:pt x="589" y="1220"/>
                    </a:cubicBezTo>
                    <a:cubicBezTo>
                      <a:pt x="523" y="1311"/>
                      <a:pt x="417" y="1355"/>
                      <a:pt x="312" y="1344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8" name="ïSļiḍè"/>
              <p:cNvSpPr/>
              <p:nvPr/>
            </p:nvSpPr>
            <p:spPr bwMode="auto">
              <a:xfrm>
                <a:off x="2935" y="2560"/>
                <a:ext cx="143" cy="147"/>
              </a:xfrm>
              <a:custGeom>
                <a:avLst/>
                <a:gdLst>
                  <a:gd name="T0" fmla="*/ 0 w 530"/>
                  <a:gd name="T1" fmla="*/ 538 h 549"/>
                  <a:gd name="T2" fmla="*/ 131 w 530"/>
                  <a:gd name="T3" fmla="*/ 427 h 549"/>
                  <a:gd name="T4" fmla="*/ 440 w 530"/>
                  <a:gd name="T5" fmla="*/ 0 h 549"/>
                  <a:gd name="T6" fmla="*/ 530 w 530"/>
                  <a:gd name="T7" fmla="*/ 65 h 549"/>
                  <a:gd name="T8" fmla="*/ 277 w 530"/>
                  <a:gd name="T9" fmla="*/ 414 h 549"/>
                  <a:gd name="T10" fmla="*/ 0 w 530"/>
                  <a:gd name="T11" fmla="*/ 53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0" h="549">
                    <a:moveTo>
                      <a:pt x="0" y="538"/>
                    </a:moveTo>
                    <a:cubicBezTo>
                      <a:pt x="50" y="513"/>
                      <a:pt x="96" y="475"/>
                      <a:pt x="131" y="427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530" y="65"/>
                      <a:pt x="530" y="65"/>
                      <a:pt x="530" y="65"/>
                    </a:cubicBezTo>
                    <a:cubicBezTo>
                      <a:pt x="277" y="414"/>
                      <a:pt x="277" y="414"/>
                      <a:pt x="277" y="414"/>
                    </a:cubicBezTo>
                    <a:cubicBezTo>
                      <a:pt x="211" y="505"/>
                      <a:pt x="105" y="549"/>
                      <a:pt x="0" y="538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29" name="iṥ1idé"/>
              <p:cNvSpPr/>
              <p:nvPr/>
            </p:nvSpPr>
            <p:spPr bwMode="auto">
              <a:xfrm>
                <a:off x="2852" y="2482"/>
                <a:ext cx="201" cy="222"/>
              </a:xfrm>
              <a:custGeom>
                <a:avLst/>
                <a:gdLst>
                  <a:gd name="T0" fmla="*/ 166 w 752"/>
                  <a:gd name="T1" fmla="*/ 774 h 829"/>
                  <a:gd name="T2" fmla="*/ 98 w 752"/>
                  <a:gd name="T3" fmla="*/ 350 h 829"/>
                  <a:gd name="T4" fmla="*/ 351 w 752"/>
                  <a:gd name="T5" fmla="*/ 0 h 829"/>
                  <a:gd name="T6" fmla="*/ 752 w 752"/>
                  <a:gd name="T7" fmla="*/ 290 h 829"/>
                  <a:gd name="T8" fmla="*/ 443 w 752"/>
                  <a:gd name="T9" fmla="*/ 717 h 829"/>
                  <a:gd name="T10" fmla="*/ 312 w 752"/>
                  <a:gd name="T11" fmla="*/ 829 h 829"/>
                  <a:gd name="T12" fmla="*/ 166 w 752"/>
                  <a:gd name="T13" fmla="*/ 774 h 829"/>
                  <a:gd name="T14" fmla="*/ 166 w 752"/>
                  <a:gd name="T15" fmla="*/ 774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2" h="829">
                    <a:moveTo>
                      <a:pt x="166" y="774"/>
                    </a:moveTo>
                    <a:cubicBezTo>
                      <a:pt x="31" y="675"/>
                      <a:pt x="0" y="486"/>
                      <a:pt x="98" y="350"/>
                    </a:cubicBezTo>
                    <a:cubicBezTo>
                      <a:pt x="351" y="0"/>
                      <a:pt x="351" y="0"/>
                      <a:pt x="351" y="0"/>
                    </a:cubicBezTo>
                    <a:cubicBezTo>
                      <a:pt x="752" y="290"/>
                      <a:pt x="752" y="290"/>
                      <a:pt x="752" y="290"/>
                    </a:cubicBezTo>
                    <a:cubicBezTo>
                      <a:pt x="443" y="717"/>
                      <a:pt x="443" y="717"/>
                      <a:pt x="443" y="717"/>
                    </a:cubicBezTo>
                    <a:cubicBezTo>
                      <a:pt x="408" y="766"/>
                      <a:pt x="362" y="804"/>
                      <a:pt x="312" y="829"/>
                    </a:cubicBezTo>
                    <a:cubicBezTo>
                      <a:pt x="261" y="824"/>
                      <a:pt x="210" y="806"/>
                      <a:pt x="166" y="774"/>
                    </a:cubicBezTo>
                    <a:cubicBezTo>
                      <a:pt x="166" y="774"/>
                      <a:pt x="166" y="774"/>
                      <a:pt x="166" y="774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0" name="íS1ïďe"/>
              <p:cNvSpPr/>
              <p:nvPr/>
            </p:nvSpPr>
            <p:spPr bwMode="auto">
              <a:xfrm>
                <a:off x="3053" y="2402"/>
                <a:ext cx="112" cy="175"/>
              </a:xfrm>
              <a:custGeom>
                <a:avLst/>
                <a:gdLst>
                  <a:gd name="T0" fmla="*/ 308 w 417"/>
                  <a:gd name="T1" fmla="*/ 160 h 652"/>
                  <a:gd name="T2" fmla="*/ 373 w 417"/>
                  <a:gd name="T3" fmla="*/ 0 h 652"/>
                  <a:gd name="T4" fmla="*/ 342 w 417"/>
                  <a:gd name="T5" fmla="*/ 303 h 652"/>
                  <a:gd name="T6" fmla="*/ 90 w 417"/>
                  <a:gd name="T7" fmla="*/ 652 h 652"/>
                  <a:gd name="T8" fmla="*/ 0 w 417"/>
                  <a:gd name="T9" fmla="*/ 587 h 652"/>
                  <a:gd name="T10" fmla="*/ 308 w 417"/>
                  <a:gd name="T11" fmla="*/ 160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7" h="652">
                    <a:moveTo>
                      <a:pt x="308" y="160"/>
                    </a:moveTo>
                    <a:cubicBezTo>
                      <a:pt x="344" y="111"/>
                      <a:pt x="365" y="56"/>
                      <a:pt x="373" y="0"/>
                    </a:cubicBezTo>
                    <a:cubicBezTo>
                      <a:pt x="417" y="96"/>
                      <a:pt x="408" y="211"/>
                      <a:pt x="342" y="303"/>
                    </a:cubicBezTo>
                    <a:cubicBezTo>
                      <a:pt x="90" y="652"/>
                      <a:pt x="90" y="652"/>
                      <a:pt x="90" y="652"/>
                    </a:cubicBezTo>
                    <a:cubicBezTo>
                      <a:pt x="0" y="587"/>
                      <a:pt x="0" y="587"/>
                      <a:pt x="0" y="587"/>
                    </a:cubicBezTo>
                    <a:cubicBezTo>
                      <a:pt x="308" y="160"/>
                      <a:pt x="308" y="160"/>
                      <a:pt x="308" y="160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1" name="ïṣḻîḓé"/>
              <p:cNvSpPr/>
              <p:nvPr/>
            </p:nvSpPr>
            <p:spPr bwMode="auto">
              <a:xfrm>
                <a:off x="2946" y="2344"/>
                <a:ext cx="207" cy="216"/>
              </a:xfrm>
              <a:custGeom>
                <a:avLst/>
                <a:gdLst>
                  <a:gd name="T0" fmla="*/ 401 w 774"/>
                  <a:gd name="T1" fmla="*/ 806 h 806"/>
                  <a:gd name="T2" fmla="*/ 0 w 774"/>
                  <a:gd name="T3" fmla="*/ 516 h 806"/>
                  <a:gd name="T4" fmla="*/ 252 w 774"/>
                  <a:gd name="T5" fmla="*/ 167 h 806"/>
                  <a:gd name="T6" fmla="*/ 675 w 774"/>
                  <a:gd name="T7" fmla="*/ 99 h 806"/>
                  <a:gd name="T8" fmla="*/ 675 w 774"/>
                  <a:gd name="T9" fmla="*/ 99 h 806"/>
                  <a:gd name="T10" fmla="*/ 774 w 774"/>
                  <a:gd name="T11" fmla="*/ 220 h 806"/>
                  <a:gd name="T12" fmla="*/ 709 w 774"/>
                  <a:gd name="T13" fmla="*/ 380 h 806"/>
                  <a:gd name="T14" fmla="*/ 401 w 774"/>
                  <a:gd name="T15" fmla="*/ 806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4" h="806">
                    <a:moveTo>
                      <a:pt x="401" y="806"/>
                    </a:moveTo>
                    <a:cubicBezTo>
                      <a:pt x="0" y="516"/>
                      <a:pt x="0" y="516"/>
                      <a:pt x="0" y="516"/>
                    </a:cubicBezTo>
                    <a:cubicBezTo>
                      <a:pt x="252" y="167"/>
                      <a:pt x="252" y="167"/>
                      <a:pt x="252" y="167"/>
                    </a:cubicBezTo>
                    <a:cubicBezTo>
                      <a:pt x="350" y="32"/>
                      <a:pt x="540" y="0"/>
                      <a:pt x="675" y="99"/>
                    </a:cubicBezTo>
                    <a:cubicBezTo>
                      <a:pt x="675" y="99"/>
                      <a:pt x="675" y="99"/>
                      <a:pt x="675" y="99"/>
                    </a:cubicBezTo>
                    <a:cubicBezTo>
                      <a:pt x="720" y="132"/>
                      <a:pt x="753" y="173"/>
                      <a:pt x="774" y="220"/>
                    </a:cubicBezTo>
                    <a:cubicBezTo>
                      <a:pt x="766" y="276"/>
                      <a:pt x="744" y="331"/>
                      <a:pt x="709" y="380"/>
                    </a:cubicBezTo>
                    <a:cubicBezTo>
                      <a:pt x="401" y="806"/>
                      <a:pt x="401" y="806"/>
                      <a:pt x="401" y="806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2" name="íṧḻiḓé"/>
              <p:cNvSpPr/>
              <p:nvPr/>
            </p:nvSpPr>
            <p:spPr bwMode="auto">
              <a:xfrm>
                <a:off x="2879" y="2492"/>
                <a:ext cx="92" cy="167"/>
              </a:xfrm>
              <a:custGeom>
                <a:avLst/>
                <a:gdLst>
                  <a:gd name="T0" fmla="*/ 137 w 343"/>
                  <a:gd name="T1" fmla="*/ 312 h 620"/>
                  <a:gd name="T2" fmla="*/ 108 w 343"/>
                  <a:gd name="T3" fmla="*/ 353 h 620"/>
                  <a:gd name="T4" fmla="*/ 108 w 343"/>
                  <a:gd name="T5" fmla="*/ 354 h 620"/>
                  <a:gd name="T6" fmla="*/ 70 w 343"/>
                  <a:gd name="T7" fmla="*/ 427 h 620"/>
                  <a:gd name="T8" fmla="*/ 75 w 343"/>
                  <a:gd name="T9" fmla="*/ 583 h 620"/>
                  <a:gd name="T10" fmla="*/ 77 w 343"/>
                  <a:gd name="T11" fmla="*/ 594 h 620"/>
                  <a:gd name="T12" fmla="*/ 63 w 343"/>
                  <a:gd name="T13" fmla="*/ 616 h 620"/>
                  <a:gd name="T14" fmla="*/ 39 w 343"/>
                  <a:gd name="T15" fmla="*/ 615 h 620"/>
                  <a:gd name="T16" fmla="*/ 39 w 343"/>
                  <a:gd name="T17" fmla="*/ 615 h 620"/>
                  <a:gd name="T18" fmla="*/ 39 w 343"/>
                  <a:gd name="T19" fmla="*/ 615 h 620"/>
                  <a:gd name="T20" fmla="*/ 38 w 343"/>
                  <a:gd name="T21" fmla="*/ 614 h 620"/>
                  <a:gd name="T22" fmla="*/ 30 w 343"/>
                  <a:gd name="T23" fmla="*/ 604 h 620"/>
                  <a:gd name="T24" fmla="*/ 24 w 343"/>
                  <a:gd name="T25" fmla="*/ 409 h 620"/>
                  <a:gd name="T26" fmla="*/ 69 w 343"/>
                  <a:gd name="T27" fmla="*/ 324 h 620"/>
                  <a:gd name="T28" fmla="*/ 98 w 343"/>
                  <a:gd name="T29" fmla="*/ 284 h 620"/>
                  <a:gd name="T30" fmla="*/ 303 w 343"/>
                  <a:gd name="T31" fmla="*/ 0 h 620"/>
                  <a:gd name="T32" fmla="*/ 343 w 343"/>
                  <a:gd name="T33" fmla="*/ 29 h 620"/>
                  <a:gd name="T34" fmla="*/ 137 w 343"/>
                  <a:gd name="T35" fmla="*/ 31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3" h="620">
                    <a:moveTo>
                      <a:pt x="137" y="312"/>
                    </a:moveTo>
                    <a:cubicBezTo>
                      <a:pt x="108" y="353"/>
                      <a:pt x="108" y="353"/>
                      <a:pt x="108" y="353"/>
                    </a:cubicBezTo>
                    <a:cubicBezTo>
                      <a:pt x="108" y="354"/>
                      <a:pt x="108" y="354"/>
                      <a:pt x="108" y="354"/>
                    </a:cubicBezTo>
                    <a:cubicBezTo>
                      <a:pt x="107" y="354"/>
                      <a:pt x="85" y="384"/>
                      <a:pt x="70" y="427"/>
                    </a:cubicBezTo>
                    <a:cubicBezTo>
                      <a:pt x="51" y="483"/>
                      <a:pt x="52" y="536"/>
                      <a:pt x="75" y="583"/>
                    </a:cubicBezTo>
                    <a:cubicBezTo>
                      <a:pt x="76" y="587"/>
                      <a:pt x="77" y="590"/>
                      <a:pt x="77" y="594"/>
                    </a:cubicBezTo>
                    <a:cubicBezTo>
                      <a:pt x="77" y="603"/>
                      <a:pt x="72" y="612"/>
                      <a:pt x="63" y="616"/>
                    </a:cubicBezTo>
                    <a:cubicBezTo>
                      <a:pt x="55" y="620"/>
                      <a:pt x="47" y="620"/>
                      <a:pt x="39" y="615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9" y="615"/>
                      <a:pt x="39" y="615"/>
                      <a:pt x="39" y="615"/>
                    </a:cubicBezTo>
                    <a:cubicBezTo>
                      <a:pt x="39" y="614"/>
                      <a:pt x="38" y="614"/>
                      <a:pt x="38" y="614"/>
                    </a:cubicBezTo>
                    <a:cubicBezTo>
                      <a:pt x="34" y="611"/>
                      <a:pt x="32" y="608"/>
                      <a:pt x="30" y="604"/>
                    </a:cubicBezTo>
                    <a:cubicBezTo>
                      <a:pt x="2" y="545"/>
                      <a:pt x="0" y="478"/>
                      <a:pt x="24" y="409"/>
                    </a:cubicBezTo>
                    <a:cubicBezTo>
                      <a:pt x="41" y="361"/>
                      <a:pt x="66" y="329"/>
                      <a:pt x="69" y="324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43" y="29"/>
                      <a:pt x="343" y="29"/>
                      <a:pt x="343" y="29"/>
                    </a:cubicBezTo>
                    <a:cubicBezTo>
                      <a:pt x="137" y="312"/>
                      <a:pt x="137" y="312"/>
                      <a:pt x="137" y="31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3" name="iś1íḑé"/>
              <p:cNvSpPr/>
              <p:nvPr/>
            </p:nvSpPr>
            <p:spPr bwMode="auto">
              <a:xfrm>
                <a:off x="2960" y="2368"/>
                <a:ext cx="139" cy="132"/>
              </a:xfrm>
              <a:custGeom>
                <a:avLst/>
                <a:gdLst>
                  <a:gd name="T0" fmla="*/ 487 w 516"/>
                  <a:gd name="T1" fmla="*/ 56 h 492"/>
                  <a:gd name="T2" fmla="*/ 338 w 516"/>
                  <a:gd name="T3" fmla="*/ 101 h 492"/>
                  <a:gd name="T4" fmla="*/ 280 w 516"/>
                  <a:gd name="T5" fmla="*/ 159 h 492"/>
                  <a:gd name="T6" fmla="*/ 279 w 516"/>
                  <a:gd name="T7" fmla="*/ 160 h 492"/>
                  <a:gd name="T8" fmla="*/ 250 w 516"/>
                  <a:gd name="T9" fmla="*/ 201 h 492"/>
                  <a:gd name="T10" fmla="*/ 40 w 516"/>
                  <a:gd name="T11" fmla="*/ 492 h 492"/>
                  <a:gd name="T12" fmla="*/ 0 w 516"/>
                  <a:gd name="T13" fmla="*/ 463 h 492"/>
                  <a:gd name="T14" fmla="*/ 210 w 516"/>
                  <a:gd name="T15" fmla="*/ 172 h 492"/>
                  <a:gd name="T16" fmla="*/ 240 w 516"/>
                  <a:gd name="T17" fmla="*/ 132 h 492"/>
                  <a:gd name="T18" fmla="*/ 306 w 516"/>
                  <a:gd name="T19" fmla="*/ 63 h 492"/>
                  <a:gd name="T20" fmla="*/ 493 w 516"/>
                  <a:gd name="T21" fmla="*/ 7 h 492"/>
                  <a:gd name="T22" fmla="*/ 505 w 516"/>
                  <a:gd name="T23" fmla="*/ 12 h 492"/>
                  <a:gd name="T24" fmla="*/ 506 w 516"/>
                  <a:gd name="T25" fmla="*/ 13 h 492"/>
                  <a:gd name="T26" fmla="*/ 506 w 516"/>
                  <a:gd name="T27" fmla="*/ 13 h 492"/>
                  <a:gd name="T28" fmla="*/ 506 w 516"/>
                  <a:gd name="T29" fmla="*/ 13 h 492"/>
                  <a:gd name="T30" fmla="*/ 515 w 516"/>
                  <a:gd name="T31" fmla="*/ 35 h 492"/>
                  <a:gd name="T32" fmla="*/ 498 w 516"/>
                  <a:gd name="T33" fmla="*/ 55 h 492"/>
                  <a:gd name="T34" fmla="*/ 487 w 516"/>
                  <a:gd name="T35" fmla="*/ 56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6" h="492">
                    <a:moveTo>
                      <a:pt x="487" y="56"/>
                    </a:moveTo>
                    <a:cubicBezTo>
                      <a:pt x="435" y="50"/>
                      <a:pt x="385" y="65"/>
                      <a:pt x="338" y="101"/>
                    </a:cubicBezTo>
                    <a:cubicBezTo>
                      <a:pt x="301" y="129"/>
                      <a:pt x="280" y="159"/>
                      <a:pt x="280" y="159"/>
                    </a:cubicBezTo>
                    <a:cubicBezTo>
                      <a:pt x="279" y="160"/>
                      <a:pt x="279" y="160"/>
                      <a:pt x="279" y="160"/>
                    </a:cubicBezTo>
                    <a:cubicBezTo>
                      <a:pt x="250" y="201"/>
                      <a:pt x="250" y="201"/>
                      <a:pt x="250" y="201"/>
                    </a:cubicBezTo>
                    <a:cubicBezTo>
                      <a:pt x="40" y="492"/>
                      <a:pt x="40" y="492"/>
                      <a:pt x="40" y="492"/>
                    </a:cubicBezTo>
                    <a:cubicBezTo>
                      <a:pt x="0" y="463"/>
                      <a:pt x="0" y="463"/>
                      <a:pt x="0" y="463"/>
                    </a:cubicBezTo>
                    <a:cubicBezTo>
                      <a:pt x="210" y="172"/>
                      <a:pt x="210" y="172"/>
                      <a:pt x="210" y="172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43" y="127"/>
                      <a:pt x="266" y="94"/>
                      <a:pt x="306" y="63"/>
                    </a:cubicBezTo>
                    <a:cubicBezTo>
                      <a:pt x="364" y="19"/>
                      <a:pt x="428" y="0"/>
                      <a:pt x="493" y="7"/>
                    </a:cubicBezTo>
                    <a:cubicBezTo>
                      <a:pt x="498" y="8"/>
                      <a:pt x="502" y="9"/>
                      <a:pt x="505" y="12"/>
                    </a:cubicBezTo>
                    <a:cubicBezTo>
                      <a:pt x="505" y="12"/>
                      <a:pt x="506" y="12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12" y="18"/>
                      <a:pt x="516" y="26"/>
                      <a:pt x="515" y="35"/>
                    </a:cubicBezTo>
                    <a:cubicBezTo>
                      <a:pt x="514" y="44"/>
                      <a:pt x="507" y="52"/>
                      <a:pt x="498" y="55"/>
                    </a:cubicBezTo>
                    <a:cubicBezTo>
                      <a:pt x="495" y="56"/>
                      <a:pt x="491" y="57"/>
                      <a:pt x="487" y="56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4" name="ïślîḍé"/>
              <p:cNvSpPr/>
              <p:nvPr/>
            </p:nvSpPr>
            <p:spPr bwMode="auto">
              <a:xfrm>
                <a:off x="3002" y="2583"/>
                <a:ext cx="394" cy="164"/>
              </a:xfrm>
              <a:custGeom>
                <a:avLst/>
                <a:gdLst>
                  <a:gd name="T0" fmla="*/ 1427 w 1469"/>
                  <a:gd name="T1" fmla="*/ 151 h 611"/>
                  <a:gd name="T2" fmla="*/ 1428 w 1469"/>
                  <a:gd name="T3" fmla="*/ 151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6 w 1469"/>
                  <a:gd name="T11" fmla="*/ 608 h 611"/>
                  <a:gd name="T12" fmla="*/ 305 w 1469"/>
                  <a:gd name="T13" fmla="*/ 610 h 611"/>
                  <a:gd name="T14" fmla="*/ 0 w 1469"/>
                  <a:gd name="T15" fmla="*/ 309 h 611"/>
                  <a:gd name="T16" fmla="*/ 0 w 1469"/>
                  <a:gd name="T17" fmla="*/ 309 h 611"/>
                  <a:gd name="T18" fmla="*/ 39 w 1469"/>
                  <a:gd name="T19" fmla="*/ 158 h 611"/>
                  <a:gd name="T20" fmla="*/ 39 w 1469"/>
                  <a:gd name="T21" fmla="*/ 158 h 611"/>
                  <a:gd name="T22" fmla="*/ 302 w 1469"/>
                  <a:gd name="T23" fmla="*/ 5 h 611"/>
                  <a:gd name="T24" fmla="*/ 733 w 1469"/>
                  <a:gd name="T25" fmla="*/ 3 h 611"/>
                  <a:gd name="T26" fmla="*/ 1164 w 1469"/>
                  <a:gd name="T27" fmla="*/ 1 h 611"/>
                  <a:gd name="T28" fmla="*/ 1427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7" y="151"/>
                    </a:moveTo>
                    <a:cubicBezTo>
                      <a:pt x="1428" y="151"/>
                      <a:pt x="1428" y="151"/>
                      <a:pt x="1428" y="151"/>
                    </a:cubicBezTo>
                    <a:cubicBezTo>
                      <a:pt x="1454" y="195"/>
                      <a:pt x="1469" y="247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5" y="605"/>
                      <a:pt x="1167" y="606"/>
                    </a:cubicBezTo>
                    <a:cubicBezTo>
                      <a:pt x="736" y="608"/>
                      <a:pt x="736" y="608"/>
                      <a:pt x="736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8" y="611"/>
                      <a:pt x="0" y="476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254"/>
                      <a:pt x="14" y="202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91" y="66"/>
                      <a:pt x="190" y="5"/>
                      <a:pt x="302" y="5"/>
                    </a:cubicBezTo>
                    <a:cubicBezTo>
                      <a:pt x="733" y="3"/>
                      <a:pt x="733" y="3"/>
                      <a:pt x="733" y="3"/>
                    </a:cubicBezTo>
                    <a:cubicBezTo>
                      <a:pt x="1164" y="1"/>
                      <a:pt x="1164" y="1"/>
                      <a:pt x="1164" y="1"/>
                    </a:cubicBezTo>
                    <a:cubicBezTo>
                      <a:pt x="1276" y="0"/>
                      <a:pt x="1375" y="60"/>
                      <a:pt x="1427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5" name="ï$1ídé"/>
              <p:cNvSpPr/>
              <p:nvPr/>
            </p:nvSpPr>
            <p:spPr bwMode="auto">
              <a:xfrm>
                <a:off x="3199" y="2583"/>
                <a:ext cx="186" cy="41"/>
              </a:xfrm>
              <a:custGeom>
                <a:avLst/>
                <a:gdLst>
                  <a:gd name="T0" fmla="*/ 694 w 694"/>
                  <a:gd name="T1" fmla="*/ 151 h 151"/>
                  <a:gd name="T2" fmla="*/ 527 w 694"/>
                  <a:gd name="T3" fmla="*/ 111 h 151"/>
                  <a:gd name="T4" fmla="*/ 0 w 694"/>
                  <a:gd name="T5" fmla="*/ 114 h 151"/>
                  <a:gd name="T6" fmla="*/ 0 w 694"/>
                  <a:gd name="T7" fmla="*/ 3 h 151"/>
                  <a:gd name="T8" fmla="*/ 431 w 694"/>
                  <a:gd name="T9" fmla="*/ 1 h 151"/>
                  <a:gd name="T10" fmla="*/ 694 w 694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694" y="151"/>
                    </a:moveTo>
                    <a:cubicBezTo>
                      <a:pt x="644" y="126"/>
                      <a:pt x="587" y="111"/>
                      <a:pt x="527" y="11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31" y="1"/>
                      <a:pt x="431" y="1"/>
                      <a:pt x="431" y="1"/>
                    </a:cubicBezTo>
                    <a:cubicBezTo>
                      <a:pt x="543" y="0"/>
                      <a:pt x="642" y="60"/>
                      <a:pt x="694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6" name="îş1îḋe"/>
              <p:cNvSpPr/>
              <p:nvPr/>
            </p:nvSpPr>
            <p:spPr bwMode="auto">
              <a:xfrm>
                <a:off x="3199" y="2613"/>
                <a:ext cx="197" cy="133"/>
              </a:xfrm>
              <a:custGeom>
                <a:avLst/>
                <a:gdLst>
                  <a:gd name="T0" fmla="*/ 736 w 736"/>
                  <a:gd name="T1" fmla="*/ 190 h 497"/>
                  <a:gd name="T2" fmla="*/ 434 w 736"/>
                  <a:gd name="T3" fmla="*/ 495 h 497"/>
                  <a:gd name="T4" fmla="*/ 3 w 736"/>
                  <a:gd name="T5" fmla="*/ 497 h 497"/>
                  <a:gd name="T6" fmla="*/ 0 w 736"/>
                  <a:gd name="T7" fmla="*/ 3 h 497"/>
                  <a:gd name="T8" fmla="*/ 527 w 736"/>
                  <a:gd name="T9" fmla="*/ 0 h 497"/>
                  <a:gd name="T10" fmla="*/ 695 w 736"/>
                  <a:gd name="T11" fmla="*/ 39 h 497"/>
                  <a:gd name="T12" fmla="*/ 736 w 736"/>
                  <a:gd name="T13" fmla="*/ 190 h 497"/>
                  <a:gd name="T14" fmla="*/ 736 w 736"/>
                  <a:gd name="T15" fmla="*/ 19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6" y="190"/>
                    </a:moveTo>
                    <a:cubicBezTo>
                      <a:pt x="736" y="358"/>
                      <a:pt x="602" y="494"/>
                      <a:pt x="434" y="495"/>
                    </a:cubicBezTo>
                    <a:cubicBezTo>
                      <a:pt x="3" y="497"/>
                      <a:pt x="3" y="497"/>
                      <a:pt x="3" y="49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7" y="0"/>
                      <a:pt x="527" y="0"/>
                      <a:pt x="527" y="0"/>
                    </a:cubicBezTo>
                    <a:cubicBezTo>
                      <a:pt x="587" y="0"/>
                      <a:pt x="645" y="14"/>
                      <a:pt x="695" y="39"/>
                    </a:cubicBezTo>
                    <a:cubicBezTo>
                      <a:pt x="721" y="84"/>
                      <a:pt x="736" y="135"/>
                      <a:pt x="736" y="190"/>
                    </a:cubicBezTo>
                    <a:cubicBezTo>
                      <a:pt x="736" y="190"/>
                      <a:pt x="736" y="190"/>
                      <a:pt x="736" y="19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7" name="ïśliďé"/>
              <p:cNvSpPr/>
              <p:nvPr/>
            </p:nvSpPr>
            <p:spPr bwMode="auto">
              <a:xfrm>
                <a:off x="3013" y="2584"/>
                <a:ext cx="186" cy="41"/>
              </a:xfrm>
              <a:custGeom>
                <a:avLst/>
                <a:gdLst>
                  <a:gd name="T0" fmla="*/ 168 w 694"/>
                  <a:gd name="T1" fmla="*/ 113 h 155"/>
                  <a:gd name="T2" fmla="*/ 0 w 694"/>
                  <a:gd name="T3" fmla="*/ 155 h 155"/>
                  <a:gd name="T4" fmla="*/ 263 w 694"/>
                  <a:gd name="T5" fmla="*/ 2 h 155"/>
                  <a:gd name="T6" fmla="*/ 694 w 694"/>
                  <a:gd name="T7" fmla="*/ 0 h 155"/>
                  <a:gd name="T8" fmla="*/ 694 w 694"/>
                  <a:gd name="T9" fmla="*/ 111 h 155"/>
                  <a:gd name="T10" fmla="*/ 168 w 694"/>
                  <a:gd name="T11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5">
                    <a:moveTo>
                      <a:pt x="168" y="113"/>
                    </a:moveTo>
                    <a:cubicBezTo>
                      <a:pt x="108" y="113"/>
                      <a:pt x="51" y="129"/>
                      <a:pt x="0" y="155"/>
                    </a:cubicBezTo>
                    <a:cubicBezTo>
                      <a:pt x="52" y="63"/>
                      <a:pt x="150" y="2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3"/>
                      <a:pt x="168" y="113"/>
                      <a:pt x="168" y="113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8" name="ísḷíďê"/>
              <p:cNvSpPr/>
              <p:nvPr/>
            </p:nvSpPr>
            <p:spPr bwMode="auto">
              <a:xfrm>
                <a:off x="3002" y="2614"/>
                <a:ext cx="197" cy="133"/>
              </a:xfrm>
              <a:custGeom>
                <a:avLst/>
                <a:gdLst>
                  <a:gd name="T0" fmla="*/ 733 w 736"/>
                  <a:gd name="T1" fmla="*/ 0 h 497"/>
                  <a:gd name="T2" fmla="*/ 736 w 736"/>
                  <a:gd name="T3" fmla="*/ 494 h 497"/>
                  <a:gd name="T4" fmla="*/ 305 w 736"/>
                  <a:gd name="T5" fmla="*/ 496 h 497"/>
                  <a:gd name="T6" fmla="*/ 0 w 736"/>
                  <a:gd name="T7" fmla="*/ 195 h 497"/>
                  <a:gd name="T8" fmla="*/ 0 w 736"/>
                  <a:gd name="T9" fmla="*/ 195 h 497"/>
                  <a:gd name="T10" fmla="*/ 39 w 736"/>
                  <a:gd name="T11" fmla="*/ 44 h 497"/>
                  <a:gd name="T12" fmla="*/ 207 w 736"/>
                  <a:gd name="T13" fmla="*/ 2 h 497"/>
                  <a:gd name="T14" fmla="*/ 733 w 736"/>
                  <a:gd name="T15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3" y="0"/>
                    </a:moveTo>
                    <a:cubicBezTo>
                      <a:pt x="736" y="494"/>
                      <a:pt x="736" y="494"/>
                      <a:pt x="736" y="494"/>
                    </a:cubicBezTo>
                    <a:cubicBezTo>
                      <a:pt x="305" y="496"/>
                      <a:pt x="305" y="496"/>
                      <a:pt x="305" y="496"/>
                    </a:cubicBezTo>
                    <a:cubicBezTo>
                      <a:pt x="137" y="497"/>
                      <a:pt x="0" y="362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4" y="88"/>
                      <a:pt x="39" y="44"/>
                    </a:cubicBezTo>
                    <a:cubicBezTo>
                      <a:pt x="90" y="18"/>
                      <a:pt x="147" y="2"/>
                      <a:pt x="207" y="2"/>
                    </a:cubicBezTo>
                    <a:cubicBezTo>
                      <a:pt x="733" y="0"/>
                      <a:pt x="733" y="0"/>
                      <a:pt x="733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39" name="íşľíďé"/>
              <p:cNvSpPr/>
              <p:nvPr/>
            </p:nvSpPr>
            <p:spPr bwMode="auto">
              <a:xfrm>
                <a:off x="3199" y="2682"/>
                <a:ext cx="175" cy="46"/>
              </a:xfrm>
              <a:custGeom>
                <a:avLst/>
                <a:gdLst>
                  <a:gd name="T0" fmla="*/ 350 w 652"/>
                  <a:gd name="T1" fmla="*/ 123 h 174"/>
                  <a:gd name="T2" fmla="*/ 401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4 h 174"/>
                  <a:gd name="T10" fmla="*/ 613 w 652"/>
                  <a:gd name="T11" fmla="*/ 6 h 174"/>
                  <a:gd name="T12" fmla="*/ 640 w 652"/>
                  <a:gd name="T13" fmla="*/ 4 h 174"/>
                  <a:gd name="T14" fmla="*/ 652 w 652"/>
                  <a:gd name="T15" fmla="*/ 24 h 174"/>
                  <a:gd name="T16" fmla="*/ 652 w 652"/>
                  <a:gd name="T17" fmla="*/ 24 h 174"/>
                  <a:gd name="T18" fmla="*/ 652 w 652"/>
                  <a:gd name="T19" fmla="*/ 24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7 h 174"/>
                  <a:gd name="T26" fmla="*/ 400 w 652"/>
                  <a:gd name="T27" fmla="*/ 172 h 174"/>
                  <a:gd name="T28" fmla="*/ 350 w 652"/>
                  <a:gd name="T29" fmla="*/ 172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3"/>
                    </a:move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2" y="123"/>
                      <a:pt x="439" y="123"/>
                      <a:pt x="482" y="110"/>
                    </a:cubicBezTo>
                    <a:cubicBezTo>
                      <a:pt x="539" y="92"/>
                      <a:pt x="581" y="60"/>
                      <a:pt x="606" y="14"/>
                    </a:cubicBezTo>
                    <a:cubicBezTo>
                      <a:pt x="608" y="11"/>
                      <a:pt x="610" y="8"/>
                      <a:pt x="613" y="6"/>
                    </a:cubicBezTo>
                    <a:cubicBezTo>
                      <a:pt x="621" y="0"/>
                      <a:pt x="631" y="0"/>
                      <a:pt x="640" y="4"/>
                    </a:cubicBezTo>
                    <a:cubicBezTo>
                      <a:pt x="647" y="9"/>
                      <a:pt x="652" y="15"/>
                      <a:pt x="652" y="24"/>
                    </a:cubicBezTo>
                    <a:cubicBezTo>
                      <a:pt x="652" y="24"/>
                      <a:pt x="652" y="24"/>
                      <a:pt x="652" y="24"/>
                    </a:cubicBezTo>
                    <a:cubicBezTo>
                      <a:pt x="652" y="24"/>
                      <a:pt x="652" y="24"/>
                      <a:pt x="652" y="24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2" y="30"/>
                      <a:pt x="651" y="34"/>
                      <a:pt x="649" y="38"/>
                    </a:cubicBezTo>
                    <a:cubicBezTo>
                      <a:pt x="618" y="95"/>
                      <a:pt x="565" y="136"/>
                      <a:pt x="495" y="157"/>
                    </a:cubicBezTo>
                    <a:cubicBezTo>
                      <a:pt x="446" y="172"/>
                      <a:pt x="406" y="172"/>
                      <a:pt x="400" y="172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3"/>
                      <a:pt x="350" y="123"/>
                      <a:pt x="350" y="123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0" name="ï$líḑé"/>
              <p:cNvSpPr/>
              <p:nvPr/>
            </p:nvSpPr>
            <p:spPr bwMode="auto">
              <a:xfrm>
                <a:off x="3022" y="2683"/>
                <a:ext cx="177" cy="46"/>
              </a:xfrm>
              <a:custGeom>
                <a:avLst/>
                <a:gdLst>
                  <a:gd name="T0" fmla="*/ 46 w 662"/>
                  <a:gd name="T1" fmla="*/ 14 h 170"/>
                  <a:gd name="T2" fmla="*/ 171 w 662"/>
                  <a:gd name="T3" fmla="*/ 108 h 170"/>
                  <a:gd name="T4" fmla="*/ 252 w 662"/>
                  <a:gd name="T5" fmla="*/ 121 h 170"/>
                  <a:gd name="T6" fmla="*/ 253 w 662"/>
                  <a:gd name="T7" fmla="*/ 121 h 170"/>
                  <a:gd name="T8" fmla="*/ 303 w 662"/>
                  <a:gd name="T9" fmla="*/ 120 h 170"/>
                  <a:gd name="T10" fmla="*/ 662 w 662"/>
                  <a:gd name="T11" fmla="*/ 119 h 170"/>
                  <a:gd name="T12" fmla="*/ 662 w 662"/>
                  <a:gd name="T13" fmla="*/ 168 h 170"/>
                  <a:gd name="T14" fmla="*/ 303 w 662"/>
                  <a:gd name="T15" fmla="*/ 169 h 170"/>
                  <a:gd name="T16" fmla="*/ 253 w 662"/>
                  <a:gd name="T17" fmla="*/ 170 h 170"/>
                  <a:gd name="T18" fmla="*/ 158 w 662"/>
                  <a:gd name="T19" fmla="*/ 156 h 170"/>
                  <a:gd name="T20" fmla="*/ 3 w 662"/>
                  <a:gd name="T21" fmla="*/ 38 h 170"/>
                  <a:gd name="T22" fmla="*/ 0 w 662"/>
                  <a:gd name="T23" fmla="*/ 26 h 170"/>
                  <a:gd name="T24" fmla="*/ 0 w 662"/>
                  <a:gd name="T25" fmla="*/ 25 h 170"/>
                  <a:gd name="T26" fmla="*/ 0 w 662"/>
                  <a:gd name="T27" fmla="*/ 24 h 170"/>
                  <a:gd name="T28" fmla="*/ 0 w 662"/>
                  <a:gd name="T29" fmla="*/ 24 h 170"/>
                  <a:gd name="T30" fmla="*/ 13 w 662"/>
                  <a:gd name="T31" fmla="*/ 4 h 170"/>
                  <a:gd name="T32" fmla="*/ 39 w 662"/>
                  <a:gd name="T33" fmla="*/ 6 h 170"/>
                  <a:gd name="T34" fmla="*/ 46 w 662"/>
                  <a:gd name="T35" fmla="*/ 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0">
                    <a:moveTo>
                      <a:pt x="46" y="14"/>
                    </a:moveTo>
                    <a:cubicBezTo>
                      <a:pt x="72" y="60"/>
                      <a:pt x="114" y="91"/>
                      <a:pt x="171" y="108"/>
                    </a:cubicBezTo>
                    <a:cubicBezTo>
                      <a:pt x="215" y="121"/>
                      <a:pt x="252" y="121"/>
                      <a:pt x="252" y="121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303" y="120"/>
                      <a:pt x="303" y="120"/>
                      <a:pt x="303" y="120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69"/>
                      <a:pt x="303" y="169"/>
                      <a:pt x="303" y="169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7" y="170"/>
                      <a:pt x="158" y="156"/>
                    </a:cubicBezTo>
                    <a:cubicBezTo>
                      <a:pt x="89" y="136"/>
                      <a:pt x="35" y="95"/>
                      <a:pt x="3" y="38"/>
                    </a:cubicBezTo>
                    <a:cubicBezTo>
                      <a:pt x="1" y="34"/>
                      <a:pt x="0" y="30"/>
                      <a:pt x="0" y="26"/>
                    </a:cubicBezTo>
                    <a:cubicBezTo>
                      <a:pt x="0" y="26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5" y="9"/>
                      <a:pt x="13" y="4"/>
                    </a:cubicBezTo>
                    <a:cubicBezTo>
                      <a:pt x="21" y="0"/>
                      <a:pt x="32" y="1"/>
                      <a:pt x="39" y="6"/>
                    </a:cubicBezTo>
                    <a:cubicBezTo>
                      <a:pt x="42" y="8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1" name="îsḷiḑê"/>
              <p:cNvSpPr/>
              <p:nvPr/>
            </p:nvSpPr>
            <p:spPr bwMode="auto">
              <a:xfrm>
                <a:off x="3282" y="2417"/>
                <a:ext cx="393" cy="163"/>
              </a:xfrm>
              <a:custGeom>
                <a:avLst/>
                <a:gdLst>
                  <a:gd name="T0" fmla="*/ 42 w 1469"/>
                  <a:gd name="T1" fmla="*/ 458 h 609"/>
                  <a:gd name="T2" fmla="*/ 41 w 1469"/>
                  <a:gd name="T3" fmla="*/ 458 h 609"/>
                  <a:gd name="T4" fmla="*/ 0 w 1469"/>
                  <a:gd name="T5" fmla="*/ 307 h 609"/>
                  <a:gd name="T6" fmla="*/ 0 w 1469"/>
                  <a:gd name="T7" fmla="*/ 307 h 609"/>
                  <a:gd name="T8" fmla="*/ 302 w 1469"/>
                  <a:gd name="T9" fmla="*/ 3 h 609"/>
                  <a:gd name="T10" fmla="*/ 734 w 1469"/>
                  <a:gd name="T11" fmla="*/ 2 h 609"/>
                  <a:gd name="T12" fmla="*/ 1165 w 1469"/>
                  <a:gd name="T13" fmla="*/ 0 h 609"/>
                  <a:gd name="T14" fmla="*/ 1469 w 1469"/>
                  <a:gd name="T15" fmla="*/ 303 h 609"/>
                  <a:gd name="T16" fmla="*/ 1469 w 1469"/>
                  <a:gd name="T17" fmla="*/ 303 h 609"/>
                  <a:gd name="T18" fmla="*/ 1430 w 1469"/>
                  <a:gd name="T19" fmla="*/ 453 h 609"/>
                  <a:gd name="T20" fmla="*/ 1430 w 1469"/>
                  <a:gd name="T21" fmla="*/ 453 h 609"/>
                  <a:gd name="T22" fmla="*/ 1167 w 1469"/>
                  <a:gd name="T23" fmla="*/ 606 h 609"/>
                  <a:gd name="T24" fmla="*/ 736 w 1469"/>
                  <a:gd name="T25" fmla="*/ 607 h 609"/>
                  <a:gd name="T26" fmla="*/ 305 w 1469"/>
                  <a:gd name="T27" fmla="*/ 608 h 609"/>
                  <a:gd name="T28" fmla="*/ 42 w 1469"/>
                  <a:gd name="T29" fmla="*/ 458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09">
                    <a:moveTo>
                      <a:pt x="42" y="458"/>
                    </a:moveTo>
                    <a:cubicBezTo>
                      <a:pt x="41" y="458"/>
                      <a:pt x="41" y="458"/>
                      <a:pt x="41" y="458"/>
                    </a:cubicBezTo>
                    <a:cubicBezTo>
                      <a:pt x="15" y="413"/>
                      <a:pt x="0" y="362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139"/>
                      <a:pt x="135" y="4"/>
                      <a:pt x="302" y="3"/>
                    </a:cubicBezTo>
                    <a:cubicBezTo>
                      <a:pt x="734" y="2"/>
                      <a:pt x="734" y="2"/>
                      <a:pt x="734" y="2"/>
                    </a:cubicBezTo>
                    <a:cubicBezTo>
                      <a:pt x="1165" y="0"/>
                      <a:pt x="1165" y="0"/>
                      <a:pt x="1165" y="0"/>
                    </a:cubicBezTo>
                    <a:cubicBezTo>
                      <a:pt x="1332" y="0"/>
                      <a:pt x="1469" y="135"/>
                      <a:pt x="1469" y="303"/>
                    </a:cubicBezTo>
                    <a:cubicBezTo>
                      <a:pt x="1469" y="303"/>
                      <a:pt x="1469" y="303"/>
                      <a:pt x="1469" y="303"/>
                    </a:cubicBezTo>
                    <a:cubicBezTo>
                      <a:pt x="1469" y="357"/>
                      <a:pt x="1455" y="409"/>
                      <a:pt x="1430" y="453"/>
                    </a:cubicBezTo>
                    <a:cubicBezTo>
                      <a:pt x="1430" y="453"/>
                      <a:pt x="1430" y="453"/>
                      <a:pt x="1430" y="453"/>
                    </a:cubicBezTo>
                    <a:cubicBezTo>
                      <a:pt x="1378" y="545"/>
                      <a:pt x="1279" y="606"/>
                      <a:pt x="1167" y="606"/>
                    </a:cubicBezTo>
                    <a:cubicBezTo>
                      <a:pt x="736" y="607"/>
                      <a:pt x="736" y="607"/>
                      <a:pt x="736" y="607"/>
                    </a:cubicBezTo>
                    <a:cubicBezTo>
                      <a:pt x="305" y="608"/>
                      <a:pt x="305" y="608"/>
                      <a:pt x="305" y="608"/>
                    </a:cubicBezTo>
                    <a:cubicBezTo>
                      <a:pt x="193" y="609"/>
                      <a:pt x="94" y="548"/>
                      <a:pt x="42" y="45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2" name="íṩ1iḋe"/>
              <p:cNvSpPr/>
              <p:nvPr/>
            </p:nvSpPr>
            <p:spPr bwMode="auto">
              <a:xfrm>
                <a:off x="3293" y="2540"/>
                <a:ext cx="186" cy="40"/>
              </a:xfrm>
              <a:custGeom>
                <a:avLst/>
                <a:gdLst>
                  <a:gd name="T0" fmla="*/ 0 w 694"/>
                  <a:gd name="T1" fmla="*/ 0 h 151"/>
                  <a:gd name="T2" fmla="*/ 167 w 694"/>
                  <a:gd name="T3" fmla="*/ 40 h 151"/>
                  <a:gd name="T4" fmla="*/ 694 w 694"/>
                  <a:gd name="T5" fmla="*/ 38 h 151"/>
                  <a:gd name="T6" fmla="*/ 694 w 694"/>
                  <a:gd name="T7" fmla="*/ 149 h 151"/>
                  <a:gd name="T8" fmla="*/ 263 w 694"/>
                  <a:gd name="T9" fmla="*/ 150 h 151"/>
                  <a:gd name="T10" fmla="*/ 0 w 694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0" y="0"/>
                    </a:moveTo>
                    <a:cubicBezTo>
                      <a:pt x="50" y="25"/>
                      <a:pt x="107" y="40"/>
                      <a:pt x="167" y="40"/>
                    </a:cubicBezTo>
                    <a:cubicBezTo>
                      <a:pt x="694" y="38"/>
                      <a:pt x="694" y="38"/>
                      <a:pt x="694" y="38"/>
                    </a:cubicBezTo>
                    <a:cubicBezTo>
                      <a:pt x="694" y="149"/>
                      <a:pt x="694" y="149"/>
                      <a:pt x="694" y="149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151" y="151"/>
                      <a:pt x="52" y="91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43" name="íšľîḋè"/>
              <p:cNvSpPr/>
              <p:nvPr/>
            </p:nvSpPr>
            <p:spPr bwMode="auto">
              <a:xfrm>
                <a:off x="3282" y="2418"/>
                <a:ext cx="197" cy="133"/>
              </a:xfrm>
              <a:custGeom>
                <a:avLst/>
                <a:gdLst>
                  <a:gd name="T0" fmla="*/ 0 w 736"/>
                  <a:gd name="T1" fmla="*/ 305 h 496"/>
                  <a:gd name="T2" fmla="*/ 302 w 736"/>
                  <a:gd name="T3" fmla="*/ 1 h 496"/>
                  <a:gd name="T4" fmla="*/ 734 w 736"/>
                  <a:gd name="T5" fmla="*/ 0 h 496"/>
                  <a:gd name="T6" fmla="*/ 736 w 736"/>
                  <a:gd name="T7" fmla="*/ 494 h 496"/>
                  <a:gd name="T8" fmla="*/ 209 w 736"/>
                  <a:gd name="T9" fmla="*/ 496 h 496"/>
                  <a:gd name="T10" fmla="*/ 41 w 736"/>
                  <a:gd name="T11" fmla="*/ 456 h 496"/>
                  <a:gd name="T12" fmla="*/ 0 w 736"/>
                  <a:gd name="T13" fmla="*/ 305 h 496"/>
                  <a:gd name="T14" fmla="*/ 0 w 736"/>
                  <a:gd name="T15" fmla="*/ 30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6">
                    <a:moveTo>
                      <a:pt x="0" y="305"/>
                    </a:moveTo>
                    <a:cubicBezTo>
                      <a:pt x="0" y="137"/>
                      <a:pt x="135" y="2"/>
                      <a:pt x="302" y="1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6" y="494"/>
                      <a:pt x="736" y="494"/>
                      <a:pt x="736" y="494"/>
                    </a:cubicBezTo>
                    <a:cubicBezTo>
                      <a:pt x="209" y="496"/>
                      <a:pt x="209" y="496"/>
                      <a:pt x="209" y="496"/>
                    </a:cubicBezTo>
                    <a:cubicBezTo>
                      <a:pt x="149" y="496"/>
                      <a:pt x="91" y="481"/>
                      <a:pt x="41" y="456"/>
                    </a:cubicBezTo>
                    <a:cubicBezTo>
                      <a:pt x="15" y="412"/>
                      <a:pt x="0" y="360"/>
                      <a:pt x="0" y="305"/>
                    </a:cubicBezTo>
                    <a:cubicBezTo>
                      <a:pt x="0" y="305"/>
                      <a:pt x="0" y="305"/>
                      <a:pt x="0" y="305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792" name="îṩ1iḓe"/>
            <p:cNvGrpSpPr/>
            <p:nvPr/>
          </p:nvGrpSpPr>
          <p:grpSpPr bwMode="auto">
            <a:xfrm>
              <a:off x="4444212" y="1978015"/>
              <a:ext cx="1760540" cy="2897172"/>
              <a:chOff x="2769" y="1246"/>
              <a:chExt cx="1109" cy="1825"/>
            </a:xfrm>
          </p:grpSpPr>
          <p:sp>
            <p:nvSpPr>
              <p:cNvPr id="1944" name="ïṩliḓe"/>
              <p:cNvSpPr/>
              <p:nvPr/>
            </p:nvSpPr>
            <p:spPr bwMode="auto">
              <a:xfrm>
                <a:off x="3479" y="2539"/>
                <a:ext cx="186" cy="41"/>
              </a:xfrm>
              <a:custGeom>
                <a:avLst/>
                <a:gdLst>
                  <a:gd name="T0" fmla="*/ 526 w 694"/>
                  <a:gd name="T1" fmla="*/ 42 h 154"/>
                  <a:gd name="T2" fmla="*/ 694 w 694"/>
                  <a:gd name="T3" fmla="*/ 0 h 154"/>
                  <a:gd name="T4" fmla="*/ 431 w 694"/>
                  <a:gd name="T5" fmla="*/ 153 h 154"/>
                  <a:gd name="T6" fmla="*/ 0 w 694"/>
                  <a:gd name="T7" fmla="*/ 154 h 154"/>
                  <a:gd name="T8" fmla="*/ 0 w 694"/>
                  <a:gd name="T9" fmla="*/ 43 h 154"/>
                  <a:gd name="T10" fmla="*/ 526 w 694"/>
                  <a:gd name="T11" fmla="*/ 4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4">
                    <a:moveTo>
                      <a:pt x="526" y="42"/>
                    </a:moveTo>
                    <a:cubicBezTo>
                      <a:pt x="587" y="42"/>
                      <a:pt x="644" y="26"/>
                      <a:pt x="694" y="0"/>
                    </a:cubicBezTo>
                    <a:cubicBezTo>
                      <a:pt x="642" y="92"/>
                      <a:pt x="544" y="153"/>
                      <a:pt x="431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26" y="42"/>
                      <a:pt x="526" y="42"/>
                      <a:pt x="526" y="42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5" name="is1íḓe"/>
              <p:cNvSpPr/>
              <p:nvPr/>
            </p:nvSpPr>
            <p:spPr bwMode="auto">
              <a:xfrm>
                <a:off x="3479" y="2417"/>
                <a:ext cx="196" cy="133"/>
              </a:xfrm>
              <a:custGeom>
                <a:avLst/>
                <a:gdLst>
                  <a:gd name="T0" fmla="*/ 1 w 734"/>
                  <a:gd name="T1" fmla="*/ 496 h 496"/>
                  <a:gd name="T2" fmla="*/ 0 w 734"/>
                  <a:gd name="T3" fmla="*/ 2 h 496"/>
                  <a:gd name="T4" fmla="*/ 430 w 734"/>
                  <a:gd name="T5" fmla="*/ 0 h 496"/>
                  <a:gd name="T6" fmla="*/ 734 w 734"/>
                  <a:gd name="T7" fmla="*/ 303 h 496"/>
                  <a:gd name="T8" fmla="*/ 734 w 734"/>
                  <a:gd name="T9" fmla="*/ 303 h 496"/>
                  <a:gd name="T10" fmla="*/ 695 w 734"/>
                  <a:gd name="T11" fmla="*/ 454 h 496"/>
                  <a:gd name="T12" fmla="*/ 527 w 734"/>
                  <a:gd name="T13" fmla="*/ 495 h 496"/>
                  <a:gd name="T14" fmla="*/ 1 w 734"/>
                  <a:gd name="T1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4" h="496">
                    <a:moveTo>
                      <a:pt x="1" y="49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597" y="0"/>
                      <a:pt x="734" y="135"/>
                      <a:pt x="734" y="303"/>
                    </a:cubicBezTo>
                    <a:cubicBezTo>
                      <a:pt x="734" y="303"/>
                      <a:pt x="734" y="303"/>
                      <a:pt x="734" y="303"/>
                    </a:cubicBezTo>
                    <a:cubicBezTo>
                      <a:pt x="734" y="357"/>
                      <a:pt x="720" y="409"/>
                      <a:pt x="695" y="454"/>
                    </a:cubicBezTo>
                    <a:cubicBezTo>
                      <a:pt x="644" y="479"/>
                      <a:pt x="587" y="495"/>
                      <a:pt x="527" y="495"/>
                    </a:cubicBezTo>
                    <a:cubicBezTo>
                      <a:pt x="1" y="496"/>
                      <a:pt x="1" y="496"/>
                      <a:pt x="1" y="496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6" name="ïŝḷïḍê"/>
              <p:cNvSpPr/>
              <p:nvPr/>
            </p:nvSpPr>
            <p:spPr bwMode="auto">
              <a:xfrm>
                <a:off x="3304" y="2435"/>
                <a:ext cx="175" cy="47"/>
              </a:xfrm>
              <a:custGeom>
                <a:avLst/>
                <a:gdLst>
                  <a:gd name="T0" fmla="*/ 303 w 653"/>
                  <a:gd name="T1" fmla="*/ 50 h 173"/>
                  <a:gd name="T2" fmla="*/ 252 w 653"/>
                  <a:gd name="T3" fmla="*/ 50 h 173"/>
                  <a:gd name="T4" fmla="*/ 252 w 653"/>
                  <a:gd name="T5" fmla="*/ 51 h 173"/>
                  <a:gd name="T6" fmla="*/ 171 w 653"/>
                  <a:gd name="T7" fmla="*/ 63 h 173"/>
                  <a:gd name="T8" fmla="*/ 47 w 653"/>
                  <a:gd name="T9" fmla="*/ 159 h 173"/>
                  <a:gd name="T10" fmla="*/ 40 w 653"/>
                  <a:gd name="T11" fmla="*/ 167 h 173"/>
                  <a:gd name="T12" fmla="*/ 13 w 653"/>
                  <a:gd name="T13" fmla="*/ 168 h 173"/>
                  <a:gd name="T14" fmla="*/ 1 w 653"/>
                  <a:gd name="T15" fmla="*/ 148 h 173"/>
                  <a:gd name="T16" fmla="*/ 0 w 653"/>
                  <a:gd name="T17" fmla="*/ 148 h 173"/>
                  <a:gd name="T18" fmla="*/ 0 w 653"/>
                  <a:gd name="T19" fmla="*/ 148 h 173"/>
                  <a:gd name="T20" fmla="*/ 0 w 653"/>
                  <a:gd name="T21" fmla="*/ 147 h 173"/>
                  <a:gd name="T22" fmla="*/ 3 w 653"/>
                  <a:gd name="T23" fmla="*/ 135 h 173"/>
                  <a:gd name="T24" fmla="*/ 158 w 653"/>
                  <a:gd name="T25" fmla="*/ 16 h 173"/>
                  <a:gd name="T26" fmla="*/ 252 w 653"/>
                  <a:gd name="T27" fmla="*/ 1 h 173"/>
                  <a:gd name="T28" fmla="*/ 253 w 653"/>
                  <a:gd name="T29" fmla="*/ 1 h 173"/>
                  <a:gd name="T30" fmla="*/ 303 w 653"/>
                  <a:gd name="T31" fmla="*/ 1 h 173"/>
                  <a:gd name="T32" fmla="*/ 653 w 653"/>
                  <a:gd name="T33" fmla="*/ 0 h 173"/>
                  <a:gd name="T34" fmla="*/ 653 w 653"/>
                  <a:gd name="T35" fmla="*/ 49 h 173"/>
                  <a:gd name="T36" fmla="*/ 303 w 653"/>
                  <a:gd name="T37" fmla="*/ 5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173">
                    <a:moveTo>
                      <a:pt x="303" y="50"/>
                    </a:moveTo>
                    <a:cubicBezTo>
                      <a:pt x="252" y="50"/>
                      <a:pt x="252" y="50"/>
                      <a:pt x="252" y="50"/>
                    </a:cubicBezTo>
                    <a:cubicBezTo>
                      <a:pt x="252" y="51"/>
                      <a:pt x="252" y="51"/>
                      <a:pt x="252" y="51"/>
                    </a:cubicBezTo>
                    <a:cubicBezTo>
                      <a:pt x="251" y="50"/>
                      <a:pt x="214" y="50"/>
                      <a:pt x="171" y="63"/>
                    </a:cubicBezTo>
                    <a:cubicBezTo>
                      <a:pt x="114" y="81"/>
                      <a:pt x="72" y="113"/>
                      <a:pt x="47" y="159"/>
                    </a:cubicBezTo>
                    <a:cubicBezTo>
                      <a:pt x="45" y="162"/>
                      <a:pt x="43" y="165"/>
                      <a:pt x="40" y="167"/>
                    </a:cubicBezTo>
                    <a:cubicBezTo>
                      <a:pt x="32" y="172"/>
                      <a:pt x="22" y="173"/>
                      <a:pt x="13" y="168"/>
                    </a:cubicBezTo>
                    <a:cubicBezTo>
                      <a:pt x="6" y="164"/>
                      <a:pt x="1" y="157"/>
                      <a:pt x="1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7"/>
                      <a:pt x="0" y="147"/>
                    </a:cubicBezTo>
                    <a:cubicBezTo>
                      <a:pt x="0" y="143"/>
                      <a:pt x="1" y="139"/>
                      <a:pt x="3" y="135"/>
                    </a:cubicBezTo>
                    <a:cubicBezTo>
                      <a:pt x="35" y="78"/>
                      <a:pt x="89" y="36"/>
                      <a:pt x="158" y="16"/>
                    </a:cubicBezTo>
                    <a:cubicBezTo>
                      <a:pt x="205" y="1"/>
                      <a:pt x="244" y="1"/>
                      <a:pt x="252" y="1"/>
                    </a:cubicBezTo>
                    <a:cubicBezTo>
                      <a:pt x="252" y="1"/>
                      <a:pt x="252" y="1"/>
                      <a:pt x="253" y="1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653" y="0"/>
                      <a:pt x="653" y="0"/>
                      <a:pt x="653" y="0"/>
                    </a:cubicBezTo>
                    <a:cubicBezTo>
                      <a:pt x="653" y="49"/>
                      <a:pt x="653" y="49"/>
                      <a:pt x="653" y="49"/>
                    </a:cubicBezTo>
                    <a:cubicBezTo>
                      <a:pt x="303" y="50"/>
                      <a:pt x="303" y="50"/>
                      <a:pt x="303" y="5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7" name="ïsļïdè"/>
              <p:cNvSpPr/>
              <p:nvPr/>
            </p:nvSpPr>
            <p:spPr bwMode="auto">
              <a:xfrm>
                <a:off x="3479" y="2435"/>
                <a:ext cx="177" cy="46"/>
              </a:xfrm>
              <a:custGeom>
                <a:avLst/>
                <a:gdLst>
                  <a:gd name="T0" fmla="*/ 616 w 662"/>
                  <a:gd name="T1" fmla="*/ 157 h 171"/>
                  <a:gd name="T2" fmla="*/ 491 w 662"/>
                  <a:gd name="T3" fmla="*/ 62 h 171"/>
                  <a:gd name="T4" fmla="*/ 410 w 662"/>
                  <a:gd name="T5" fmla="*/ 50 h 171"/>
                  <a:gd name="T6" fmla="*/ 409 w 662"/>
                  <a:gd name="T7" fmla="*/ 50 h 171"/>
                  <a:gd name="T8" fmla="*/ 359 w 662"/>
                  <a:gd name="T9" fmla="*/ 50 h 171"/>
                  <a:gd name="T10" fmla="*/ 0 w 662"/>
                  <a:gd name="T11" fmla="*/ 51 h 171"/>
                  <a:gd name="T12" fmla="*/ 0 w 662"/>
                  <a:gd name="T13" fmla="*/ 2 h 171"/>
                  <a:gd name="T14" fmla="*/ 359 w 662"/>
                  <a:gd name="T15" fmla="*/ 1 h 171"/>
                  <a:gd name="T16" fmla="*/ 409 w 662"/>
                  <a:gd name="T17" fmla="*/ 1 h 171"/>
                  <a:gd name="T18" fmla="*/ 504 w 662"/>
                  <a:gd name="T19" fmla="*/ 15 h 171"/>
                  <a:gd name="T20" fmla="*/ 659 w 662"/>
                  <a:gd name="T21" fmla="*/ 133 h 171"/>
                  <a:gd name="T22" fmla="*/ 662 w 662"/>
                  <a:gd name="T23" fmla="*/ 145 h 171"/>
                  <a:gd name="T24" fmla="*/ 662 w 662"/>
                  <a:gd name="T25" fmla="*/ 146 h 171"/>
                  <a:gd name="T26" fmla="*/ 662 w 662"/>
                  <a:gd name="T27" fmla="*/ 147 h 171"/>
                  <a:gd name="T28" fmla="*/ 662 w 662"/>
                  <a:gd name="T29" fmla="*/ 147 h 171"/>
                  <a:gd name="T30" fmla="*/ 649 w 662"/>
                  <a:gd name="T31" fmla="*/ 167 h 171"/>
                  <a:gd name="T32" fmla="*/ 623 w 662"/>
                  <a:gd name="T33" fmla="*/ 165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0" y="111"/>
                      <a:pt x="548" y="80"/>
                      <a:pt x="491" y="62"/>
                    </a:cubicBezTo>
                    <a:cubicBezTo>
                      <a:pt x="447" y="49"/>
                      <a:pt x="410" y="50"/>
                      <a:pt x="410" y="50"/>
                    </a:cubicBezTo>
                    <a:cubicBezTo>
                      <a:pt x="409" y="50"/>
                      <a:pt x="409" y="50"/>
                      <a:pt x="409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4" y="1"/>
                      <a:pt x="455" y="0"/>
                      <a:pt x="504" y="15"/>
                    </a:cubicBezTo>
                    <a:cubicBezTo>
                      <a:pt x="573" y="35"/>
                      <a:pt x="627" y="76"/>
                      <a:pt x="659" y="133"/>
                    </a:cubicBezTo>
                    <a:cubicBezTo>
                      <a:pt x="661" y="137"/>
                      <a:pt x="662" y="141"/>
                      <a:pt x="662" y="145"/>
                    </a:cubicBezTo>
                    <a:cubicBezTo>
                      <a:pt x="662" y="145"/>
                      <a:pt x="662" y="146"/>
                      <a:pt x="662" y="146"/>
                    </a:cubicBezTo>
                    <a:cubicBezTo>
                      <a:pt x="662" y="147"/>
                      <a:pt x="662" y="147"/>
                      <a:pt x="662" y="147"/>
                    </a:cubicBezTo>
                    <a:cubicBezTo>
                      <a:pt x="662" y="147"/>
                      <a:pt x="662" y="147"/>
                      <a:pt x="662" y="147"/>
                    </a:cubicBezTo>
                    <a:cubicBezTo>
                      <a:pt x="661" y="155"/>
                      <a:pt x="657" y="162"/>
                      <a:pt x="649" y="167"/>
                    </a:cubicBezTo>
                    <a:cubicBezTo>
                      <a:pt x="641" y="171"/>
                      <a:pt x="630" y="170"/>
                      <a:pt x="623" y="165"/>
                    </a:cubicBezTo>
                    <a:cubicBezTo>
                      <a:pt x="620" y="163"/>
                      <a:pt x="617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8" name="ïṡļide"/>
              <p:cNvSpPr/>
              <p:nvPr/>
            </p:nvSpPr>
            <p:spPr bwMode="auto">
              <a:xfrm>
                <a:off x="3335" y="2569"/>
                <a:ext cx="393" cy="163"/>
              </a:xfrm>
              <a:custGeom>
                <a:avLst/>
                <a:gdLst>
                  <a:gd name="T0" fmla="*/ 42 w 1469"/>
                  <a:gd name="T1" fmla="*/ 460 h 611"/>
                  <a:gd name="T2" fmla="*/ 41 w 1469"/>
                  <a:gd name="T3" fmla="*/ 460 h 611"/>
                  <a:gd name="T4" fmla="*/ 0 w 1469"/>
                  <a:gd name="T5" fmla="*/ 309 h 611"/>
                  <a:gd name="T6" fmla="*/ 0 w 1469"/>
                  <a:gd name="T7" fmla="*/ 309 h 611"/>
                  <a:gd name="T8" fmla="*/ 302 w 1469"/>
                  <a:gd name="T9" fmla="*/ 5 h 611"/>
                  <a:gd name="T10" fmla="*/ 733 w 1469"/>
                  <a:gd name="T11" fmla="*/ 3 h 611"/>
                  <a:gd name="T12" fmla="*/ 1164 w 1469"/>
                  <a:gd name="T13" fmla="*/ 1 h 611"/>
                  <a:gd name="T14" fmla="*/ 1469 w 1469"/>
                  <a:gd name="T15" fmla="*/ 302 h 611"/>
                  <a:gd name="T16" fmla="*/ 1469 w 1469"/>
                  <a:gd name="T17" fmla="*/ 302 h 611"/>
                  <a:gd name="T18" fmla="*/ 1430 w 1469"/>
                  <a:gd name="T19" fmla="*/ 453 h 611"/>
                  <a:gd name="T20" fmla="*/ 1430 w 1469"/>
                  <a:gd name="T21" fmla="*/ 453 h 611"/>
                  <a:gd name="T22" fmla="*/ 1167 w 1469"/>
                  <a:gd name="T23" fmla="*/ 606 h 611"/>
                  <a:gd name="T24" fmla="*/ 736 w 1469"/>
                  <a:gd name="T25" fmla="*/ 608 h 611"/>
                  <a:gd name="T26" fmla="*/ 305 w 1469"/>
                  <a:gd name="T27" fmla="*/ 610 h 611"/>
                  <a:gd name="T28" fmla="*/ 42 w 1469"/>
                  <a:gd name="T29" fmla="*/ 46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42" y="460"/>
                    </a:moveTo>
                    <a:cubicBezTo>
                      <a:pt x="41" y="460"/>
                      <a:pt x="41" y="460"/>
                      <a:pt x="41" y="460"/>
                    </a:cubicBezTo>
                    <a:cubicBezTo>
                      <a:pt x="16" y="416"/>
                      <a:pt x="0" y="364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142"/>
                      <a:pt x="134" y="6"/>
                      <a:pt x="302" y="5"/>
                    </a:cubicBezTo>
                    <a:cubicBezTo>
                      <a:pt x="733" y="3"/>
                      <a:pt x="733" y="3"/>
                      <a:pt x="733" y="3"/>
                    </a:cubicBezTo>
                    <a:cubicBezTo>
                      <a:pt x="1164" y="1"/>
                      <a:pt x="1164" y="1"/>
                      <a:pt x="1164" y="1"/>
                    </a:cubicBezTo>
                    <a:cubicBezTo>
                      <a:pt x="1332" y="0"/>
                      <a:pt x="1469" y="135"/>
                      <a:pt x="1469" y="302"/>
                    </a:cubicBezTo>
                    <a:cubicBezTo>
                      <a:pt x="1469" y="302"/>
                      <a:pt x="1469" y="302"/>
                      <a:pt x="1469" y="302"/>
                    </a:cubicBezTo>
                    <a:cubicBezTo>
                      <a:pt x="1469" y="357"/>
                      <a:pt x="1455" y="409"/>
                      <a:pt x="1430" y="453"/>
                    </a:cubicBezTo>
                    <a:cubicBezTo>
                      <a:pt x="1430" y="453"/>
                      <a:pt x="1430" y="453"/>
                      <a:pt x="1430" y="453"/>
                    </a:cubicBezTo>
                    <a:cubicBezTo>
                      <a:pt x="1378" y="544"/>
                      <a:pt x="1280" y="606"/>
                      <a:pt x="1167" y="606"/>
                    </a:cubicBezTo>
                    <a:cubicBezTo>
                      <a:pt x="736" y="608"/>
                      <a:pt x="736" y="608"/>
                      <a:pt x="736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93" y="611"/>
                      <a:pt x="95" y="551"/>
                      <a:pt x="42" y="46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49" name="iṡḻïḍe"/>
              <p:cNvSpPr/>
              <p:nvPr/>
            </p:nvSpPr>
            <p:spPr bwMode="auto">
              <a:xfrm>
                <a:off x="3346" y="2692"/>
                <a:ext cx="186" cy="40"/>
              </a:xfrm>
              <a:custGeom>
                <a:avLst/>
                <a:gdLst>
                  <a:gd name="T0" fmla="*/ 0 w 695"/>
                  <a:gd name="T1" fmla="*/ 0 h 151"/>
                  <a:gd name="T2" fmla="*/ 167 w 695"/>
                  <a:gd name="T3" fmla="*/ 40 h 151"/>
                  <a:gd name="T4" fmla="*/ 694 w 695"/>
                  <a:gd name="T5" fmla="*/ 37 h 151"/>
                  <a:gd name="T6" fmla="*/ 695 w 695"/>
                  <a:gd name="T7" fmla="*/ 148 h 151"/>
                  <a:gd name="T8" fmla="*/ 263 w 695"/>
                  <a:gd name="T9" fmla="*/ 150 h 151"/>
                  <a:gd name="T10" fmla="*/ 0 w 695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1">
                    <a:moveTo>
                      <a:pt x="0" y="0"/>
                    </a:moveTo>
                    <a:cubicBezTo>
                      <a:pt x="50" y="25"/>
                      <a:pt x="107" y="40"/>
                      <a:pt x="167" y="40"/>
                    </a:cubicBezTo>
                    <a:cubicBezTo>
                      <a:pt x="694" y="37"/>
                      <a:pt x="694" y="37"/>
                      <a:pt x="694" y="37"/>
                    </a:cubicBezTo>
                    <a:cubicBezTo>
                      <a:pt x="695" y="148"/>
                      <a:pt x="695" y="148"/>
                      <a:pt x="695" y="148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151" y="151"/>
                      <a:pt x="53" y="91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0" name="íṡlîdè"/>
              <p:cNvSpPr/>
              <p:nvPr/>
            </p:nvSpPr>
            <p:spPr bwMode="auto">
              <a:xfrm>
                <a:off x="3335" y="2569"/>
                <a:ext cx="197" cy="134"/>
              </a:xfrm>
              <a:custGeom>
                <a:avLst/>
                <a:gdLst>
                  <a:gd name="T0" fmla="*/ 0 w 736"/>
                  <a:gd name="T1" fmla="*/ 306 h 497"/>
                  <a:gd name="T2" fmla="*/ 302 w 736"/>
                  <a:gd name="T3" fmla="*/ 2 h 497"/>
                  <a:gd name="T4" fmla="*/ 733 w 736"/>
                  <a:gd name="T5" fmla="*/ 0 h 497"/>
                  <a:gd name="T6" fmla="*/ 736 w 736"/>
                  <a:gd name="T7" fmla="*/ 494 h 497"/>
                  <a:gd name="T8" fmla="*/ 209 w 736"/>
                  <a:gd name="T9" fmla="*/ 497 h 497"/>
                  <a:gd name="T10" fmla="*/ 41 w 736"/>
                  <a:gd name="T11" fmla="*/ 457 h 497"/>
                  <a:gd name="T12" fmla="*/ 0 w 736"/>
                  <a:gd name="T13" fmla="*/ 306 h 497"/>
                  <a:gd name="T14" fmla="*/ 0 w 736"/>
                  <a:gd name="T15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0" y="306"/>
                    </a:moveTo>
                    <a:cubicBezTo>
                      <a:pt x="0" y="139"/>
                      <a:pt x="134" y="3"/>
                      <a:pt x="302" y="2"/>
                    </a:cubicBezTo>
                    <a:cubicBezTo>
                      <a:pt x="733" y="0"/>
                      <a:pt x="733" y="0"/>
                      <a:pt x="733" y="0"/>
                    </a:cubicBezTo>
                    <a:cubicBezTo>
                      <a:pt x="736" y="494"/>
                      <a:pt x="736" y="494"/>
                      <a:pt x="736" y="494"/>
                    </a:cubicBezTo>
                    <a:cubicBezTo>
                      <a:pt x="209" y="497"/>
                      <a:pt x="209" y="497"/>
                      <a:pt x="209" y="497"/>
                    </a:cubicBezTo>
                    <a:cubicBezTo>
                      <a:pt x="149" y="497"/>
                      <a:pt x="92" y="483"/>
                      <a:pt x="41" y="457"/>
                    </a:cubicBezTo>
                    <a:cubicBezTo>
                      <a:pt x="16" y="413"/>
                      <a:pt x="0" y="361"/>
                      <a:pt x="0" y="306"/>
                    </a:cubicBezTo>
                    <a:cubicBezTo>
                      <a:pt x="0" y="306"/>
                      <a:pt x="0" y="306"/>
                      <a:pt x="0" y="306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1" name="îşḷiḋé"/>
              <p:cNvSpPr/>
              <p:nvPr/>
            </p:nvSpPr>
            <p:spPr bwMode="auto">
              <a:xfrm>
                <a:off x="3532" y="2690"/>
                <a:ext cx="186" cy="42"/>
              </a:xfrm>
              <a:custGeom>
                <a:avLst/>
                <a:gdLst>
                  <a:gd name="T0" fmla="*/ 526 w 694"/>
                  <a:gd name="T1" fmla="*/ 42 h 155"/>
                  <a:gd name="T2" fmla="*/ 694 w 694"/>
                  <a:gd name="T3" fmla="*/ 0 h 155"/>
                  <a:gd name="T4" fmla="*/ 431 w 694"/>
                  <a:gd name="T5" fmla="*/ 153 h 155"/>
                  <a:gd name="T6" fmla="*/ 1 w 694"/>
                  <a:gd name="T7" fmla="*/ 155 h 155"/>
                  <a:gd name="T8" fmla="*/ 0 w 694"/>
                  <a:gd name="T9" fmla="*/ 44 h 155"/>
                  <a:gd name="T10" fmla="*/ 526 w 694"/>
                  <a:gd name="T11" fmla="*/ 4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5">
                    <a:moveTo>
                      <a:pt x="526" y="42"/>
                    </a:moveTo>
                    <a:cubicBezTo>
                      <a:pt x="587" y="41"/>
                      <a:pt x="644" y="26"/>
                      <a:pt x="694" y="0"/>
                    </a:cubicBezTo>
                    <a:cubicBezTo>
                      <a:pt x="642" y="91"/>
                      <a:pt x="544" y="153"/>
                      <a:pt x="431" y="153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26" y="42"/>
                      <a:pt x="526" y="42"/>
                      <a:pt x="526" y="42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2" name="îṥľîḓe"/>
              <p:cNvSpPr/>
              <p:nvPr/>
            </p:nvSpPr>
            <p:spPr bwMode="auto">
              <a:xfrm>
                <a:off x="3531" y="2569"/>
                <a:ext cx="197" cy="133"/>
              </a:xfrm>
              <a:custGeom>
                <a:avLst/>
                <a:gdLst>
                  <a:gd name="T0" fmla="*/ 2 w 735"/>
                  <a:gd name="T1" fmla="*/ 497 h 497"/>
                  <a:gd name="T2" fmla="*/ 0 w 735"/>
                  <a:gd name="T3" fmla="*/ 3 h 497"/>
                  <a:gd name="T4" fmla="*/ 430 w 735"/>
                  <a:gd name="T5" fmla="*/ 1 h 497"/>
                  <a:gd name="T6" fmla="*/ 735 w 735"/>
                  <a:gd name="T7" fmla="*/ 302 h 497"/>
                  <a:gd name="T8" fmla="*/ 735 w 735"/>
                  <a:gd name="T9" fmla="*/ 302 h 497"/>
                  <a:gd name="T10" fmla="*/ 696 w 735"/>
                  <a:gd name="T11" fmla="*/ 453 h 497"/>
                  <a:gd name="T12" fmla="*/ 528 w 735"/>
                  <a:gd name="T13" fmla="*/ 495 h 497"/>
                  <a:gd name="T14" fmla="*/ 2 w 735"/>
                  <a:gd name="T15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7">
                    <a:moveTo>
                      <a:pt x="2" y="49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30" y="1"/>
                      <a:pt x="430" y="1"/>
                      <a:pt x="430" y="1"/>
                    </a:cubicBezTo>
                    <a:cubicBezTo>
                      <a:pt x="598" y="0"/>
                      <a:pt x="735" y="135"/>
                      <a:pt x="735" y="302"/>
                    </a:cubicBezTo>
                    <a:cubicBezTo>
                      <a:pt x="735" y="302"/>
                      <a:pt x="735" y="302"/>
                      <a:pt x="735" y="302"/>
                    </a:cubicBezTo>
                    <a:cubicBezTo>
                      <a:pt x="735" y="357"/>
                      <a:pt x="721" y="409"/>
                      <a:pt x="696" y="453"/>
                    </a:cubicBezTo>
                    <a:cubicBezTo>
                      <a:pt x="646" y="479"/>
                      <a:pt x="589" y="494"/>
                      <a:pt x="528" y="495"/>
                    </a:cubicBezTo>
                    <a:cubicBezTo>
                      <a:pt x="2" y="497"/>
                      <a:pt x="2" y="497"/>
                      <a:pt x="2" y="49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3" name="îşľîḍè"/>
              <p:cNvSpPr/>
              <p:nvPr/>
            </p:nvSpPr>
            <p:spPr bwMode="auto">
              <a:xfrm>
                <a:off x="3357" y="2587"/>
                <a:ext cx="174" cy="47"/>
              </a:xfrm>
              <a:custGeom>
                <a:avLst/>
                <a:gdLst>
                  <a:gd name="T0" fmla="*/ 302 w 652"/>
                  <a:gd name="T1" fmla="*/ 51 h 174"/>
                  <a:gd name="T2" fmla="*/ 252 w 652"/>
                  <a:gd name="T3" fmla="*/ 51 h 174"/>
                  <a:gd name="T4" fmla="*/ 251 w 652"/>
                  <a:gd name="T5" fmla="*/ 51 h 174"/>
                  <a:gd name="T6" fmla="*/ 170 w 652"/>
                  <a:gd name="T7" fmla="*/ 64 h 174"/>
                  <a:gd name="T8" fmla="*/ 46 w 652"/>
                  <a:gd name="T9" fmla="*/ 160 h 174"/>
                  <a:gd name="T10" fmla="*/ 39 w 652"/>
                  <a:gd name="T11" fmla="*/ 168 h 174"/>
                  <a:gd name="T12" fmla="*/ 13 w 652"/>
                  <a:gd name="T13" fmla="*/ 169 h 174"/>
                  <a:gd name="T14" fmla="*/ 0 w 652"/>
                  <a:gd name="T15" fmla="*/ 149 h 174"/>
                  <a:gd name="T16" fmla="*/ 0 w 652"/>
                  <a:gd name="T17" fmla="*/ 149 h 174"/>
                  <a:gd name="T18" fmla="*/ 0 w 652"/>
                  <a:gd name="T19" fmla="*/ 149 h 174"/>
                  <a:gd name="T20" fmla="*/ 0 w 652"/>
                  <a:gd name="T21" fmla="*/ 148 h 174"/>
                  <a:gd name="T22" fmla="*/ 3 w 652"/>
                  <a:gd name="T23" fmla="*/ 136 h 174"/>
                  <a:gd name="T24" fmla="*/ 157 w 652"/>
                  <a:gd name="T25" fmla="*/ 17 h 174"/>
                  <a:gd name="T26" fmla="*/ 252 w 652"/>
                  <a:gd name="T27" fmla="*/ 2 h 174"/>
                  <a:gd name="T28" fmla="*/ 302 w 652"/>
                  <a:gd name="T29" fmla="*/ 2 h 174"/>
                  <a:gd name="T30" fmla="*/ 652 w 652"/>
                  <a:gd name="T31" fmla="*/ 0 h 174"/>
                  <a:gd name="T32" fmla="*/ 652 w 652"/>
                  <a:gd name="T33" fmla="*/ 49 h 174"/>
                  <a:gd name="T34" fmla="*/ 302 w 652"/>
                  <a:gd name="T35" fmla="*/ 5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02" y="51"/>
                    </a:moveTo>
                    <a:cubicBezTo>
                      <a:pt x="252" y="51"/>
                      <a:pt x="252" y="51"/>
                      <a:pt x="252" y="51"/>
                    </a:cubicBezTo>
                    <a:cubicBezTo>
                      <a:pt x="251" y="51"/>
                      <a:pt x="251" y="51"/>
                      <a:pt x="251" y="51"/>
                    </a:cubicBezTo>
                    <a:cubicBezTo>
                      <a:pt x="251" y="51"/>
                      <a:pt x="214" y="51"/>
                      <a:pt x="170" y="64"/>
                    </a:cubicBezTo>
                    <a:cubicBezTo>
                      <a:pt x="113" y="82"/>
                      <a:pt x="72" y="114"/>
                      <a:pt x="46" y="160"/>
                    </a:cubicBezTo>
                    <a:cubicBezTo>
                      <a:pt x="44" y="163"/>
                      <a:pt x="42" y="166"/>
                      <a:pt x="39" y="168"/>
                    </a:cubicBezTo>
                    <a:cubicBezTo>
                      <a:pt x="32" y="173"/>
                      <a:pt x="21" y="174"/>
                      <a:pt x="13" y="169"/>
                    </a:cubicBezTo>
                    <a:cubicBezTo>
                      <a:pt x="5" y="165"/>
                      <a:pt x="0" y="159"/>
                      <a:pt x="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149"/>
                      <a:pt x="0" y="149"/>
                      <a:pt x="0" y="148"/>
                    </a:cubicBezTo>
                    <a:cubicBezTo>
                      <a:pt x="0" y="144"/>
                      <a:pt x="1" y="140"/>
                      <a:pt x="3" y="136"/>
                    </a:cubicBezTo>
                    <a:cubicBezTo>
                      <a:pt x="35" y="79"/>
                      <a:pt x="88" y="38"/>
                      <a:pt x="157" y="17"/>
                    </a:cubicBezTo>
                    <a:cubicBezTo>
                      <a:pt x="206" y="2"/>
                      <a:pt x="247" y="2"/>
                      <a:pt x="252" y="2"/>
                    </a:cubicBezTo>
                    <a:cubicBezTo>
                      <a:pt x="302" y="2"/>
                      <a:pt x="302" y="2"/>
                      <a:pt x="302" y="2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2" y="49"/>
                      <a:pt x="652" y="49"/>
                      <a:pt x="652" y="49"/>
                    </a:cubicBezTo>
                    <a:cubicBezTo>
                      <a:pt x="302" y="51"/>
                      <a:pt x="302" y="51"/>
                      <a:pt x="302" y="51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4" name="íş1iḋè"/>
              <p:cNvSpPr/>
              <p:nvPr/>
            </p:nvSpPr>
            <p:spPr bwMode="auto">
              <a:xfrm>
                <a:off x="3531" y="2586"/>
                <a:ext cx="178" cy="46"/>
              </a:xfrm>
              <a:custGeom>
                <a:avLst/>
                <a:gdLst>
                  <a:gd name="T0" fmla="*/ 616 w 662"/>
                  <a:gd name="T1" fmla="*/ 157 h 171"/>
                  <a:gd name="T2" fmla="*/ 492 w 662"/>
                  <a:gd name="T3" fmla="*/ 63 h 171"/>
                  <a:gd name="T4" fmla="*/ 410 w 662"/>
                  <a:gd name="T5" fmla="*/ 50 h 171"/>
                  <a:gd name="T6" fmla="*/ 410 w 662"/>
                  <a:gd name="T7" fmla="*/ 50 h 171"/>
                  <a:gd name="T8" fmla="*/ 359 w 662"/>
                  <a:gd name="T9" fmla="*/ 50 h 171"/>
                  <a:gd name="T10" fmla="*/ 0 w 662"/>
                  <a:gd name="T11" fmla="*/ 52 h 171"/>
                  <a:gd name="T12" fmla="*/ 0 w 662"/>
                  <a:gd name="T13" fmla="*/ 3 h 171"/>
                  <a:gd name="T14" fmla="*/ 359 w 662"/>
                  <a:gd name="T15" fmla="*/ 2 h 171"/>
                  <a:gd name="T16" fmla="*/ 409 w 662"/>
                  <a:gd name="T17" fmla="*/ 1 h 171"/>
                  <a:gd name="T18" fmla="*/ 504 w 662"/>
                  <a:gd name="T19" fmla="*/ 15 h 171"/>
                  <a:gd name="T20" fmla="*/ 659 w 662"/>
                  <a:gd name="T21" fmla="*/ 133 h 171"/>
                  <a:gd name="T22" fmla="*/ 662 w 662"/>
                  <a:gd name="T23" fmla="*/ 145 h 171"/>
                  <a:gd name="T24" fmla="*/ 662 w 662"/>
                  <a:gd name="T25" fmla="*/ 146 h 171"/>
                  <a:gd name="T26" fmla="*/ 662 w 662"/>
                  <a:gd name="T27" fmla="*/ 146 h 171"/>
                  <a:gd name="T28" fmla="*/ 662 w 662"/>
                  <a:gd name="T29" fmla="*/ 146 h 171"/>
                  <a:gd name="T30" fmla="*/ 650 w 662"/>
                  <a:gd name="T31" fmla="*/ 166 h 171"/>
                  <a:gd name="T32" fmla="*/ 623 w 662"/>
                  <a:gd name="T33" fmla="*/ 165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0" y="111"/>
                      <a:pt x="548" y="80"/>
                      <a:pt x="492" y="63"/>
                    </a:cubicBezTo>
                    <a:cubicBezTo>
                      <a:pt x="448" y="49"/>
                      <a:pt x="411" y="50"/>
                      <a:pt x="410" y="50"/>
                    </a:cubicBezTo>
                    <a:cubicBezTo>
                      <a:pt x="410" y="50"/>
                      <a:pt x="410" y="50"/>
                      <a:pt x="410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59" y="2"/>
                      <a:pt x="359" y="2"/>
                      <a:pt x="359" y="2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4" y="1"/>
                      <a:pt x="455" y="0"/>
                      <a:pt x="504" y="15"/>
                    </a:cubicBezTo>
                    <a:cubicBezTo>
                      <a:pt x="573" y="35"/>
                      <a:pt x="627" y="76"/>
                      <a:pt x="659" y="133"/>
                    </a:cubicBezTo>
                    <a:cubicBezTo>
                      <a:pt x="661" y="137"/>
                      <a:pt x="662" y="141"/>
                      <a:pt x="662" y="145"/>
                    </a:cubicBezTo>
                    <a:cubicBezTo>
                      <a:pt x="662" y="145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54"/>
                      <a:pt x="657" y="162"/>
                      <a:pt x="650" y="166"/>
                    </a:cubicBezTo>
                    <a:cubicBezTo>
                      <a:pt x="641" y="171"/>
                      <a:pt x="631" y="170"/>
                      <a:pt x="623" y="165"/>
                    </a:cubicBezTo>
                    <a:cubicBezTo>
                      <a:pt x="620" y="163"/>
                      <a:pt x="618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5" name="iṧlîḍe"/>
              <p:cNvSpPr/>
              <p:nvPr/>
            </p:nvSpPr>
            <p:spPr bwMode="auto">
              <a:xfrm>
                <a:off x="3119" y="2470"/>
                <a:ext cx="395" cy="242"/>
              </a:xfrm>
              <a:custGeom>
                <a:avLst/>
                <a:gdLst>
                  <a:gd name="T0" fmla="*/ 1460 w 1473"/>
                  <a:gd name="T1" fmla="*/ 496 h 904"/>
                  <a:gd name="T2" fmla="*/ 1461 w 1473"/>
                  <a:gd name="T3" fmla="*/ 496 h 904"/>
                  <a:gd name="T4" fmla="*/ 1457 w 1473"/>
                  <a:gd name="T5" fmla="*/ 652 h 904"/>
                  <a:gd name="T6" fmla="*/ 1457 w 1473"/>
                  <a:gd name="T7" fmla="*/ 653 h 904"/>
                  <a:gd name="T8" fmla="*/ 1080 w 1473"/>
                  <a:gd name="T9" fmla="*/ 857 h 904"/>
                  <a:gd name="T10" fmla="*/ 667 w 1473"/>
                  <a:gd name="T11" fmla="*/ 734 h 904"/>
                  <a:gd name="T12" fmla="*/ 254 w 1473"/>
                  <a:gd name="T13" fmla="*/ 612 h 904"/>
                  <a:gd name="T14" fmla="*/ 49 w 1473"/>
                  <a:gd name="T15" fmla="*/ 236 h 904"/>
                  <a:gd name="T16" fmla="*/ 49 w 1473"/>
                  <a:gd name="T17" fmla="*/ 235 h 904"/>
                  <a:gd name="T18" fmla="*/ 129 w 1473"/>
                  <a:gd name="T19" fmla="*/ 102 h 904"/>
                  <a:gd name="T20" fmla="*/ 129 w 1473"/>
                  <a:gd name="T21" fmla="*/ 102 h 904"/>
                  <a:gd name="T22" fmla="*/ 425 w 1473"/>
                  <a:gd name="T23" fmla="*/ 32 h 904"/>
                  <a:gd name="T24" fmla="*/ 838 w 1473"/>
                  <a:gd name="T25" fmla="*/ 154 h 904"/>
                  <a:gd name="T26" fmla="*/ 1251 w 1473"/>
                  <a:gd name="T27" fmla="*/ 276 h 904"/>
                  <a:gd name="T28" fmla="*/ 1460 w 1473"/>
                  <a:gd name="T29" fmla="*/ 496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3" h="904">
                    <a:moveTo>
                      <a:pt x="1460" y="496"/>
                    </a:moveTo>
                    <a:cubicBezTo>
                      <a:pt x="1461" y="496"/>
                      <a:pt x="1461" y="496"/>
                      <a:pt x="1461" y="496"/>
                    </a:cubicBezTo>
                    <a:cubicBezTo>
                      <a:pt x="1473" y="546"/>
                      <a:pt x="1473" y="600"/>
                      <a:pt x="1457" y="652"/>
                    </a:cubicBezTo>
                    <a:cubicBezTo>
                      <a:pt x="1457" y="653"/>
                      <a:pt x="1457" y="653"/>
                      <a:pt x="1457" y="653"/>
                    </a:cubicBezTo>
                    <a:cubicBezTo>
                      <a:pt x="1409" y="813"/>
                      <a:pt x="1241" y="904"/>
                      <a:pt x="1080" y="857"/>
                    </a:cubicBezTo>
                    <a:cubicBezTo>
                      <a:pt x="667" y="734"/>
                      <a:pt x="667" y="734"/>
                      <a:pt x="667" y="734"/>
                    </a:cubicBezTo>
                    <a:cubicBezTo>
                      <a:pt x="254" y="612"/>
                      <a:pt x="254" y="612"/>
                      <a:pt x="254" y="612"/>
                    </a:cubicBezTo>
                    <a:cubicBezTo>
                      <a:pt x="93" y="565"/>
                      <a:pt x="0" y="396"/>
                      <a:pt x="49" y="236"/>
                    </a:cubicBezTo>
                    <a:cubicBezTo>
                      <a:pt x="49" y="235"/>
                      <a:pt x="49" y="235"/>
                      <a:pt x="49" y="235"/>
                    </a:cubicBezTo>
                    <a:cubicBezTo>
                      <a:pt x="65" y="183"/>
                      <a:pt x="93" y="137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206" y="30"/>
                      <a:pt x="317" y="0"/>
                      <a:pt x="425" y="32"/>
                    </a:cubicBezTo>
                    <a:cubicBezTo>
                      <a:pt x="838" y="154"/>
                      <a:pt x="838" y="154"/>
                      <a:pt x="838" y="154"/>
                    </a:cubicBezTo>
                    <a:cubicBezTo>
                      <a:pt x="1251" y="276"/>
                      <a:pt x="1251" y="276"/>
                      <a:pt x="1251" y="276"/>
                    </a:cubicBezTo>
                    <a:cubicBezTo>
                      <a:pt x="1359" y="308"/>
                      <a:pt x="1436" y="394"/>
                      <a:pt x="1460" y="496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6" name="î$1iḋe"/>
              <p:cNvSpPr/>
              <p:nvPr/>
            </p:nvSpPr>
            <p:spPr bwMode="auto">
              <a:xfrm>
                <a:off x="3335" y="2511"/>
                <a:ext cx="175" cy="92"/>
              </a:xfrm>
              <a:custGeom>
                <a:avLst/>
                <a:gdLst>
                  <a:gd name="T0" fmla="*/ 654 w 654"/>
                  <a:gd name="T1" fmla="*/ 342 h 342"/>
                  <a:gd name="T2" fmla="*/ 505 w 654"/>
                  <a:gd name="T3" fmla="*/ 256 h 342"/>
                  <a:gd name="T4" fmla="*/ 0 w 654"/>
                  <a:gd name="T5" fmla="*/ 106 h 342"/>
                  <a:gd name="T6" fmla="*/ 32 w 654"/>
                  <a:gd name="T7" fmla="*/ 0 h 342"/>
                  <a:gd name="T8" fmla="*/ 445 w 654"/>
                  <a:gd name="T9" fmla="*/ 122 h 342"/>
                  <a:gd name="T10" fmla="*/ 654 w 654"/>
                  <a:gd name="T11" fmla="*/ 342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4" h="342">
                    <a:moveTo>
                      <a:pt x="654" y="342"/>
                    </a:moveTo>
                    <a:cubicBezTo>
                      <a:pt x="613" y="303"/>
                      <a:pt x="563" y="273"/>
                      <a:pt x="505" y="256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45" y="122"/>
                      <a:pt x="445" y="122"/>
                      <a:pt x="445" y="122"/>
                    </a:cubicBezTo>
                    <a:cubicBezTo>
                      <a:pt x="553" y="154"/>
                      <a:pt x="630" y="240"/>
                      <a:pt x="654" y="342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7" name="ïŝ1iḓè"/>
              <p:cNvSpPr/>
              <p:nvPr/>
            </p:nvSpPr>
            <p:spPr bwMode="auto">
              <a:xfrm>
                <a:off x="3298" y="2540"/>
                <a:ext cx="216" cy="172"/>
              </a:xfrm>
              <a:custGeom>
                <a:avLst/>
                <a:gdLst>
                  <a:gd name="T0" fmla="*/ 791 w 807"/>
                  <a:gd name="T1" fmla="*/ 393 h 644"/>
                  <a:gd name="T2" fmla="*/ 414 w 807"/>
                  <a:gd name="T3" fmla="*/ 597 h 644"/>
                  <a:gd name="T4" fmla="*/ 0 w 807"/>
                  <a:gd name="T5" fmla="*/ 474 h 644"/>
                  <a:gd name="T6" fmla="*/ 141 w 807"/>
                  <a:gd name="T7" fmla="*/ 0 h 644"/>
                  <a:gd name="T8" fmla="*/ 645 w 807"/>
                  <a:gd name="T9" fmla="*/ 150 h 644"/>
                  <a:gd name="T10" fmla="*/ 795 w 807"/>
                  <a:gd name="T11" fmla="*/ 236 h 644"/>
                  <a:gd name="T12" fmla="*/ 791 w 807"/>
                  <a:gd name="T13" fmla="*/ 392 h 644"/>
                  <a:gd name="T14" fmla="*/ 791 w 807"/>
                  <a:gd name="T15" fmla="*/ 39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7" h="644">
                    <a:moveTo>
                      <a:pt x="791" y="393"/>
                    </a:moveTo>
                    <a:cubicBezTo>
                      <a:pt x="743" y="553"/>
                      <a:pt x="575" y="644"/>
                      <a:pt x="414" y="597"/>
                    </a:cubicBezTo>
                    <a:cubicBezTo>
                      <a:pt x="0" y="474"/>
                      <a:pt x="0" y="474"/>
                      <a:pt x="0" y="474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645" y="150"/>
                      <a:pt x="645" y="150"/>
                      <a:pt x="645" y="150"/>
                    </a:cubicBezTo>
                    <a:cubicBezTo>
                      <a:pt x="703" y="167"/>
                      <a:pt x="754" y="197"/>
                      <a:pt x="795" y="236"/>
                    </a:cubicBezTo>
                    <a:cubicBezTo>
                      <a:pt x="807" y="286"/>
                      <a:pt x="807" y="340"/>
                      <a:pt x="791" y="392"/>
                    </a:cubicBezTo>
                    <a:cubicBezTo>
                      <a:pt x="791" y="393"/>
                      <a:pt x="791" y="393"/>
                      <a:pt x="791" y="393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8" name="îṣļîḋè"/>
              <p:cNvSpPr/>
              <p:nvPr/>
            </p:nvSpPr>
            <p:spPr bwMode="auto">
              <a:xfrm>
                <a:off x="3154" y="2470"/>
                <a:ext cx="190" cy="70"/>
              </a:xfrm>
              <a:custGeom>
                <a:avLst/>
                <a:gdLst>
                  <a:gd name="T0" fmla="*/ 173 w 709"/>
                  <a:gd name="T1" fmla="*/ 111 h 260"/>
                  <a:gd name="T2" fmla="*/ 0 w 709"/>
                  <a:gd name="T3" fmla="*/ 102 h 260"/>
                  <a:gd name="T4" fmla="*/ 296 w 709"/>
                  <a:gd name="T5" fmla="*/ 32 h 260"/>
                  <a:gd name="T6" fmla="*/ 709 w 709"/>
                  <a:gd name="T7" fmla="*/ 154 h 260"/>
                  <a:gd name="T8" fmla="*/ 677 w 709"/>
                  <a:gd name="T9" fmla="*/ 260 h 260"/>
                  <a:gd name="T10" fmla="*/ 173 w 709"/>
                  <a:gd name="T11" fmla="*/ 111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260">
                    <a:moveTo>
                      <a:pt x="173" y="111"/>
                    </a:moveTo>
                    <a:cubicBezTo>
                      <a:pt x="115" y="94"/>
                      <a:pt x="56" y="92"/>
                      <a:pt x="0" y="102"/>
                    </a:cubicBezTo>
                    <a:cubicBezTo>
                      <a:pt x="76" y="30"/>
                      <a:pt x="188" y="0"/>
                      <a:pt x="296" y="32"/>
                    </a:cubicBezTo>
                    <a:cubicBezTo>
                      <a:pt x="709" y="154"/>
                      <a:pt x="709" y="154"/>
                      <a:pt x="709" y="154"/>
                    </a:cubicBezTo>
                    <a:cubicBezTo>
                      <a:pt x="677" y="260"/>
                      <a:pt x="677" y="260"/>
                      <a:pt x="677" y="260"/>
                    </a:cubicBezTo>
                    <a:cubicBezTo>
                      <a:pt x="173" y="111"/>
                      <a:pt x="173" y="111"/>
                      <a:pt x="173" y="111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59" name="ïṣḻïḋe"/>
              <p:cNvSpPr/>
              <p:nvPr/>
            </p:nvSpPr>
            <p:spPr bwMode="auto">
              <a:xfrm>
                <a:off x="3119" y="2495"/>
                <a:ext cx="216" cy="172"/>
              </a:xfrm>
              <a:custGeom>
                <a:avLst/>
                <a:gdLst>
                  <a:gd name="T0" fmla="*/ 806 w 806"/>
                  <a:gd name="T1" fmla="*/ 168 h 642"/>
                  <a:gd name="T2" fmla="*/ 666 w 806"/>
                  <a:gd name="T3" fmla="*/ 642 h 642"/>
                  <a:gd name="T4" fmla="*/ 253 w 806"/>
                  <a:gd name="T5" fmla="*/ 520 h 642"/>
                  <a:gd name="T6" fmla="*/ 49 w 806"/>
                  <a:gd name="T7" fmla="*/ 144 h 642"/>
                  <a:gd name="T8" fmla="*/ 49 w 806"/>
                  <a:gd name="T9" fmla="*/ 143 h 642"/>
                  <a:gd name="T10" fmla="*/ 130 w 806"/>
                  <a:gd name="T11" fmla="*/ 10 h 642"/>
                  <a:gd name="T12" fmla="*/ 302 w 806"/>
                  <a:gd name="T13" fmla="*/ 19 h 642"/>
                  <a:gd name="T14" fmla="*/ 806 w 806"/>
                  <a:gd name="T15" fmla="*/ 168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6" h="642">
                    <a:moveTo>
                      <a:pt x="806" y="168"/>
                    </a:moveTo>
                    <a:cubicBezTo>
                      <a:pt x="666" y="642"/>
                      <a:pt x="666" y="642"/>
                      <a:pt x="666" y="642"/>
                    </a:cubicBezTo>
                    <a:cubicBezTo>
                      <a:pt x="253" y="520"/>
                      <a:pt x="253" y="520"/>
                      <a:pt x="253" y="520"/>
                    </a:cubicBezTo>
                    <a:cubicBezTo>
                      <a:pt x="93" y="473"/>
                      <a:pt x="0" y="304"/>
                      <a:pt x="49" y="144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65" y="91"/>
                      <a:pt x="93" y="45"/>
                      <a:pt x="130" y="10"/>
                    </a:cubicBezTo>
                    <a:cubicBezTo>
                      <a:pt x="185" y="0"/>
                      <a:pt x="244" y="2"/>
                      <a:pt x="302" y="19"/>
                    </a:cubicBezTo>
                    <a:cubicBezTo>
                      <a:pt x="806" y="168"/>
                      <a:pt x="806" y="168"/>
                      <a:pt x="806" y="16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0" name="íṥḷíďé"/>
              <p:cNvSpPr/>
              <p:nvPr/>
            </p:nvSpPr>
            <p:spPr bwMode="auto">
              <a:xfrm>
                <a:off x="3303" y="2637"/>
                <a:ext cx="179" cy="47"/>
              </a:xfrm>
              <a:custGeom>
                <a:avLst/>
                <a:gdLst>
                  <a:gd name="T0" fmla="*/ 350 w 670"/>
                  <a:gd name="T1" fmla="*/ 99 h 174"/>
                  <a:gd name="T2" fmla="*/ 398 w 670"/>
                  <a:gd name="T3" fmla="*/ 113 h 174"/>
                  <a:gd name="T4" fmla="*/ 399 w 670"/>
                  <a:gd name="T5" fmla="*/ 113 h 174"/>
                  <a:gd name="T6" fmla="*/ 480 w 670"/>
                  <a:gd name="T7" fmla="*/ 124 h 174"/>
                  <a:gd name="T8" fmla="*/ 626 w 670"/>
                  <a:gd name="T9" fmla="*/ 69 h 174"/>
                  <a:gd name="T10" fmla="*/ 635 w 670"/>
                  <a:gd name="T11" fmla="*/ 63 h 174"/>
                  <a:gd name="T12" fmla="*/ 661 w 670"/>
                  <a:gd name="T13" fmla="*/ 69 h 174"/>
                  <a:gd name="T14" fmla="*/ 667 w 670"/>
                  <a:gd name="T15" fmla="*/ 92 h 174"/>
                  <a:gd name="T16" fmla="*/ 667 w 670"/>
                  <a:gd name="T17" fmla="*/ 92 h 174"/>
                  <a:gd name="T18" fmla="*/ 667 w 670"/>
                  <a:gd name="T19" fmla="*/ 92 h 174"/>
                  <a:gd name="T20" fmla="*/ 667 w 670"/>
                  <a:gd name="T21" fmla="*/ 93 h 174"/>
                  <a:gd name="T22" fmla="*/ 661 w 670"/>
                  <a:gd name="T23" fmla="*/ 104 h 174"/>
                  <a:gd name="T24" fmla="*/ 479 w 670"/>
                  <a:gd name="T25" fmla="*/ 174 h 174"/>
                  <a:gd name="T26" fmla="*/ 384 w 670"/>
                  <a:gd name="T27" fmla="*/ 160 h 174"/>
                  <a:gd name="T28" fmla="*/ 336 w 670"/>
                  <a:gd name="T29" fmla="*/ 146 h 174"/>
                  <a:gd name="T30" fmla="*/ 0 w 670"/>
                  <a:gd name="T31" fmla="*/ 47 h 174"/>
                  <a:gd name="T32" fmla="*/ 14 w 670"/>
                  <a:gd name="T33" fmla="*/ 0 h 174"/>
                  <a:gd name="T34" fmla="*/ 350 w 670"/>
                  <a:gd name="T35" fmla="*/ 99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0" h="174">
                    <a:moveTo>
                      <a:pt x="350" y="99"/>
                    </a:moveTo>
                    <a:cubicBezTo>
                      <a:pt x="398" y="113"/>
                      <a:pt x="398" y="113"/>
                      <a:pt x="398" y="113"/>
                    </a:cubicBezTo>
                    <a:cubicBezTo>
                      <a:pt x="399" y="113"/>
                      <a:pt x="399" y="113"/>
                      <a:pt x="399" y="113"/>
                    </a:cubicBezTo>
                    <a:cubicBezTo>
                      <a:pt x="399" y="114"/>
                      <a:pt x="434" y="125"/>
                      <a:pt x="480" y="124"/>
                    </a:cubicBezTo>
                    <a:cubicBezTo>
                      <a:pt x="539" y="124"/>
                      <a:pt x="588" y="105"/>
                      <a:pt x="626" y="69"/>
                    </a:cubicBezTo>
                    <a:cubicBezTo>
                      <a:pt x="629" y="66"/>
                      <a:pt x="632" y="64"/>
                      <a:pt x="635" y="63"/>
                    </a:cubicBezTo>
                    <a:cubicBezTo>
                      <a:pt x="644" y="60"/>
                      <a:pt x="654" y="62"/>
                      <a:pt x="661" y="69"/>
                    </a:cubicBezTo>
                    <a:cubicBezTo>
                      <a:pt x="667" y="75"/>
                      <a:pt x="670" y="83"/>
                      <a:pt x="667" y="92"/>
                    </a:cubicBezTo>
                    <a:cubicBezTo>
                      <a:pt x="667" y="92"/>
                      <a:pt x="667" y="92"/>
                      <a:pt x="667" y="92"/>
                    </a:cubicBezTo>
                    <a:cubicBezTo>
                      <a:pt x="667" y="92"/>
                      <a:pt x="667" y="92"/>
                      <a:pt x="667" y="92"/>
                    </a:cubicBezTo>
                    <a:cubicBezTo>
                      <a:pt x="667" y="92"/>
                      <a:pt x="667" y="93"/>
                      <a:pt x="667" y="93"/>
                    </a:cubicBezTo>
                    <a:cubicBezTo>
                      <a:pt x="666" y="97"/>
                      <a:pt x="664" y="101"/>
                      <a:pt x="661" y="104"/>
                    </a:cubicBezTo>
                    <a:cubicBezTo>
                      <a:pt x="614" y="150"/>
                      <a:pt x="551" y="174"/>
                      <a:pt x="479" y="174"/>
                    </a:cubicBezTo>
                    <a:cubicBezTo>
                      <a:pt x="427" y="174"/>
                      <a:pt x="389" y="162"/>
                      <a:pt x="384" y="160"/>
                    </a:cubicBezTo>
                    <a:cubicBezTo>
                      <a:pt x="336" y="146"/>
                      <a:pt x="336" y="146"/>
                      <a:pt x="336" y="14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50" y="99"/>
                      <a:pt x="350" y="99"/>
                      <a:pt x="350" y="99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1" name="íS1ídè"/>
              <p:cNvSpPr/>
              <p:nvPr/>
            </p:nvSpPr>
            <p:spPr bwMode="auto">
              <a:xfrm>
                <a:off x="3143" y="2557"/>
                <a:ext cx="163" cy="93"/>
              </a:xfrm>
              <a:custGeom>
                <a:avLst/>
                <a:gdLst>
                  <a:gd name="T0" fmla="*/ 49 w 609"/>
                  <a:gd name="T1" fmla="*/ 21 h 346"/>
                  <a:gd name="T2" fmla="*/ 141 w 609"/>
                  <a:gd name="T3" fmla="*/ 147 h 346"/>
                  <a:gd name="T4" fmla="*/ 216 w 609"/>
                  <a:gd name="T5" fmla="*/ 182 h 346"/>
                  <a:gd name="T6" fmla="*/ 216 w 609"/>
                  <a:gd name="T7" fmla="*/ 183 h 346"/>
                  <a:gd name="T8" fmla="*/ 265 w 609"/>
                  <a:gd name="T9" fmla="*/ 197 h 346"/>
                  <a:gd name="T10" fmla="*/ 609 w 609"/>
                  <a:gd name="T11" fmla="*/ 299 h 346"/>
                  <a:gd name="T12" fmla="*/ 595 w 609"/>
                  <a:gd name="T13" fmla="*/ 346 h 346"/>
                  <a:gd name="T14" fmla="*/ 251 w 609"/>
                  <a:gd name="T15" fmla="*/ 244 h 346"/>
                  <a:gd name="T16" fmla="*/ 203 w 609"/>
                  <a:gd name="T17" fmla="*/ 229 h 346"/>
                  <a:gd name="T18" fmla="*/ 116 w 609"/>
                  <a:gd name="T19" fmla="*/ 189 h 346"/>
                  <a:gd name="T20" fmla="*/ 1 w 609"/>
                  <a:gd name="T21" fmla="*/ 31 h 346"/>
                  <a:gd name="T22" fmla="*/ 2 w 609"/>
                  <a:gd name="T23" fmla="*/ 19 h 346"/>
                  <a:gd name="T24" fmla="*/ 2 w 609"/>
                  <a:gd name="T25" fmla="*/ 18 h 346"/>
                  <a:gd name="T26" fmla="*/ 2 w 609"/>
                  <a:gd name="T27" fmla="*/ 17 h 346"/>
                  <a:gd name="T28" fmla="*/ 2 w 609"/>
                  <a:gd name="T29" fmla="*/ 17 h 346"/>
                  <a:gd name="T30" fmla="*/ 20 w 609"/>
                  <a:gd name="T31" fmla="*/ 2 h 346"/>
                  <a:gd name="T32" fmla="*/ 45 w 609"/>
                  <a:gd name="T33" fmla="*/ 11 h 346"/>
                  <a:gd name="T34" fmla="*/ 49 w 609"/>
                  <a:gd name="T35" fmla="*/ 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9" h="346">
                    <a:moveTo>
                      <a:pt x="49" y="21"/>
                    </a:moveTo>
                    <a:cubicBezTo>
                      <a:pt x="61" y="72"/>
                      <a:pt x="92" y="114"/>
                      <a:pt x="141" y="147"/>
                    </a:cubicBezTo>
                    <a:cubicBezTo>
                      <a:pt x="180" y="172"/>
                      <a:pt x="215" y="182"/>
                      <a:pt x="216" y="182"/>
                    </a:cubicBezTo>
                    <a:cubicBezTo>
                      <a:pt x="216" y="183"/>
                      <a:pt x="216" y="183"/>
                      <a:pt x="216" y="183"/>
                    </a:cubicBezTo>
                    <a:cubicBezTo>
                      <a:pt x="265" y="197"/>
                      <a:pt x="265" y="197"/>
                      <a:pt x="265" y="197"/>
                    </a:cubicBezTo>
                    <a:cubicBezTo>
                      <a:pt x="609" y="299"/>
                      <a:pt x="609" y="299"/>
                      <a:pt x="609" y="299"/>
                    </a:cubicBezTo>
                    <a:cubicBezTo>
                      <a:pt x="595" y="346"/>
                      <a:pt x="595" y="346"/>
                      <a:pt x="595" y="346"/>
                    </a:cubicBezTo>
                    <a:cubicBezTo>
                      <a:pt x="251" y="244"/>
                      <a:pt x="251" y="244"/>
                      <a:pt x="251" y="244"/>
                    </a:cubicBezTo>
                    <a:cubicBezTo>
                      <a:pt x="203" y="229"/>
                      <a:pt x="203" y="229"/>
                      <a:pt x="203" y="229"/>
                    </a:cubicBezTo>
                    <a:cubicBezTo>
                      <a:pt x="198" y="228"/>
                      <a:pt x="159" y="217"/>
                      <a:pt x="116" y="189"/>
                    </a:cubicBezTo>
                    <a:cubicBezTo>
                      <a:pt x="55" y="150"/>
                      <a:pt x="15" y="95"/>
                      <a:pt x="1" y="31"/>
                    </a:cubicBezTo>
                    <a:cubicBezTo>
                      <a:pt x="0" y="27"/>
                      <a:pt x="0" y="23"/>
                      <a:pt x="2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5" y="10"/>
                      <a:pt x="11" y="4"/>
                      <a:pt x="20" y="2"/>
                    </a:cubicBezTo>
                    <a:cubicBezTo>
                      <a:pt x="30" y="0"/>
                      <a:pt x="39" y="4"/>
                      <a:pt x="45" y="11"/>
                    </a:cubicBezTo>
                    <a:cubicBezTo>
                      <a:pt x="47" y="14"/>
                      <a:pt x="49" y="17"/>
                      <a:pt x="49" y="21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2" name="iṥḷíďé"/>
              <p:cNvSpPr/>
              <p:nvPr/>
            </p:nvSpPr>
            <p:spPr bwMode="auto">
              <a:xfrm>
                <a:off x="3499" y="2287"/>
                <a:ext cx="373" cy="296"/>
              </a:xfrm>
              <a:custGeom>
                <a:avLst/>
                <a:gdLst>
                  <a:gd name="T0" fmla="*/ 1391 w 1392"/>
                  <a:gd name="T1" fmla="*/ 761 h 1103"/>
                  <a:gd name="T2" fmla="*/ 1392 w 1392"/>
                  <a:gd name="T3" fmla="*/ 762 h 1103"/>
                  <a:gd name="T4" fmla="*/ 1350 w 1392"/>
                  <a:gd name="T5" fmla="*/ 912 h 1103"/>
                  <a:gd name="T6" fmla="*/ 1350 w 1392"/>
                  <a:gd name="T7" fmla="*/ 912 h 1103"/>
                  <a:gd name="T8" fmla="*/ 934 w 1392"/>
                  <a:gd name="T9" fmla="*/ 1018 h 1103"/>
                  <a:gd name="T10" fmla="*/ 563 w 1392"/>
                  <a:gd name="T11" fmla="*/ 798 h 1103"/>
                  <a:gd name="T12" fmla="*/ 192 w 1392"/>
                  <a:gd name="T13" fmla="*/ 578 h 1103"/>
                  <a:gd name="T14" fmla="*/ 86 w 1392"/>
                  <a:gd name="T15" fmla="*/ 163 h 1103"/>
                  <a:gd name="T16" fmla="*/ 86 w 1392"/>
                  <a:gd name="T17" fmla="*/ 163 h 1103"/>
                  <a:gd name="T18" fmla="*/ 197 w 1392"/>
                  <a:gd name="T19" fmla="*/ 54 h 1103"/>
                  <a:gd name="T20" fmla="*/ 197 w 1392"/>
                  <a:gd name="T21" fmla="*/ 54 h 1103"/>
                  <a:gd name="T22" fmla="*/ 501 w 1392"/>
                  <a:gd name="T23" fmla="*/ 57 h 1103"/>
                  <a:gd name="T24" fmla="*/ 871 w 1392"/>
                  <a:gd name="T25" fmla="*/ 277 h 1103"/>
                  <a:gd name="T26" fmla="*/ 1242 w 1392"/>
                  <a:gd name="T27" fmla="*/ 497 h 1103"/>
                  <a:gd name="T28" fmla="*/ 1391 w 1392"/>
                  <a:gd name="T29" fmla="*/ 761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2" h="1103">
                    <a:moveTo>
                      <a:pt x="1391" y="761"/>
                    </a:moveTo>
                    <a:cubicBezTo>
                      <a:pt x="1392" y="762"/>
                      <a:pt x="1392" y="762"/>
                      <a:pt x="1392" y="762"/>
                    </a:cubicBezTo>
                    <a:cubicBezTo>
                      <a:pt x="1391" y="813"/>
                      <a:pt x="1378" y="865"/>
                      <a:pt x="1350" y="912"/>
                    </a:cubicBezTo>
                    <a:cubicBezTo>
                      <a:pt x="1350" y="912"/>
                      <a:pt x="1350" y="912"/>
                      <a:pt x="1350" y="912"/>
                    </a:cubicBezTo>
                    <a:cubicBezTo>
                      <a:pt x="1264" y="1056"/>
                      <a:pt x="1078" y="1103"/>
                      <a:pt x="934" y="1018"/>
                    </a:cubicBezTo>
                    <a:cubicBezTo>
                      <a:pt x="563" y="798"/>
                      <a:pt x="563" y="798"/>
                      <a:pt x="563" y="798"/>
                    </a:cubicBezTo>
                    <a:cubicBezTo>
                      <a:pt x="192" y="578"/>
                      <a:pt x="192" y="578"/>
                      <a:pt x="192" y="578"/>
                    </a:cubicBezTo>
                    <a:cubicBezTo>
                      <a:pt x="48" y="493"/>
                      <a:pt x="0" y="307"/>
                      <a:pt x="86" y="163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114" y="116"/>
                      <a:pt x="152" y="79"/>
                      <a:pt x="197" y="54"/>
                    </a:cubicBezTo>
                    <a:cubicBezTo>
                      <a:pt x="197" y="54"/>
                      <a:pt x="197" y="54"/>
                      <a:pt x="197" y="54"/>
                    </a:cubicBezTo>
                    <a:cubicBezTo>
                      <a:pt x="288" y="2"/>
                      <a:pt x="404" y="0"/>
                      <a:pt x="501" y="57"/>
                    </a:cubicBezTo>
                    <a:cubicBezTo>
                      <a:pt x="871" y="277"/>
                      <a:pt x="871" y="277"/>
                      <a:pt x="871" y="277"/>
                    </a:cubicBezTo>
                    <a:cubicBezTo>
                      <a:pt x="1242" y="497"/>
                      <a:pt x="1242" y="497"/>
                      <a:pt x="1242" y="497"/>
                    </a:cubicBezTo>
                    <a:cubicBezTo>
                      <a:pt x="1339" y="554"/>
                      <a:pt x="1392" y="656"/>
                      <a:pt x="1391" y="76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3" name="íṡlîḍé"/>
              <p:cNvSpPr/>
              <p:nvPr/>
            </p:nvSpPr>
            <p:spPr bwMode="auto">
              <a:xfrm>
                <a:off x="3717" y="2361"/>
                <a:ext cx="155" cy="130"/>
              </a:xfrm>
              <a:custGeom>
                <a:avLst/>
                <a:gdLst>
                  <a:gd name="T0" fmla="*/ 577 w 578"/>
                  <a:gd name="T1" fmla="*/ 484 h 484"/>
                  <a:gd name="T2" fmla="*/ 454 w 578"/>
                  <a:gd name="T3" fmla="*/ 364 h 484"/>
                  <a:gd name="T4" fmla="*/ 0 w 578"/>
                  <a:gd name="T5" fmla="*/ 95 h 484"/>
                  <a:gd name="T6" fmla="*/ 57 w 578"/>
                  <a:gd name="T7" fmla="*/ 0 h 484"/>
                  <a:gd name="T8" fmla="*/ 428 w 578"/>
                  <a:gd name="T9" fmla="*/ 220 h 484"/>
                  <a:gd name="T10" fmla="*/ 577 w 578"/>
                  <a:gd name="T11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484">
                    <a:moveTo>
                      <a:pt x="577" y="484"/>
                    </a:moveTo>
                    <a:cubicBezTo>
                      <a:pt x="546" y="437"/>
                      <a:pt x="505" y="394"/>
                      <a:pt x="454" y="364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28" y="220"/>
                      <a:pt x="428" y="220"/>
                      <a:pt x="428" y="220"/>
                    </a:cubicBezTo>
                    <a:cubicBezTo>
                      <a:pt x="525" y="277"/>
                      <a:pt x="578" y="379"/>
                      <a:pt x="577" y="484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4" name="îṥľïḓê"/>
              <p:cNvSpPr/>
              <p:nvPr/>
            </p:nvSpPr>
            <p:spPr bwMode="auto">
              <a:xfrm>
                <a:off x="3650" y="2387"/>
                <a:ext cx="222" cy="196"/>
              </a:xfrm>
              <a:custGeom>
                <a:avLst/>
                <a:gdLst>
                  <a:gd name="T0" fmla="*/ 787 w 829"/>
                  <a:gd name="T1" fmla="*/ 540 h 731"/>
                  <a:gd name="T2" fmla="*/ 371 w 829"/>
                  <a:gd name="T3" fmla="*/ 646 h 731"/>
                  <a:gd name="T4" fmla="*/ 0 w 829"/>
                  <a:gd name="T5" fmla="*/ 426 h 731"/>
                  <a:gd name="T6" fmla="*/ 252 w 829"/>
                  <a:gd name="T7" fmla="*/ 0 h 731"/>
                  <a:gd name="T8" fmla="*/ 705 w 829"/>
                  <a:gd name="T9" fmla="*/ 269 h 731"/>
                  <a:gd name="T10" fmla="*/ 829 w 829"/>
                  <a:gd name="T11" fmla="*/ 389 h 731"/>
                  <a:gd name="T12" fmla="*/ 787 w 829"/>
                  <a:gd name="T13" fmla="*/ 540 h 731"/>
                  <a:gd name="T14" fmla="*/ 787 w 829"/>
                  <a:gd name="T15" fmla="*/ 54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9" h="731">
                    <a:moveTo>
                      <a:pt x="787" y="540"/>
                    </a:moveTo>
                    <a:cubicBezTo>
                      <a:pt x="701" y="684"/>
                      <a:pt x="515" y="731"/>
                      <a:pt x="371" y="64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705" y="269"/>
                      <a:pt x="705" y="269"/>
                      <a:pt x="705" y="269"/>
                    </a:cubicBezTo>
                    <a:cubicBezTo>
                      <a:pt x="756" y="300"/>
                      <a:pt x="798" y="342"/>
                      <a:pt x="829" y="389"/>
                    </a:cubicBezTo>
                    <a:cubicBezTo>
                      <a:pt x="828" y="440"/>
                      <a:pt x="815" y="493"/>
                      <a:pt x="787" y="540"/>
                    </a:cubicBezTo>
                    <a:cubicBezTo>
                      <a:pt x="787" y="540"/>
                      <a:pt x="787" y="540"/>
                      <a:pt x="787" y="54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5" name="iṣḻiḓé"/>
              <p:cNvSpPr/>
              <p:nvPr/>
            </p:nvSpPr>
            <p:spPr bwMode="auto">
              <a:xfrm>
                <a:off x="3552" y="2287"/>
                <a:ext cx="181" cy="100"/>
              </a:xfrm>
              <a:custGeom>
                <a:avLst/>
                <a:gdLst>
                  <a:gd name="T0" fmla="*/ 166 w 675"/>
                  <a:gd name="T1" fmla="*/ 104 h 372"/>
                  <a:gd name="T2" fmla="*/ 0 w 675"/>
                  <a:gd name="T3" fmla="*/ 54 h 372"/>
                  <a:gd name="T4" fmla="*/ 305 w 675"/>
                  <a:gd name="T5" fmla="*/ 57 h 372"/>
                  <a:gd name="T6" fmla="*/ 675 w 675"/>
                  <a:gd name="T7" fmla="*/ 277 h 372"/>
                  <a:gd name="T8" fmla="*/ 618 w 675"/>
                  <a:gd name="T9" fmla="*/ 372 h 372"/>
                  <a:gd name="T10" fmla="*/ 166 w 675"/>
                  <a:gd name="T11" fmla="*/ 10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5" h="372">
                    <a:moveTo>
                      <a:pt x="166" y="104"/>
                    </a:moveTo>
                    <a:cubicBezTo>
                      <a:pt x="114" y="73"/>
                      <a:pt x="57" y="57"/>
                      <a:pt x="0" y="54"/>
                    </a:cubicBezTo>
                    <a:cubicBezTo>
                      <a:pt x="92" y="2"/>
                      <a:pt x="208" y="0"/>
                      <a:pt x="305" y="57"/>
                    </a:cubicBezTo>
                    <a:cubicBezTo>
                      <a:pt x="675" y="277"/>
                      <a:pt x="675" y="277"/>
                      <a:pt x="675" y="277"/>
                    </a:cubicBezTo>
                    <a:cubicBezTo>
                      <a:pt x="618" y="372"/>
                      <a:pt x="618" y="372"/>
                      <a:pt x="618" y="372"/>
                    </a:cubicBezTo>
                    <a:cubicBezTo>
                      <a:pt x="166" y="104"/>
                      <a:pt x="166" y="104"/>
                      <a:pt x="166" y="10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6" name="íṩḻîḓé"/>
              <p:cNvSpPr/>
              <p:nvPr/>
            </p:nvSpPr>
            <p:spPr bwMode="auto">
              <a:xfrm>
                <a:off x="3499" y="2302"/>
                <a:ext cx="218" cy="199"/>
              </a:xfrm>
              <a:custGeom>
                <a:avLst/>
                <a:gdLst>
                  <a:gd name="T0" fmla="*/ 814 w 814"/>
                  <a:gd name="T1" fmla="*/ 318 h 744"/>
                  <a:gd name="T2" fmla="*/ 562 w 814"/>
                  <a:gd name="T3" fmla="*/ 744 h 744"/>
                  <a:gd name="T4" fmla="*/ 192 w 814"/>
                  <a:gd name="T5" fmla="*/ 524 h 744"/>
                  <a:gd name="T6" fmla="*/ 86 w 814"/>
                  <a:gd name="T7" fmla="*/ 109 h 744"/>
                  <a:gd name="T8" fmla="*/ 86 w 814"/>
                  <a:gd name="T9" fmla="*/ 109 h 744"/>
                  <a:gd name="T10" fmla="*/ 197 w 814"/>
                  <a:gd name="T11" fmla="*/ 0 h 744"/>
                  <a:gd name="T12" fmla="*/ 362 w 814"/>
                  <a:gd name="T13" fmla="*/ 50 h 744"/>
                  <a:gd name="T14" fmla="*/ 814 w 814"/>
                  <a:gd name="T15" fmla="*/ 318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4" h="744">
                    <a:moveTo>
                      <a:pt x="814" y="318"/>
                    </a:moveTo>
                    <a:cubicBezTo>
                      <a:pt x="562" y="744"/>
                      <a:pt x="562" y="744"/>
                      <a:pt x="562" y="744"/>
                    </a:cubicBezTo>
                    <a:cubicBezTo>
                      <a:pt x="192" y="524"/>
                      <a:pt x="192" y="524"/>
                      <a:pt x="192" y="524"/>
                    </a:cubicBezTo>
                    <a:cubicBezTo>
                      <a:pt x="48" y="439"/>
                      <a:pt x="0" y="253"/>
                      <a:pt x="86" y="109"/>
                    </a:cubicBezTo>
                    <a:cubicBezTo>
                      <a:pt x="86" y="109"/>
                      <a:pt x="86" y="109"/>
                      <a:pt x="86" y="109"/>
                    </a:cubicBezTo>
                    <a:cubicBezTo>
                      <a:pt x="114" y="62"/>
                      <a:pt x="152" y="25"/>
                      <a:pt x="197" y="0"/>
                    </a:cubicBezTo>
                    <a:cubicBezTo>
                      <a:pt x="253" y="3"/>
                      <a:pt x="310" y="19"/>
                      <a:pt x="362" y="50"/>
                    </a:cubicBezTo>
                    <a:cubicBezTo>
                      <a:pt x="814" y="318"/>
                      <a:pt x="814" y="318"/>
                      <a:pt x="814" y="31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7" name="íśļiḍê"/>
              <p:cNvSpPr/>
              <p:nvPr/>
            </p:nvSpPr>
            <p:spPr bwMode="auto">
              <a:xfrm>
                <a:off x="3659" y="2475"/>
                <a:ext cx="172" cy="80"/>
              </a:xfrm>
              <a:custGeom>
                <a:avLst/>
                <a:gdLst>
                  <a:gd name="T0" fmla="*/ 326 w 641"/>
                  <a:gd name="T1" fmla="*/ 178 h 300"/>
                  <a:gd name="T2" fmla="*/ 370 w 641"/>
                  <a:gd name="T3" fmla="*/ 204 h 300"/>
                  <a:gd name="T4" fmla="*/ 371 w 641"/>
                  <a:gd name="T5" fmla="*/ 204 h 300"/>
                  <a:gd name="T6" fmla="*/ 447 w 641"/>
                  <a:gd name="T7" fmla="*/ 235 h 300"/>
                  <a:gd name="T8" fmla="*/ 602 w 641"/>
                  <a:gd name="T9" fmla="*/ 216 h 300"/>
                  <a:gd name="T10" fmla="*/ 612 w 641"/>
                  <a:gd name="T11" fmla="*/ 213 h 300"/>
                  <a:gd name="T12" fmla="*/ 636 w 641"/>
                  <a:gd name="T13" fmla="*/ 225 h 300"/>
                  <a:gd name="T14" fmla="*/ 636 w 641"/>
                  <a:gd name="T15" fmla="*/ 249 h 300"/>
                  <a:gd name="T16" fmla="*/ 636 w 641"/>
                  <a:gd name="T17" fmla="*/ 249 h 300"/>
                  <a:gd name="T18" fmla="*/ 636 w 641"/>
                  <a:gd name="T19" fmla="*/ 249 h 300"/>
                  <a:gd name="T20" fmla="*/ 636 w 641"/>
                  <a:gd name="T21" fmla="*/ 250 h 300"/>
                  <a:gd name="T22" fmla="*/ 627 w 641"/>
                  <a:gd name="T23" fmla="*/ 259 h 300"/>
                  <a:gd name="T24" fmla="*/ 433 w 641"/>
                  <a:gd name="T25" fmla="*/ 282 h 300"/>
                  <a:gd name="T26" fmla="*/ 344 w 641"/>
                  <a:gd name="T27" fmla="*/ 246 h 300"/>
                  <a:gd name="T28" fmla="*/ 301 w 641"/>
                  <a:gd name="T29" fmla="*/ 220 h 300"/>
                  <a:gd name="T30" fmla="*/ 0 w 641"/>
                  <a:gd name="T31" fmla="*/ 42 h 300"/>
                  <a:gd name="T32" fmla="*/ 25 w 641"/>
                  <a:gd name="T33" fmla="*/ 0 h 300"/>
                  <a:gd name="T34" fmla="*/ 326 w 641"/>
                  <a:gd name="T35" fmla="*/ 17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1" h="300">
                    <a:moveTo>
                      <a:pt x="326" y="178"/>
                    </a:moveTo>
                    <a:cubicBezTo>
                      <a:pt x="370" y="204"/>
                      <a:pt x="370" y="204"/>
                      <a:pt x="370" y="204"/>
                    </a:cubicBezTo>
                    <a:cubicBezTo>
                      <a:pt x="371" y="204"/>
                      <a:pt x="371" y="204"/>
                      <a:pt x="371" y="204"/>
                    </a:cubicBezTo>
                    <a:cubicBezTo>
                      <a:pt x="371" y="204"/>
                      <a:pt x="402" y="224"/>
                      <a:pt x="447" y="235"/>
                    </a:cubicBezTo>
                    <a:cubicBezTo>
                      <a:pt x="504" y="249"/>
                      <a:pt x="557" y="242"/>
                      <a:pt x="602" y="216"/>
                    </a:cubicBezTo>
                    <a:cubicBezTo>
                      <a:pt x="605" y="214"/>
                      <a:pt x="608" y="213"/>
                      <a:pt x="612" y="213"/>
                    </a:cubicBezTo>
                    <a:cubicBezTo>
                      <a:pt x="621" y="212"/>
                      <a:pt x="631" y="216"/>
                      <a:pt x="636" y="225"/>
                    </a:cubicBezTo>
                    <a:cubicBezTo>
                      <a:pt x="640" y="233"/>
                      <a:pt x="641" y="241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49"/>
                      <a:pt x="636" y="250"/>
                      <a:pt x="636" y="250"/>
                    </a:cubicBezTo>
                    <a:cubicBezTo>
                      <a:pt x="634" y="253"/>
                      <a:pt x="631" y="256"/>
                      <a:pt x="627" y="259"/>
                    </a:cubicBezTo>
                    <a:cubicBezTo>
                      <a:pt x="570" y="292"/>
                      <a:pt x="503" y="300"/>
                      <a:pt x="433" y="282"/>
                    </a:cubicBezTo>
                    <a:cubicBezTo>
                      <a:pt x="384" y="270"/>
                      <a:pt x="349" y="248"/>
                      <a:pt x="344" y="246"/>
                    </a:cubicBezTo>
                    <a:cubicBezTo>
                      <a:pt x="301" y="220"/>
                      <a:pt x="301" y="220"/>
                      <a:pt x="301" y="22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6" y="178"/>
                      <a:pt x="326" y="178"/>
                      <a:pt x="326" y="178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8" name="îṩḷíḍê"/>
              <p:cNvSpPr/>
              <p:nvPr/>
            </p:nvSpPr>
            <p:spPr bwMode="auto">
              <a:xfrm>
                <a:off x="3525" y="2358"/>
                <a:ext cx="141" cy="128"/>
              </a:xfrm>
              <a:custGeom>
                <a:avLst/>
                <a:gdLst>
                  <a:gd name="T0" fmla="*/ 51 w 525"/>
                  <a:gd name="T1" fmla="*/ 26 h 475"/>
                  <a:gd name="T2" fmla="*/ 109 w 525"/>
                  <a:gd name="T3" fmla="*/ 171 h 475"/>
                  <a:gd name="T4" fmla="*/ 172 w 525"/>
                  <a:gd name="T5" fmla="*/ 223 h 475"/>
                  <a:gd name="T6" fmla="*/ 173 w 525"/>
                  <a:gd name="T7" fmla="*/ 224 h 475"/>
                  <a:gd name="T8" fmla="*/ 216 w 525"/>
                  <a:gd name="T9" fmla="*/ 250 h 475"/>
                  <a:gd name="T10" fmla="*/ 525 w 525"/>
                  <a:gd name="T11" fmla="*/ 433 h 475"/>
                  <a:gd name="T12" fmla="*/ 500 w 525"/>
                  <a:gd name="T13" fmla="*/ 475 h 475"/>
                  <a:gd name="T14" fmla="*/ 191 w 525"/>
                  <a:gd name="T15" fmla="*/ 292 h 475"/>
                  <a:gd name="T16" fmla="*/ 148 w 525"/>
                  <a:gd name="T17" fmla="*/ 266 h 475"/>
                  <a:gd name="T18" fmla="*/ 74 w 525"/>
                  <a:gd name="T19" fmla="*/ 206 h 475"/>
                  <a:gd name="T20" fmla="*/ 1 w 525"/>
                  <a:gd name="T21" fmla="*/ 25 h 475"/>
                  <a:gd name="T22" fmla="*/ 4 w 525"/>
                  <a:gd name="T23" fmla="*/ 13 h 475"/>
                  <a:gd name="T24" fmla="*/ 4 w 525"/>
                  <a:gd name="T25" fmla="*/ 12 h 475"/>
                  <a:gd name="T26" fmla="*/ 4 w 525"/>
                  <a:gd name="T27" fmla="*/ 11 h 475"/>
                  <a:gd name="T28" fmla="*/ 5 w 525"/>
                  <a:gd name="T29" fmla="*/ 11 h 475"/>
                  <a:gd name="T30" fmla="*/ 26 w 525"/>
                  <a:gd name="T31" fmla="*/ 1 h 475"/>
                  <a:gd name="T32" fmla="*/ 49 w 525"/>
                  <a:gd name="T33" fmla="*/ 16 h 475"/>
                  <a:gd name="T34" fmla="*/ 51 w 525"/>
                  <a:gd name="T35" fmla="*/ 26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5" h="475">
                    <a:moveTo>
                      <a:pt x="51" y="26"/>
                    </a:moveTo>
                    <a:cubicBezTo>
                      <a:pt x="49" y="78"/>
                      <a:pt x="69" y="127"/>
                      <a:pt x="109" y="171"/>
                    </a:cubicBezTo>
                    <a:cubicBezTo>
                      <a:pt x="140" y="205"/>
                      <a:pt x="172" y="223"/>
                      <a:pt x="172" y="223"/>
                    </a:cubicBezTo>
                    <a:cubicBezTo>
                      <a:pt x="173" y="224"/>
                      <a:pt x="173" y="224"/>
                      <a:pt x="173" y="224"/>
                    </a:cubicBezTo>
                    <a:cubicBezTo>
                      <a:pt x="216" y="250"/>
                      <a:pt x="216" y="250"/>
                      <a:pt x="216" y="250"/>
                    </a:cubicBezTo>
                    <a:cubicBezTo>
                      <a:pt x="525" y="433"/>
                      <a:pt x="525" y="433"/>
                      <a:pt x="525" y="433"/>
                    </a:cubicBezTo>
                    <a:cubicBezTo>
                      <a:pt x="500" y="475"/>
                      <a:pt x="500" y="475"/>
                      <a:pt x="500" y="475"/>
                    </a:cubicBezTo>
                    <a:cubicBezTo>
                      <a:pt x="191" y="292"/>
                      <a:pt x="191" y="292"/>
                      <a:pt x="191" y="292"/>
                    </a:cubicBezTo>
                    <a:cubicBezTo>
                      <a:pt x="148" y="266"/>
                      <a:pt x="148" y="266"/>
                      <a:pt x="148" y="266"/>
                    </a:cubicBezTo>
                    <a:cubicBezTo>
                      <a:pt x="144" y="263"/>
                      <a:pt x="109" y="243"/>
                      <a:pt x="74" y="206"/>
                    </a:cubicBezTo>
                    <a:cubicBezTo>
                      <a:pt x="25" y="153"/>
                      <a:pt x="0" y="90"/>
                      <a:pt x="1" y="25"/>
                    </a:cubicBezTo>
                    <a:cubicBezTo>
                      <a:pt x="1" y="20"/>
                      <a:pt x="2" y="16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0" y="5"/>
                      <a:pt x="18" y="0"/>
                      <a:pt x="26" y="1"/>
                    </a:cubicBezTo>
                    <a:cubicBezTo>
                      <a:pt x="36" y="1"/>
                      <a:pt x="45" y="7"/>
                      <a:pt x="49" y="16"/>
                    </a:cubicBezTo>
                    <a:cubicBezTo>
                      <a:pt x="50" y="19"/>
                      <a:pt x="51" y="22"/>
                      <a:pt x="51" y="26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69" name="îš1iḑè"/>
              <p:cNvSpPr/>
              <p:nvPr/>
            </p:nvSpPr>
            <p:spPr bwMode="auto">
              <a:xfrm>
                <a:off x="2789" y="2658"/>
                <a:ext cx="394" cy="163"/>
              </a:xfrm>
              <a:custGeom>
                <a:avLst/>
                <a:gdLst>
                  <a:gd name="T0" fmla="*/ 1426 w 1469"/>
                  <a:gd name="T1" fmla="*/ 151 h 610"/>
                  <a:gd name="T2" fmla="*/ 1428 w 1469"/>
                  <a:gd name="T3" fmla="*/ 150 h 610"/>
                  <a:gd name="T4" fmla="*/ 1469 w 1469"/>
                  <a:gd name="T5" fmla="*/ 301 h 610"/>
                  <a:gd name="T6" fmla="*/ 1469 w 1469"/>
                  <a:gd name="T7" fmla="*/ 301 h 610"/>
                  <a:gd name="T8" fmla="*/ 1167 w 1469"/>
                  <a:gd name="T9" fmla="*/ 605 h 610"/>
                  <a:gd name="T10" fmla="*/ 735 w 1469"/>
                  <a:gd name="T11" fmla="*/ 608 h 610"/>
                  <a:gd name="T12" fmla="*/ 305 w 1469"/>
                  <a:gd name="T13" fmla="*/ 610 h 610"/>
                  <a:gd name="T14" fmla="*/ 0 w 1469"/>
                  <a:gd name="T15" fmla="*/ 308 h 610"/>
                  <a:gd name="T16" fmla="*/ 0 w 1469"/>
                  <a:gd name="T17" fmla="*/ 308 h 610"/>
                  <a:gd name="T18" fmla="*/ 39 w 1469"/>
                  <a:gd name="T19" fmla="*/ 157 h 610"/>
                  <a:gd name="T20" fmla="*/ 39 w 1469"/>
                  <a:gd name="T21" fmla="*/ 157 h 610"/>
                  <a:gd name="T22" fmla="*/ 301 w 1469"/>
                  <a:gd name="T23" fmla="*/ 4 h 610"/>
                  <a:gd name="T24" fmla="*/ 732 w 1469"/>
                  <a:gd name="T25" fmla="*/ 2 h 610"/>
                  <a:gd name="T26" fmla="*/ 1163 w 1469"/>
                  <a:gd name="T27" fmla="*/ 0 h 610"/>
                  <a:gd name="T28" fmla="*/ 1426 w 1469"/>
                  <a:gd name="T29" fmla="*/ 15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0">
                    <a:moveTo>
                      <a:pt x="1426" y="151"/>
                    </a:moveTo>
                    <a:cubicBezTo>
                      <a:pt x="1428" y="150"/>
                      <a:pt x="1428" y="150"/>
                      <a:pt x="1428" y="150"/>
                    </a:cubicBezTo>
                    <a:cubicBezTo>
                      <a:pt x="1453" y="195"/>
                      <a:pt x="1469" y="246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8"/>
                      <a:pt x="1334" y="605"/>
                      <a:pt x="1167" y="605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7" y="610"/>
                      <a:pt x="0" y="476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3"/>
                      <a:pt x="13" y="202"/>
                      <a:pt x="39" y="157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91" y="66"/>
                      <a:pt x="189" y="5"/>
                      <a:pt x="301" y="4"/>
                    </a:cubicBezTo>
                    <a:cubicBezTo>
                      <a:pt x="732" y="2"/>
                      <a:pt x="732" y="2"/>
                      <a:pt x="732" y="2"/>
                    </a:cubicBezTo>
                    <a:cubicBezTo>
                      <a:pt x="1163" y="0"/>
                      <a:pt x="1163" y="0"/>
                      <a:pt x="1163" y="0"/>
                    </a:cubicBezTo>
                    <a:cubicBezTo>
                      <a:pt x="1275" y="0"/>
                      <a:pt x="1374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0" name="iṩlíḋè"/>
              <p:cNvSpPr/>
              <p:nvPr/>
            </p:nvSpPr>
            <p:spPr bwMode="auto">
              <a:xfrm>
                <a:off x="2986" y="2658"/>
                <a:ext cx="186" cy="40"/>
              </a:xfrm>
              <a:custGeom>
                <a:avLst/>
                <a:gdLst>
                  <a:gd name="T0" fmla="*/ 694 w 694"/>
                  <a:gd name="T1" fmla="*/ 150 h 150"/>
                  <a:gd name="T2" fmla="*/ 527 w 694"/>
                  <a:gd name="T3" fmla="*/ 111 h 150"/>
                  <a:gd name="T4" fmla="*/ 0 w 694"/>
                  <a:gd name="T5" fmla="*/ 113 h 150"/>
                  <a:gd name="T6" fmla="*/ 0 w 694"/>
                  <a:gd name="T7" fmla="*/ 2 h 150"/>
                  <a:gd name="T8" fmla="*/ 431 w 694"/>
                  <a:gd name="T9" fmla="*/ 0 h 150"/>
                  <a:gd name="T10" fmla="*/ 694 w 694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0">
                    <a:moveTo>
                      <a:pt x="694" y="150"/>
                    </a:moveTo>
                    <a:cubicBezTo>
                      <a:pt x="644" y="125"/>
                      <a:pt x="587" y="110"/>
                      <a:pt x="527" y="11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43" y="0"/>
                      <a:pt x="642" y="60"/>
                      <a:pt x="694" y="15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1" name="îsḻiďè"/>
              <p:cNvSpPr/>
              <p:nvPr/>
            </p:nvSpPr>
            <p:spPr bwMode="auto">
              <a:xfrm>
                <a:off x="2986" y="2687"/>
                <a:ext cx="197" cy="134"/>
              </a:xfrm>
              <a:custGeom>
                <a:avLst/>
                <a:gdLst>
                  <a:gd name="T0" fmla="*/ 737 w 737"/>
                  <a:gd name="T1" fmla="*/ 191 h 498"/>
                  <a:gd name="T2" fmla="*/ 435 w 737"/>
                  <a:gd name="T3" fmla="*/ 495 h 498"/>
                  <a:gd name="T4" fmla="*/ 3 w 737"/>
                  <a:gd name="T5" fmla="*/ 498 h 498"/>
                  <a:gd name="T6" fmla="*/ 0 w 737"/>
                  <a:gd name="T7" fmla="*/ 3 h 498"/>
                  <a:gd name="T8" fmla="*/ 527 w 737"/>
                  <a:gd name="T9" fmla="*/ 1 h 498"/>
                  <a:gd name="T10" fmla="*/ 695 w 737"/>
                  <a:gd name="T11" fmla="*/ 40 h 498"/>
                  <a:gd name="T12" fmla="*/ 737 w 737"/>
                  <a:gd name="T13" fmla="*/ 191 h 498"/>
                  <a:gd name="T14" fmla="*/ 737 w 737"/>
                  <a:gd name="T15" fmla="*/ 19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7" h="498">
                    <a:moveTo>
                      <a:pt x="737" y="191"/>
                    </a:moveTo>
                    <a:cubicBezTo>
                      <a:pt x="737" y="358"/>
                      <a:pt x="602" y="495"/>
                      <a:pt x="435" y="495"/>
                    </a:cubicBezTo>
                    <a:cubicBezTo>
                      <a:pt x="3" y="498"/>
                      <a:pt x="3" y="498"/>
                      <a:pt x="3" y="49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7" y="1"/>
                      <a:pt x="527" y="1"/>
                      <a:pt x="527" y="1"/>
                    </a:cubicBezTo>
                    <a:cubicBezTo>
                      <a:pt x="587" y="0"/>
                      <a:pt x="645" y="15"/>
                      <a:pt x="695" y="40"/>
                    </a:cubicBezTo>
                    <a:cubicBezTo>
                      <a:pt x="721" y="84"/>
                      <a:pt x="737" y="136"/>
                      <a:pt x="737" y="191"/>
                    </a:cubicBezTo>
                    <a:cubicBezTo>
                      <a:pt x="737" y="191"/>
                      <a:pt x="737" y="191"/>
                      <a:pt x="737" y="191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2" name="ïšļîḋe"/>
              <p:cNvSpPr/>
              <p:nvPr/>
            </p:nvSpPr>
            <p:spPr bwMode="auto">
              <a:xfrm>
                <a:off x="2800" y="2658"/>
                <a:ext cx="186" cy="42"/>
              </a:xfrm>
              <a:custGeom>
                <a:avLst/>
                <a:gdLst>
                  <a:gd name="T0" fmla="*/ 168 w 694"/>
                  <a:gd name="T1" fmla="*/ 114 h 156"/>
                  <a:gd name="T2" fmla="*/ 0 w 694"/>
                  <a:gd name="T3" fmla="*/ 156 h 156"/>
                  <a:gd name="T4" fmla="*/ 263 w 694"/>
                  <a:gd name="T5" fmla="*/ 2 h 156"/>
                  <a:gd name="T6" fmla="*/ 694 w 694"/>
                  <a:gd name="T7" fmla="*/ 0 h 156"/>
                  <a:gd name="T8" fmla="*/ 694 w 694"/>
                  <a:gd name="T9" fmla="*/ 111 h 156"/>
                  <a:gd name="T10" fmla="*/ 168 w 694"/>
                  <a:gd name="T11" fmla="*/ 1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168" y="114"/>
                    </a:moveTo>
                    <a:cubicBezTo>
                      <a:pt x="108" y="114"/>
                      <a:pt x="50" y="130"/>
                      <a:pt x="0" y="156"/>
                    </a:cubicBezTo>
                    <a:cubicBezTo>
                      <a:pt x="52" y="64"/>
                      <a:pt x="150" y="3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4"/>
                      <a:pt x="168" y="114"/>
                      <a:pt x="168" y="11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3" name="iṣ1îḋe"/>
              <p:cNvSpPr/>
              <p:nvPr/>
            </p:nvSpPr>
            <p:spPr bwMode="auto">
              <a:xfrm>
                <a:off x="2789" y="2688"/>
                <a:ext cx="197" cy="133"/>
              </a:xfrm>
              <a:custGeom>
                <a:avLst/>
                <a:gdLst>
                  <a:gd name="T0" fmla="*/ 732 w 735"/>
                  <a:gd name="T1" fmla="*/ 0 h 497"/>
                  <a:gd name="T2" fmla="*/ 735 w 735"/>
                  <a:gd name="T3" fmla="*/ 495 h 497"/>
                  <a:gd name="T4" fmla="*/ 304 w 735"/>
                  <a:gd name="T5" fmla="*/ 497 h 497"/>
                  <a:gd name="T6" fmla="*/ 0 w 735"/>
                  <a:gd name="T7" fmla="*/ 195 h 497"/>
                  <a:gd name="T8" fmla="*/ 0 w 735"/>
                  <a:gd name="T9" fmla="*/ 195 h 497"/>
                  <a:gd name="T10" fmla="*/ 39 w 735"/>
                  <a:gd name="T11" fmla="*/ 44 h 497"/>
                  <a:gd name="T12" fmla="*/ 206 w 735"/>
                  <a:gd name="T13" fmla="*/ 3 h 497"/>
                  <a:gd name="T14" fmla="*/ 732 w 735"/>
                  <a:gd name="T15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7">
                    <a:moveTo>
                      <a:pt x="732" y="0"/>
                    </a:moveTo>
                    <a:cubicBezTo>
                      <a:pt x="735" y="495"/>
                      <a:pt x="735" y="495"/>
                      <a:pt x="735" y="495"/>
                    </a:cubicBezTo>
                    <a:cubicBezTo>
                      <a:pt x="304" y="497"/>
                      <a:pt x="304" y="497"/>
                      <a:pt x="304" y="497"/>
                    </a:cubicBezTo>
                    <a:cubicBezTo>
                      <a:pt x="137" y="497"/>
                      <a:pt x="0" y="363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3" y="89"/>
                      <a:pt x="39" y="44"/>
                    </a:cubicBezTo>
                    <a:cubicBezTo>
                      <a:pt x="89" y="18"/>
                      <a:pt x="146" y="3"/>
                      <a:pt x="206" y="3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4" name="iṧlïḋê"/>
              <p:cNvSpPr/>
              <p:nvPr/>
            </p:nvSpPr>
            <p:spPr bwMode="auto">
              <a:xfrm>
                <a:off x="2986" y="2756"/>
                <a:ext cx="175" cy="47"/>
              </a:xfrm>
              <a:custGeom>
                <a:avLst/>
                <a:gdLst>
                  <a:gd name="T0" fmla="*/ 350 w 652"/>
                  <a:gd name="T1" fmla="*/ 124 h 174"/>
                  <a:gd name="T2" fmla="*/ 400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4 h 174"/>
                  <a:gd name="T10" fmla="*/ 613 w 652"/>
                  <a:gd name="T11" fmla="*/ 7 h 174"/>
                  <a:gd name="T12" fmla="*/ 640 w 652"/>
                  <a:gd name="T13" fmla="*/ 5 h 174"/>
                  <a:gd name="T14" fmla="*/ 652 w 652"/>
                  <a:gd name="T15" fmla="*/ 25 h 174"/>
                  <a:gd name="T16" fmla="*/ 652 w 652"/>
                  <a:gd name="T17" fmla="*/ 25 h 174"/>
                  <a:gd name="T18" fmla="*/ 652 w 652"/>
                  <a:gd name="T19" fmla="*/ 25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8 h 174"/>
                  <a:gd name="T26" fmla="*/ 400 w 652"/>
                  <a:gd name="T27" fmla="*/ 172 h 174"/>
                  <a:gd name="T28" fmla="*/ 350 w 652"/>
                  <a:gd name="T29" fmla="*/ 172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4"/>
                    </a:moveTo>
                    <a:cubicBezTo>
                      <a:pt x="400" y="123"/>
                      <a:pt x="400" y="123"/>
                      <a:pt x="400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2" y="123"/>
                      <a:pt x="438" y="124"/>
                      <a:pt x="482" y="110"/>
                    </a:cubicBezTo>
                    <a:cubicBezTo>
                      <a:pt x="539" y="93"/>
                      <a:pt x="581" y="60"/>
                      <a:pt x="606" y="14"/>
                    </a:cubicBezTo>
                    <a:cubicBezTo>
                      <a:pt x="608" y="11"/>
                      <a:pt x="610" y="9"/>
                      <a:pt x="613" y="7"/>
                    </a:cubicBezTo>
                    <a:cubicBezTo>
                      <a:pt x="620" y="1"/>
                      <a:pt x="631" y="0"/>
                      <a:pt x="640" y="5"/>
                    </a:cubicBezTo>
                    <a:cubicBezTo>
                      <a:pt x="647" y="9"/>
                      <a:pt x="652" y="16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6"/>
                      <a:pt x="652" y="26"/>
                    </a:cubicBezTo>
                    <a:cubicBezTo>
                      <a:pt x="652" y="30"/>
                      <a:pt x="651" y="35"/>
                      <a:pt x="649" y="38"/>
                    </a:cubicBezTo>
                    <a:cubicBezTo>
                      <a:pt x="618" y="96"/>
                      <a:pt x="564" y="137"/>
                      <a:pt x="495" y="158"/>
                    </a:cubicBezTo>
                    <a:cubicBezTo>
                      <a:pt x="446" y="173"/>
                      <a:pt x="406" y="172"/>
                      <a:pt x="400" y="172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4"/>
                      <a:pt x="350" y="124"/>
                      <a:pt x="350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5" name="îśḻîḍè"/>
              <p:cNvSpPr/>
              <p:nvPr/>
            </p:nvSpPr>
            <p:spPr bwMode="auto">
              <a:xfrm>
                <a:off x="2809" y="2758"/>
                <a:ext cx="177" cy="46"/>
              </a:xfrm>
              <a:custGeom>
                <a:avLst/>
                <a:gdLst>
                  <a:gd name="T0" fmla="*/ 46 w 662"/>
                  <a:gd name="T1" fmla="*/ 14 h 171"/>
                  <a:gd name="T2" fmla="*/ 171 w 662"/>
                  <a:gd name="T3" fmla="*/ 109 h 171"/>
                  <a:gd name="T4" fmla="*/ 252 w 662"/>
                  <a:gd name="T5" fmla="*/ 121 h 171"/>
                  <a:gd name="T6" fmla="*/ 253 w 662"/>
                  <a:gd name="T7" fmla="*/ 121 h 171"/>
                  <a:gd name="T8" fmla="*/ 303 w 662"/>
                  <a:gd name="T9" fmla="*/ 121 h 171"/>
                  <a:gd name="T10" fmla="*/ 662 w 662"/>
                  <a:gd name="T11" fmla="*/ 119 h 171"/>
                  <a:gd name="T12" fmla="*/ 662 w 662"/>
                  <a:gd name="T13" fmla="*/ 168 h 171"/>
                  <a:gd name="T14" fmla="*/ 303 w 662"/>
                  <a:gd name="T15" fmla="*/ 170 h 171"/>
                  <a:gd name="T16" fmla="*/ 253 w 662"/>
                  <a:gd name="T17" fmla="*/ 170 h 171"/>
                  <a:gd name="T18" fmla="*/ 158 w 662"/>
                  <a:gd name="T19" fmla="*/ 157 h 171"/>
                  <a:gd name="T20" fmla="*/ 3 w 662"/>
                  <a:gd name="T21" fmla="*/ 39 h 171"/>
                  <a:gd name="T22" fmla="*/ 0 w 662"/>
                  <a:gd name="T23" fmla="*/ 27 h 171"/>
                  <a:gd name="T24" fmla="*/ 0 w 662"/>
                  <a:gd name="T25" fmla="*/ 25 h 171"/>
                  <a:gd name="T26" fmla="*/ 0 w 662"/>
                  <a:gd name="T27" fmla="*/ 25 h 171"/>
                  <a:gd name="T28" fmla="*/ 0 w 662"/>
                  <a:gd name="T29" fmla="*/ 25 h 171"/>
                  <a:gd name="T30" fmla="*/ 12 w 662"/>
                  <a:gd name="T31" fmla="*/ 5 h 171"/>
                  <a:gd name="T32" fmla="*/ 39 w 662"/>
                  <a:gd name="T33" fmla="*/ 7 h 171"/>
                  <a:gd name="T34" fmla="*/ 46 w 662"/>
                  <a:gd name="T35" fmla="*/ 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46" y="14"/>
                    </a:moveTo>
                    <a:cubicBezTo>
                      <a:pt x="72" y="60"/>
                      <a:pt x="114" y="92"/>
                      <a:pt x="171" y="109"/>
                    </a:cubicBezTo>
                    <a:cubicBezTo>
                      <a:pt x="215" y="122"/>
                      <a:pt x="252" y="121"/>
                      <a:pt x="252" y="121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7" y="171"/>
                      <a:pt x="158" y="157"/>
                    </a:cubicBezTo>
                    <a:cubicBezTo>
                      <a:pt x="89" y="136"/>
                      <a:pt x="35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7"/>
                      <a:pt x="5" y="9"/>
                      <a:pt x="12" y="5"/>
                    </a:cubicBezTo>
                    <a:cubicBezTo>
                      <a:pt x="21" y="0"/>
                      <a:pt x="32" y="1"/>
                      <a:pt x="39" y="7"/>
                    </a:cubicBezTo>
                    <a:cubicBezTo>
                      <a:pt x="42" y="9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6" name="íş1iḑè"/>
              <p:cNvSpPr/>
              <p:nvPr/>
            </p:nvSpPr>
            <p:spPr bwMode="auto">
              <a:xfrm>
                <a:off x="3455" y="2752"/>
                <a:ext cx="394" cy="163"/>
              </a:xfrm>
              <a:custGeom>
                <a:avLst/>
                <a:gdLst>
                  <a:gd name="T0" fmla="*/ 1426 w 1469"/>
                  <a:gd name="T1" fmla="*/ 151 h 611"/>
                  <a:gd name="T2" fmla="*/ 1428 w 1469"/>
                  <a:gd name="T3" fmla="*/ 151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5 w 1469"/>
                  <a:gd name="T11" fmla="*/ 608 h 611"/>
                  <a:gd name="T12" fmla="*/ 305 w 1469"/>
                  <a:gd name="T13" fmla="*/ 610 h 611"/>
                  <a:gd name="T14" fmla="*/ 0 w 1469"/>
                  <a:gd name="T15" fmla="*/ 309 h 611"/>
                  <a:gd name="T16" fmla="*/ 0 w 1469"/>
                  <a:gd name="T17" fmla="*/ 308 h 611"/>
                  <a:gd name="T18" fmla="*/ 39 w 1469"/>
                  <a:gd name="T19" fmla="*/ 158 h 611"/>
                  <a:gd name="T20" fmla="*/ 39 w 1469"/>
                  <a:gd name="T21" fmla="*/ 158 h 611"/>
                  <a:gd name="T22" fmla="*/ 301 w 1469"/>
                  <a:gd name="T23" fmla="*/ 5 h 611"/>
                  <a:gd name="T24" fmla="*/ 732 w 1469"/>
                  <a:gd name="T25" fmla="*/ 3 h 611"/>
                  <a:gd name="T26" fmla="*/ 1163 w 1469"/>
                  <a:gd name="T27" fmla="*/ 1 h 611"/>
                  <a:gd name="T28" fmla="*/ 1426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6" y="151"/>
                    </a:moveTo>
                    <a:cubicBezTo>
                      <a:pt x="1428" y="151"/>
                      <a:pt x="1428" y="151"/>
                      <a:pt x="1428" y="151"/>
                    </a:cubicBezTo>
                    <a:cubicBezTo>
                      <a:pt x="1453" y="195"/>
                      <a:pt x="1469" y="246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7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7" y="611"/>
                      <a:pt x="0" y="476"/>
                      <a:pt x="0" y="309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4"/>
                      <a:pt x="13" y="202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91" y="66"/>
                      <a:pt x="189" y="5"/>
                      <a:pt x="301" y="5"/>
                    </a:cubicBezTo>
                    <a:cubicBezTo>
                      <a:pt x="732" y="3"/>
                      <a:pt x="732" y="3"/>
                      <a:pt x="732" y="3"/>
                    </a:cubicBezTo>
                    <a:cubicBezTo>
                      <a:pt x="1163" y="1"/>
                      <a:pt x="1163" y="1"/>
                      <a:pt x="1163" y="1"/>
                    </a:cubicBezTo>
                    <a:cubicBezTo>
                      <a:pt x="1276" y="0"/>
                      <a:pt x="1374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7" name="ïṣļiḍé"/>
              <p:cNvSpPr/>
              <p:nvPr/>
            </p:nvSpPr>
            <p:spPr bwMode="auto">
              <a:xfrm>
                <a:off x="3651" y="2752"/>
                <a:ext cx="186" cy="40"/>
              </a:xfrm>
              <a:custGeom>
                <a:avLst/>
                <a:gdLst>
                  <a:gd name="T0" fmla="*/ 694 w 694"/>
                  <a:gd name="T1" fmla="*/ 151 h 151"/>
                  <a:gd name="T2" fmla="*/ 527 w 694"/>
                  <a:gd name="T3" fmla="*/ 111 h 151"/>
                  <a:gd name="T4" fmla="*/ 0 w 694"/>
                  <a:gd name="T5" fmla="*/ 113 h 151"/>
                  <a:gd name="T6" fmla="*/ 0 w 694"/>
                  <a:gd name="T7" fmla="*/ 3 h 151"/>
                  <a:gd name="T8" fmla="*/ 431 w 694"/>
                  <a:gd name="T9" fmla="*/ 1 h 151"/>
                  <a:gd name="T10" fmla="*/ 694 w 694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694" y="151"/>
                    </a:moveTo>
                    <a:cubicBezTo>
                      <a:pt x="644" y="126"/>
                      <a:pt x="587" y="111"/>
                      <a:pt x="527" y="11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31" y="1"/>
                      <a:pt x="431" y="1"/>
                      <a:pt x="431" y="1"/>
                    </a:cubicBezTo>
                    <a:cubicBezTo>
                      <a:pt x="544" y="0"/>
                      <a:pt x="642" y="60"/>
                      <a:pt x="694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8" name="ísḷïďê"/>
              <p:cNvSpPr/>
              <p:nvPr/>
            </p:nvSpPr>
            <p:spPr bwMode="auto">
              <a:xfrm>
                <a:off x="3651" y="2781"/>
                <a:ext cx="198" cy="134"/>
              </a:xfrm>
              <a:custGeom>
                <a:avLst/>
                <a:gdLst>
                  <a:gd name="T0" fmla="*/ 736 w 736"/>
                  <a:gd name="T1" fmla="*/ 190 h 497"/>
                  <a:gd name="T2" fmla="*/ 434 w 736"/>
                  <a:gd name="T3" fmla="*/ 495 h 497"/>
                  <a:gd name="T4" fmla="*/ 2 w 736"/>
                  <a:gd name="T5" fmla="*/ 497 h 497"/>
                  <a:gd name="T6" fmla="*/ 0 w 736"/>
                  <a:gd name="T7" fmla="*/ 2 h 497"/>
                  <a:gd name="T8" fmla="*/ 526 w 736"/>
                  <a:gd name="T9" fmla="*/ 0 h 497"/>
                  <a:gd name="T10" fmla="*/ 694 w 736"/>
                  <a:gd name="T11" fmla="*/ 39 h 497"/>
                  <a:gd name="T12" fmla="*/ 736 w 736"/>
                  <a:gd name="T13" fmla="*/ 190 h 497"/>
                  <a:gd name="T14" fmla="*/ 736 w 736"/>
                  <a:gd name="T15" fmla="*/ 19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6" y="190"/>
                    </a:moveTo>
                    <a:cubicBezTo>
                      <a:pt x="736" y="358"/>
                      <a:pt x="601" y="494"/>
                      <a:pt x="434" y="495"/>
                    </a:cubicBezTo>
                    <a:cubicBezTo>
                      <a:pt x="2" y="497"/>
                      <a:pt x="2" y="497"/>
                      <a:pt x="2" y="49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86" y="0"/>
                      <a:pt x="644" y="14"/>
                      <a:pt x="694" y="39"/>
                    </a:cubicBezTo>
                    <a:cubicBezTo>
                      <a:pt x="720" y="84"/>
                      <a:pt x="736" y="135"/>
                      <a:pt x="736" y="190"/>
                    </a:cubicBezTo>
                    <a:cubicBezTo>
                      <a:pt x="736" y="190"/>
                      <a:pt x="736" y="190"/>
                      <a:pt x="736" y="19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79" name="iśliḋè"/>
              <p:cNvSpPr/>
              <p:nvPr/>
            </p:nvSpPr>
            <p:spPr bwMode="auto">
              <a:xfrm>
                <a:off x="3465" y="2752"/>
                <a:ext cx="186" cy="42"/>
              </a:xfrm>
              <a:custGeom>
                <a:avLst/>
                <a:gdLst>
                  <a:gd name="T0" fmla="*/ 168 w 694"/>
                  <a:gd name="T1" fmla="*/ 113 h 155"/>
                  <a:gd name="T2" fmla="*/ 0 w 694"/>
                  <a:gd name="T3" fmla="*/ 155 h 155"/>
                  <a:gd name="T4" fmla="*/ 263 w 694"/>
                  <a:gd name="T5" fmla="*/ 2 h 155"/>
                  <a:gd name="T6" fmla="*/ 694 w 694"/>
                  <a:gd name="T7" fmla="*/ 0 h 155"/>
                  <a:gd name="T8" fmla="*/ 694 w 694"/>
                  <a:gd name="T9" fmla="*/ 110 h 155"/>
                  <a:gd name="T10" fmla="*/ 168 w 694"/>
                  <a:gd name="T11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5">
                    <a:moveTo>
                      <a:pt x="168" y="113"/>
                    </a:moveTo>
                    <a:cubicBezTo>
                      <a:pt x="108" y="113"/>
                      <a:pt x="51" y="129"/>
                      <a:pt x="0" y="155"/>
                    </a:cubicBezTo>
                    <a:cubicBezTo>
                      <a:pt x="52" y="63"/>
                      <a:pt x="150" y="2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4" y="110"/>
                      <a:pt x="694" y="110"/>
                      <a:pt x="694" y="110"/>
                    </a:cubicBezTo>
                    <a:cubicBezTo>
                      <a:pt x="168" y="113"/>
                      <a:pt x="168" y="113"/>
                      <a:pt x="168" y="113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0" name="iṣḷiḍé"/>
              <p:cNvSpPr/>
              <p:nvPr/>
            </p:nvSpPr>
            <p:spPr bwMode="auto">
              <a:xfrm>
                <a:off x="3455" y="2782"/>
                <a:ext cx="197" cy="133"/>
              </a:xfrm>
              <a:custGeom>
                <a:avLst/>
                <a:gdLst>
                  <a:gd name="T0" fmla="*/ 732 w 735"/>
                  <a:gd name="T1" fmla="*/ 0 h 498"/>
                  <a:gd name="T2" fmla="*/ 735 w 735"/>
                  <a:gd name="T3" fmla="*/ 495 h 498"/>
                  <a:gd name="T4" fmla="*/ 304 w 735"/>
                  <a:gd name="T5" fmla="*/ 497 h 498"/>
                  <a:gd name="T6" fmla="*/ 0 w 735"/>
                  <a:gd name="T7" fmla="*/ 196 h 498"/>
                  <a:gd name="T8" fmla="*/ 0 w 735"/>
                  <a:gd name="T9" fmla="*/ 195 h 498"/>
                  <a:gd name="T10" fmla="*/ 39 w 735"/>
                  <a:gd name="T11" fmla="*/ 44 h 498"/>
                  <a:gd name="T12" fmla="*/ 206 w 735"/>
                  <a:gd name="T13" fmla="*/ 3 h 498"/>
                  <a:gd name="T14" fmla="*/ 732 w 735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8">
                    <a:moveTo>
                      <a:pt x="732" y="0"/>
                    </a:moveTo>
                    <a:cubicBezTo>
                      <a:pt x="735" y="495"/>
                      <a:pt x="735" y="495"/>
                      <a:pt x="735" y="495"/>
                    </a:cubicBezTo>
                    <a:cubicBezTo>
                      <a:pt x="304" y="497"/>
                      <a:pt x="304" y="497"/>
                      <a:pt x="304" y="497"/>
                    </a:cubicBezTo>
                    <a:cubicBezTo>
                      <a:pt x="137" y="498"/>
                      <a:pt x="0" y="363"/>
                      <a:pt x="0" y="196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1"/>
                      <a:pt x="13" y="89"/>
                      <a:pt x="39" y="44"/>
                    </a:cubicBezTo>
                    <a:cubicBezTo>
                      <a:pt x="89" y="18"/>
                      <a:pt x="146" y="3"/>
                      <a:pt x="206" y="3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1" name="î$ľíḋe"/>
              <p:cNvSpPr/>
              <p:nvPr/>
            </p:nvSpPr>
            <p:spPr bwMode="auto">
              <a:xfrm>
                <a:off x="3652" y="2850"/>
                <a:ext cx="175" cy="47"/>
              </a:xfrm>
              <a:custGeom>
                <a:avLst/>
                <a:gdLst>
                  <a:gd name="T0" fmla="*/ 350 w 653"/>
                  <a:gd name="T1" fmla="*/ 124 h 174"/>
                  <a:gd name="T2" fmla="*/ 401 w 653"/>
                  <a:gd name="T3" fmla="*/ 124 h 174"/>
                  <a:gd name="T4" fmla="*/ 401 w 653"/>
                  <a:gd name="T5" fmla="*/ 123 h 174"/>
                  <a:gd name="T6" fmla="*/ 483 w 653"/>
                  <a:gd name="T7" fmla="*/ 111 h 174"/>
                  <a:gd name="T8" fmla="*/ 606 w 653"/>
                  <a:gd name="T9" fmla="*/ 15 h 174"/>
                  <a:gd name="T10" fmla="*/ 613 w 653"/>
                  <a:gd name="T11" fmla="*/ 7 h 174"/>
                  <a:gd name="T12" fmla="*/ 640 w 653"/>
                  <a:gd name="T13" fmla="*/ 5 h 174"/>
                  <a:gd name="T14" fmla="*/ 652 w 653"/>
                  <a:gd name="T15" fmla="*/ 25 h 174"/>
                  <a:gd name="T16" fmla="*/ 652 w 653"/>
                  <a:gd name="T17" fmla="*/ 25 h 174"/>
                  <a:gd name="T18" fmla="*/ 652 w 653"/>
                  <a:gd name="T19" fmla="*/ 25 h 174"/>
                  <a:gd name="T20" fmla="*/ 653 w 653"/>
                  <a:gd name="T21" fmla="*/ 27 h 174"/>
                  <a:gd name="T22" fmla="*/ 649 w 653"/>
                  <a:gd name="T23" fmla="*/ 39 h 174"/>
                  <a:gd name="T24" fmla="*/ 495 w 653"/>
                  <a:gd name="T25" fmla="*/ 158 h 174"/>
                  <a:gd name="T26" fmla="*/ 401 w 653"/>
                  <a:gd name="T27" fmla="*/ 173 h 174"/>
                  <a:gd name="T28" fmla="*/ 351 w 653"/>
                  <a:gd name="T29" fmla="*/ 173 h 174"/>
                  <a:gd name="T30" fmla="*/ 0 w 653"/>
                  <a:gd name="T31" fmla="*/ 174 h 174"/>
                  <a:gd name="T32" fmla="*/ 0 w 653"/>
                  <a:gd name="T33" fmla="*/ 126 h 174"/>
                  <a:gd name="T34" fmla="*/ 350 w 653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74">
                    <a:moveTo>
                      <a:pt x="350" y="124"/>
                    </a:moveTo>
                    <a:cubicBezTo>
                      <a:pt x="401" y="124"/>
                      <a:pt x="401" y="124"/>
                      <a:pt x="401" y="124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2" y="123"/>
                      <a:pt x="439" y="124"/>
                      <a:pt x="483" y="111"/>
                    </a:cubicBezTo>
                    <a:cubicBezTo>
                      <a:pt x="539" y="93"/>
                      <a:pt x="581" y="61"/>
                      <a:pt x="606" y="15"/>
                    </a:cubicBezTo>
                    <a:cubicBezTo>
                      <a:pt x="608" y="12"/>
                      <a:pt x="610" y="9"/>
                      <a:pt x="613" y="7"/>
                    </a:cubicBezTo>
                    <a:cubicBezTo>
                      <a:pt x="621" y="1"/>
                      <a:pt x="631" y="0"/>
                      <a:pt x="640" y="5"/>
                    </a:cubicBezTo>
                    <a:cubicBezTo>
                      <a:pt x="647" y="9"/>
                      <a:pt x="652" y="16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6"/>
                      <a:pt x="653" y="26"/>
                      <a:pt x="653" y="27"/>
                    </a:cubicBezTo>
                    <a:cubicBezTo>
                      <a:pt x="653" y="31"/>
                      <a:pt x="652" y="35"/>
                      <a:pt x="649" y="39"/>
                    </a:cubicBezTo>
                    <a:cubicBezTo>
                      <a:pt x="618" y="96"/>
                      <a:pt x="565" y="137"/>
                      <a:pt x="495" y="158"/>
                    </a:cubicBezTo>
                    <a:cubicBezTo>
                      <a:pt x="446" y="173"/>
                      <a:pt x="406" y="172"/>
                      <a:pt x="401" y="173"/>
                    </a:cubicBezTo>
                    <a:cubicBezTo>
                      <a:pt x="351" y="173"/>
                      <a:pt x="351" y="173"/>
                      <a:pt x="351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350" y="124"/>
                      <a:pt x="350" y="124"/>
                      <a:pt x="350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2" name="iş1îḓé"/>
              <p:cNvSpPr/>
              <p:nvPr/>
            </p:nvSpPr>
            <p:spPr bwMode="auto">
              <a:xfrm>
                <a:off x="3474" y="2852"/>
                <a:ext cx="178" cy="45"/>
              </a:xfrm>
              <a:custGeom>
                <a:avLst/>
                <a:gdLst>
                  <a:gd name="T0" fmla="*/ 46 w 662"/>
                  <a:gd name="T1" fmla="*/ 15 h 171"/>
                  <a:gd name="T2" fmla="*/ 171 w 662"/>
                  <a:gd name="T3" fmla="*/ 109 h 171"/>
                  <a:gd name="T4" fmla="*/ 252 w 662"/>
                  <a:gd name="T5" fmla="*/ 121 h 171"/>
                  <a:gd name="T6" fmla="*/ 253 w 662"/>
                  <a:gd name="T7" fmla="*/ 122 h 171"/>
                  <a:gd name="T8" fmla="*/ 303 w 662"/>
                  <a:gd name="T9" fmla="*/ 121 h 171"/>
                  <a:gd name="T10" fmla="*/ 662 w 662"/>
                  <a:gd name="T11" fmla="*/ 120 h 171"/>
                  <a:gd name="T12" fmla="*/ 662 w 662"/>
                  <a:gd name="T13" fmla="*/ 168 h 171"/>
                  <a:gd name="T14" fmla="*/ 303 w 662"/>
                  <a:gd name="T15" fmla="*/ 170 h 171"/>
                  <a:gd name="T16" fmla="*/ 253 w 662"/>
                  <a:gd name="T17" fmla="*/ 170 h 171"/>
                  <a:gd name="T18" fmla="*/ 158 w 662"/>
                  <a:gd name="T19" fmla="*/ 157 h 171"/>
                  <a:gd name="T20" fmla="*/ 3 w 662"/>
                  <a:gd name="T21" fmla="*/ 39 h 171"/>
                  <a:gd name="T22" fmla="*/ 0 w 662"/>
                  <a:gd name="T23" fmla="*/ 27 h 171"/>
                  <a:gd name="T24" fmla="*/ 0 w 662"/>
                  <a:gd name="T25" fmla="*/ 25 h 171"/>
                  <a:gd name="T26" fmla="*/ 0 w 662"/>
                  <a:gd name="T27" fmla="*/ 25 h 171"/>
                  <a:gd name="T28" fmla="*/ 0 w 662"/>
                  <a:gd name="T29" fmla="*/ 25 h 171"/>
                  <a:gd name="T30" fmla="*/ 13 w 662"/>
                  <a:gd name="T31" fmla="*/ 5 h 171"/>
                  <a:gd name="T32" fmla="*/ 39 w 662"/>
                  <a:gd name="T33" fmla="*/ 7 h 171"/>
                  <a:gd name="T34" fmla="*/ 46 w 662"/>
                  <a:gd name="T35" fmla="*/ 1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46" y="15"/>
                    </a:moveTo>
                    <a:cubicBezTo>
                      <a:pt x="72" y="60"/>
                      <a:pt x="114" y="92"/>
                      <a:pt x="171" y="109"/>
                    </a:cubicBezTo>
                    <a:cubicBezTo>
                      <a:pt x="215" y="122"/>
                      <a:pt x="252" y="121"/>
                      <a:pt x="252" y="121"/>
                    </a:cubicBezTo>
                    <a:cubicBezTo>
                      <a:pt x="253" y="122"/>
                      <a:pt x="253" y="122"/>
                      <a:pt x="253" y="122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20"/>
                      <a:pt x="662" y="120"/>
                      <a:pt x="662" y="120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8" y="171"/>
                      <a:pt x="158" y="157"/>
                    </a:cubicBezTo>
                    <a:cubicBezTo>
                      <a:pt x="89" y="137"/>
                      <a:pt x="35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17"/>
                      <a:pt x="5" y="10"/>
                      <a:pt x="13" y="5"/>
                    </a:cubicBezTo>
                    <a:cubicBezTo>
                      <a:pt x="21" y="0"/>
                      <a:pt x="32" y="1"/>
                      <a:pt x="39" y="7"/>
                    </a:cubicBezTo>
                    <a:cubicBezTo>
                      <a:pt x="42" y="9"/>
                      <a:pt x="44" y="12"/>
                      <a:pt x="46" y="15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3" name="îšľîḑe"/>
              <p:cNvSpPr/>
              <p:nvPr/>
            </p:nvSpPr>
            <p:spPr bwMode="auto">
              <a:xfrm>
                <a:off x="3419" y="2821"/>
                <a:ext cx="397" cy="224"/>
              </a:xfrm>
              <a:custGeom>
                <a:avLst/>
                <a:gdLst>
                  <a:gd name="T0" fmla="*/ 1375 w 1482"/>
                  <a:gd name="T1" fmla="*/ 718 h 834"/>
                  <a:gd name="T2" fmla="*/ 1375 w 1482"/>
                  <a:gd name="T3" fmla="*/ 718 h 834"/>
                  <a:gd name="T4" fmla="*/ 1446 w 1482"/>
                  <a:gd name="T5" fmla="*/ 579 h 834"/>
                  <a:gd name="T6" fmla="*/ 1446 w 1482"/>
                  <a:gd name="T7" fmla="*/ 579 h 834"/>
                  <a:gd name="T8" fmla="*/ 1215 w 1482"/>
                  <a:gd name="T9" fmla="*/ 218 h 834"/>
                  <a:gd name="T10" fmla="*/ 793 w 1482"/>
                  <a:gd name="T11" fmla="*/ 127 h 834"/>
                  <a:gd name="T12" fmla="*/ 372 w 1482"/>
                  <a:gd name="T13" fmla="*/ 35 h 834"/>
                  <a:gd name="T14" fmla="*/ 12 w 1482"/>
                  <a:gd name="T15" fmla="*/ 267 h 834"/>
                  <a:gd name="T16" fmla="*/ 12 w 1482"/>
                  <a:gd name="T17" fmla="*/ 267 h 834"/>
                  <a:gd name="T18" fmla="*/ 19 w 1482"/>
                  <a:gd name="T19" fmla="*/ 423 h 834"/>
                  <a:gd name="T20" fmla="*/ 19 w 1482"/>
                  <a:gd name="T21" fmla="*/ 423 h 834"/>
                  <a:gd name="T22" fmla="*/ 244 w 1482"/>
                  <a:gd name="T23" fmla="*/ 627 h 834"/>
                  <a:gd name="T24" fmla="*/ 665 w 1482"/>
                  <a:gd name="T25" fmla="*/ 718 h 834"/>
                  <a:gd name="T26" fmla="*/ 1086 w 1482"/>
                  <a:gd name="T27" fmla="*/ 810 h 834"/>
                  <a:gd name="T28" fmla="*/ 1375 w 1482"/>
                  <a:gd name="T29" fmla="*/ 718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2" h="834">
                    <a:moveTo>
                      <a:pt x="1375" y="718"/>
                    </a:moveTo>
                    <a:cubicBezTo>
                      <a:pt x="1375" y="718"/>
                      <a:pt x="1375" y="718"/>
                      <a:pt x="1375" y="718"/>
                    </a:cubicBezTo>
                    <a:cubicBezTo>
                      <a:pt x="1409" y="680"/>
                      <a:pt x="1435" y="632"/>
                      <a:pt x="1446" y="579"/>
                    </a:cubicBezTo>
                    <a:cubicBezTo>
                      <a:pt x="1446" y="579"/>
                      <a:pt x="1446" y="579"/>
                      <a:pt x="1446" y="579"/>
                    </a:cubicBezTo>
                    <a:cubicBezTo>
                      <a:pt x="1482" y="415"/>
                      <a:pt x="1378" y="254"/>
                      <a:pt x="1215" y="218"/>
                    </a:cubicBezTo>
                    <a:cubicBezTo>
                      <a:pt x="793" y="127"/>
                      <a:pt x="793" y="127"/>
                      <a:pt x="793" y="127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09" y="0"/>
                      <a:pt x="47" y="103"/>
                      <a:pt x="12" y="267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321"/>
                      <a:pt x="3" y="374"/>
                      <a:pt x="19" y="423"/>
                    </a:cubicBezTo>
                    <a:cubicBezTo>
                      <a:pt x="19" y="423"/>
                      <a:pt x="19" y="423"/>
                      <a:pt x="19" y="423"/>
                    </a:cubicBezTo>
                    <a:cubicBezTo>
                      <a:pt x="51" y="523"/>
                      <a:pt x="134" y="603"/>
                      <a:pt x="244" y="627"/>
                    </a:cubicBezTo>
                    <a:cubicBezTo>
                      <a:pt x="665" y="718"/>
                      <a:pt x="665" y="718"/>
                      <a:pt x="665" y="718"/>
                    </a:cubicBezTo>
                    <a:cubicBezTo>
                      <a:pt x="1086" y="810"/>
                      <a:pt x="1086" y="810"/>
                      <a:pt x="1086" y="810"/>
                    </a:cubicBezTo>
                    <a:cubicBezTo>
                      <a:pt x="1196" y="834"/>
                      <a:pt x="1305" y="795"/>
                      <a:pt x="1375" y="71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4" name="iṣľïḍe"/>
              <p:cNvSpPr/>
              <p:nvPr/>
            </p:nvSpPr>
            <p:spPr bwMode="auto">
              <a:xfrm>
                <a:off x="3597" y="2985"/>
                <a:ext cx="190" cy="60"/>
              </a:xfrm>
              <a:custGeom>
                <a:avLst/>
                <a:gdLst>
                  <a:gd name="T0" fmla="*/ 710 w 710"/>
                  <a:gd name="T1" fmla="*/ 108 h 224"/>
                  <a:gd name="T2" fmla="*/ 538 w 710"/>
                  <a:gd name="T3" fmla="*/ 112 h 224"/>
                  <a:gd name="T4" fmla="*/ 23 w 710"/>
                  <a:gd name="T5" fmla="*/ 0 h 224"/>
                  <a:gd name="T6" fmla="*/ 0 w 710"/>
                  <a:gd name="T7" fmla="*/ 108 h 224"/>
                  <a:gd name="T8" fmla="*/ 421 w 710"/>
                  <a:gd name="T9" fmla="*/ 200 h 224"/>
                  <a:gd name="T10" fmla="*/ 710 w 710"/>
                  <a:gd name="T11" fmla="*/ 1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0" h="224">
                    <a:moveTo>
                      <a:pt x="710" y="108"/>
                    </a:moveTo>
                    <a:cubicBezTo>
                      <a:pt x="655" y="122"/>
                      <a:pt x="597" y="125"/>
                      <a:pt x="538" y="1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21" y="200"/>
                      <a:pt x="421" y="200"/>
                      <a:pt x="421" y="200"/>
                    </a:cubicBezTo>
                    <a:cubicBezTo>
                      <a:pt x="531" y="224"/>
                      <a:pt x="640" y="186"/>
                      <a:pt x="710" y="108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5" name="iśḷîďê"/>
              <p:cNvSpPr/>
              <p:nvPr/>
            </p:nvSpPr>
            <p:spPr bwMode="auto">
              <a:xfrm>
                <a:off x="3603" y="2855"/>
                <a:ext cx="213" cy="163"/>
              </a:xfrm>
              <a:custGeom>
                <a:avLst/>
                <a:gdLst>
                  <a:gd name="T0" fmla="*/ 758 w 794"/>
                  <a:gd name="T1" fmla="*/ 452 h 608"/>
                  <a:gd name="T2" fmla="*/ 527 w 794"/>
                  <a:gd name="T3" fmla="*/ 91 h 608"/>
                  <a:gd name="T4" fmla="*/ 105 w 794"/>
                  <a:gd name="T5" fmla="*/ 0 h 608"/>
                  <a:gd name="T6" fmla="*/ 0 w 794"/>
                  <a:gd name="T7" fmla="*/ 483 h 608"/>
                  <a:gd name="T8" fmla="*/ 515 w 794"/>
                  <a:gd name="T9" fmla="*/ 595 h 608"/>
                  <a:gd name="T10" fmla="*/ 687 w 794"/>
                  <a:gd name="T11" fmla="*/ 591 h 608"/>
                  <a:gd name="T12" fmla="*/ 758 w 794"/>
                  <a:gd name="T13" fmla="*/ 452 h 608"/>
                  <a:gd name="T14" fmla="*/ 758 w 794"/>
                  <a:gd name="T15" fmla="*/ 45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4" h="608">
                    <a:moveTo>
                      <a:pt x="758" y="452"/>
                    </a:moveTo>
                    <a:cubicBezTo>
                      <a:pt x="794" y="288"/>
                      <a:pt x="690" y="127"/>
                      <a:pt x="527" y="91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515" y="595"/>
                      <a:pt x="515" y="595"/>
                      <a:pt x="515" y="595"/>
                    </a:cubicBezTo>
                    <a:cubicBezTo>
                      <a:pt x="574" y="608"/>
                      <a:pt x="632" y="605"/>
                      <a:pt x="687" y="591"/>
                    </a:cubicBezTo>
                    <a:cubicBezTo>
                      <a:pt x="721" y="553"/>
                      <a:pt x="747" y="506"/>
                      <a:pt x="758" y="452"/>
                    </a:cubicBezTo>
                    <a:cubicBezTo>
                      <a:pt x="758" y="452"/>
                      <a:pt x="758" y="452"/>
                      <a:pt x="758" y="452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6" name="îšlïḑe"/>
              <p:cNvSpPr/>
              <p:nvPr/>
            </p:nvSpPr>
            <p:spPr bwMode="auto">
              <a:xfrm>
                <a:off x="3424" y="2934"/>
                <a:ext cx="179" cy="80"/>
              </a:xfrm>
              <a:custGeom>
                <a:avLst/>
                <a:gdLst>
                  <a:gd name="T0" fmla="*/ 156 w 670"/>
                  <a:gd name="T1" fmla="*/ 76 h 296"/>
                  <a:gd name="T2" fmla="*/ 0 w 670"/>
                  <a:gd name="T3" fmla="*/ 0 h 296"/>
                  <a:gd name="T4" fmla="*/ 226 w 670"/>
                  <a:gd name="T5" fmla="*/ 205 h 296"/>
                  <a:gd name="T6" fmla="*/ 647 w 670"/>
                  <a:gd name="T7" fmla="*/ 296 h 296"/>
                  <a:gd name="T8" fmla="*/ 670 w 670"/>
                  <a:gd name="T9" fmla="*/ 188 h 296"/>
                  <a:gd name="T10" fmla="*/ 156 w 670"/>
                  <a:gd name="T11" fmla="*/ 7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0" h="296">
                    <a:moveTo>
                      <a:pt x="156" y="76"/>
                    </a:moveTo>
                    <a:cubicBezTo>
                      <a:pt x="97" y="64"/>
                      <a:pt x="44" y="36"/>
                      <a:pt x="0" y="0"/>
                    </a:cubicBezTo>
                    <a:cubicBezTo>
                      <a:pt x="32" y="101"/>
                      <a:pt x="116" y="181"/>
                      <a:pt x="226" y="205"/>
                    </a:cubicBezTo>
                    <a:cubicBezTo>
                      <a:pt x="647" y="296"/>
                      <a:pt x="647" y="296"/>
                      <a:pt x="647" y="296"/>
                    </a:cubicBezTo>
                    <a:cubicBezTo>
                      <a:pt x="670" y="188"/>
                      <a:pt x="670" y="188"/>
                      <a:pt x="670" y="188"/>
                    </a:cubicBezTo>
                    <a:cubicBezTo>
                      <a:pt x="156" y="76"/>
                      <a:pt x="156" y="76"/>
                      <a:pt x="156" y="7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7" name="iSḻíďe"/>
              <p:cNvSpPr/>
              <p:nvPr/>
            </p:nvSpPr>
            <p:spPr bwMode="auto">
              <a:xfrm>
                <a:off x="3419" y="2821"/>
                <a:ext cx="212" cy="164"/>
              </a:xfrm>
              <a:custGeom>
                <a:avLst/>
                <a:gdLst>
                  <a:gd name="T0" fmla="*/ 688 w 793"/>
                  <a:gd name="T1" fmla="*/ 610 h 610"/>
                  <a:gd name="T2" fmla="*/ 793 w 793"/>
                  <a:gd name="T3" fmla="*/ 127 h 610"/>
                  <a:gd name="T4" fmla="*/ 372 w 793"/>
                  <a:gd name="T5" fmla="*/ 35 h 610"/>
                  <a:gd name="T6" fmla="*/ 12 w 793"/>
                  <a:gd name="T7" fmla="*/ 267 h 610"/>
                  <a:gd name="T8" fmla="*/ 12 w 793"/>
                  <a:gd name="T9" fmla="*/ 267 h 610"/>
                  <a:gd name="T10" fmla="*/ 19 w 793"/>
                  <a:gd name="T11" fmla="*/ 423 h 610"/>
                  <a:gd name="T12" fmla="*/ 174 w 793"/>
                  <a:gd name="T13" fmla="*/ 498 h 610"/>
                  <a:gd name="T14" fmla="*/ 688 w 793"/>
                  <a:gd name="T15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3" h="610">
                    <a:moveTo>
                      <a:pt x="688" y="610"/>
                    </a:moveTo>
                    <a:cubicBezTo>
                      <a:pt x="793" y="127"/>
                      <a:pt x="793" y="127"/>
                      <a:pt x="793" y="127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09" y="0"/>
                      <a:pt x="47" y="103"/>
                      <a:pt x="12" y="267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321"/>
                      <a:pt x="3" y="374"/>
                      <a:pt x="19" y="423"/>
                    </a:cubicBezTo>
                    <a:cubicBezTo>
                      <a:pt x="63" y="459"/>
                      <a:pt x="115" y="486"/>
                      <a:pt x="174" y="498"/>
                    </a:cubicBezTo>
                    <a:cubicBezTo>
                      <a:pt x="688" y="610"/>
                      <a:pt x="688" y="610"/>
                      <a:pt x="688" y="61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8" name="ïṩľïḍè"/>
              <p:cNvSpPr/>
              <p:nvPr/>
            </p:nvSpPr>
            <p:spPr bwMode="auto">
              <a:xfrm>
                <a:off x="3625" y="2873"/>
                <a:ext cx="166" cy="80"/>
              </a:xfrm>
              <a:custGeom>
                <a:avLst/>
                <a:gdLst>
                  <a:gd name="T0" fmla="*/ 342 w 618"/>
                  <a:gd name="T1" fmla="*/ 122 h 301"/>
                  <a:gd name="T2" fmla="*/ 391 w 618"/>
                  <a:gd name="T3" fmla="*/ 133 h 301"/>
                  <a:gd name="T4" fmla="*/ 392 w 618"/>
                  <a:gd name="T5" fmla="*/ 133 h 301"/>
                  <a:gd name="T6" fmla="*/ 469 w 618"/>
                  <a:gd name="T7" fmla="*/ 162 h 301"/>
                  <a:gd name="T8" fmla="*/ 570 w 618"/>
                  <a:gd name="T9" fmla="*/ 282 h 301"/>
                  <a:gd name="T10" fmla="*/ 575 w 618"/>
                  <a:gd name="T11" fmla="*/ 291 h 301"/>
                  <a:gd name="T12" fmla="*/ 600 w 618"/>
                  <a:gd name="T13" fmla="*/ 298 h 301"/>
                  <a:gd name="T14" fmla="*/ 617 w 618"/>
                  <a:gd name="T15" fmla="*/ 281 h 301"/>
                  <a:gd name="T16" fmla="*/ 617 w 618"/>
                  <a:gd name="T17" fmla="*/ 281 h 301"/>
                  <a:gd name="T18" fmla="*/ 617 w 618"/>
                  <a:gd name="T19" fmla="*/ 281 h 301"/>
                  <a:gd name="T20" fmla="*/ 617 w 618"/>
                  <a:gd name="T21" fmla="*/ 280 h 301"/>
                  <a:gd name="T22" fmla="*/ 617 w 618"/>
                  <a:gd name="T23" fmla="*/ 267 h 301"/>
                  <a:gd name="T24" fmla="*/ 491 w 618"/>
                  <a:gd name="T25" fmla="*/ 119 h 301"/>
                  <a:gd name="T26" fmla="*/ 401 w 618"/>
                  <a:gd name="T27" fmla="*/ 85 h 301"/>
                  <a:gd name="T28" fmla="*/ 352 w 618"/>
                  <a:gd name="T29" fmla="*/ 74 h 301"/>
                  <a:gd name="T30" fmla="*/ 10 w 618"/>
                  <a:gd name="T31" fmla="*/ 0 h 301"/>
                  <a:gd name="T32" fmla="*/ 0 w 618"/>
                  <a:gd name="T33" fmla="*/ 48 h 301"/>
                  <a:gd name="T34" fmla="*/ 342 w 618"/>
                  <a:gd name="T35" fmla="*/ 122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8" h="301">
                    <a:moveTo>
                      <a:pt x="342" y="122"/>
                    </a:moveTo>
                    <a:cubicBezTo>
                      <a:pt x="391" y="133"/>
                      <a:pt x="391" y="133"/>
                      <a:pt x="391" y="133"/>
                    </a:cubicBezTo>
                    <a:cubicBezTo>
                      <a:pt x="392" y="133"/>
                      <a:pt x="392" y="133"/>
                      <a:pt x="392" y="133"/>
                    </a:cubicBezTo>
                    <a:cubicBezTo>
                      <a:pt x="392" y="133"/>
                      <a:pt x="428" y="140"/>
                      <a:pt x="469" y="162"/>
                    </a:cubicBezTo>
                    <a:cubicBezTo>
                      <a:pt x="520" y="191"/>
                      <a:pt x="554" y="231"/>
                      <a:pt x="570" y="282"/>
                    </a:cubicBezTo>
                    <a:cubicBezTo>
                      <a:pt x="571" y="285"/>
                      <a:pt x="572" y="288"/>
                      <a:pt x="575" y="291"/>
                    </a:cubicBezTo>
                    <a:cubicBezTo>
                      <a:pt x="581" y="298"/>
                      <a:pt x="591" y="301"/>
                      <a:pt x="600" y="298"/>
                    </a:cubicBezTo>
                    <a:cubicBezTo>
                      <a:pt x="609" y="295"/>
                      <a:pt x="615" y="290"/>
                      <a:pt x="617" y="281"/>
                    </a:cubicBezTo>
                    <a:cubicBezTo>
                      <a:pt x="617" y="281"/>
                      <a:pt x="617" y="281"/>
                      <a:pt x="617" y="281"/>
                    </a:cubicBezTo>
                    <a:cubicBezTo>
                      <a:pt x="617" y="281"/>
                      <a:pt x="617" y="281"/>
                      <a:pt x="617" y="281"/>
                    </a:cubicBezTo>
                    <a:cubicBezTo>
                      <a:pt x="617" y="280"/>
                      <a:pt x="617" y="280"/>
                      <a:pt x="617" y="280"/>
                    </a:cubicBezTo>
                    <a:cubicBezTo>
                      <a:pt x="618" y="276"/>
                      <a:pt x="618" y="272"/>
                      <a:pt x="617" y="267"/>
                    </a:cubicBezTo>
                    <a:cubicBezTo>
                      <a:pt x="598" y="205"/>
                      <a:pt x="554" y="153"/>
                      <a:pt x="491" y="119"/>
                    </a:cubicBezTo>
                    <a:cubicBezTo>
                      <a:pt x="446" y="94"/>
                      <a:pt x="406" y="86"/>
                      <a:pt x="401" y="85"/>
                    </a:cubicBezTo>
                    <a:cubicBezTo>
                      <a:pt x="352" y="74"/>
                      <a:pt x="352" y="74"/>
                      <a:pt x="352" y="7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42" y="122"/>
                      <a:pt x="342" y="122"/>
                      <a:pt x="342" y="12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89" name="iṥ1îďê"/>
              <p:cNvSpPr/>
              <p:nvPr/>
            </p:nvSpPr>
            <p:spPr bwMode="auto">
              <a:xfrm>
                <a:off x="3446" y="2847"/>
                <a:ext cx="182" cy="39"/>
              </a:xfrm>
              <a:custGeom>
                <a:avLst/>
                <a:gdLst>
                  <a:gd name="T0" fmla="*/ 45 w 679"/>
                  <a:gd name="T1" fmla="*/ 119 h 145"/>
                  <a:gd name="T2" fmla="*/ 186 w 679"/>
                  <a:gd name="T3" fmla="*/ 53 h 145"/>
                  <a:gd name="T4" fmla="*/ 268 w 679"/>
                  <a:gd name="T5" fmla="*/ 58 h 145"/>
                  <a:gd name="T6" fmla="*/ 269 w 679"/>
                  <a:gd name="T7" fmla="*/ 58 h 145"/>
                  <a:gd name="T8" fmla="*/ 318 w 679"/>
                  <a:gd name="T9" fmla="*/ 68 h 145"/>
                  <a:gd name="T10" fmla="*/ 669 w 679"/>
                  <a:gd name="T11" fmla="*/ 145 h 145"/>
                  <a:gd name="T12" fmla="*/ 679 w 679"/>
                  <a:gd name="T13" fmla="*/ 97 h 145"/>
                  <a:gd name="T14" fmla="*/ 328 w 679"/>
                  <a:gd name="T15" fmla="*/ 21 h 145"/>
                  <a:gd name="T16" fmla="*/ 280 w 679"/>
                  <a:gd name="T17" fmla="*/ 10 h 145"/>
                  <a:gd name="T18" fmla="*/ 184 w 679"/>
                  <a:gd name="T19" fmla="*/ 3 h 145"/>
                  <a:gd name="T20" fmla="*/ 7 w 679"/>
                  <a:gd name="T21" fmla="*/ 87 h 145"/>
                  <a:gd name="T22" fmla="*/ 2 w 679"/>
                  <a:gd name="T23" fmla="*/ 98 h 145"/>
                  <a:gd name="T24" fmla="*/ 2 w 679"/>
                  <a:gd name="T25" fmla="*/ 99 h 145"/>
                  <a:gd name="T26" fmla="*/ 2 w 679"/>
                  <a:gd name="T27" fmla="*/ 99 h 145"/>
                  <a:gd name="T28" fmla="*/ 2 w 679"/>
                  <a:gd name="T29" fmla="*/ 99 h 145"/>
                  <a:gd name="T30" fmla="*/ 10 w 679"/>
                  <a:gd name="T31" fmla="*/ 121 h 145"/>
                  <a:gd name="T32" fmla="*/ 36 w 679"/>
                  <a:gd name="T33" fmla="*/ 125 h 145"/>
                  <a:gd name="T34" fmla="*/ 45 w 679"/>
                  <a:gd name="T35" fmla="*/ 1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9" h="145">
                    <a:moveTo>
                      <a:pt x="45" y="119"/>
                    </a:moveTo>
                    <a:cubicBezTo>
                      <a:pt x="79" y="80"/>
                      <a:pt x="127" y="58"/>
                      <a:pt x="186" y="53"/>
                    </a:cubicBezTo>
                    <a:cubicBezTo>
                      <a:pt x="232" y="49"/>
                      <a:pt x="268" y="58"/>
                      <a:pt x="268" y="58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669" y="145"/>
                      <a:pt x="669" y="145"/>
                      <a:pt x="669" y="145"/>
                    </a:cubicBezTo>
                    <a:cubicBezTo>
                      <a:pt x="679" y="97"/>
                      <a:pt x="679" y="97"/>
                      <a:pt x="679" y="97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280" y="10"/>
                      <a:pt x="280" y="10"/>
                      <a:pt x="280" y="10"/>
                    </a:cubicBezTo>
                    <a:cubicBezTo>
                      <a:pt x="274" y="9"/>
                      <a:pt x="235" y="0"/>
                      <a:pt x="184" y="3"/>
                    </a:cubicBezTo>
                    <a:cubicBezTo>
                      <a:pt x="112" y="9"/>
                      <a:pt x="51" y="38"/>
                      <a:pt x="7" y="87"/>
                    </a:cubicBezTo>
                    <a:cubicBezTo>
                      <a:pt x="5" y="90"/>
                      <a:pt x="3" y="94"/>
                      <a:pt x="2" y="98"/>
                    </a:cubicBezTo>
                    <a:cubicBezTo>
                      <a:pt x="2" y="98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0" y="107"/>
                      <a:pt x="3" y="116"/>
                      <a:pt x="10" y="121"/>
                    </a:cubicBezTo>
                    <a:cubicBezTo>
                      <a:pt x="17" y="128"/>
                      <a:pt x="28" y="129"/>
                      <a:pt x="36" y="125"/>
                    </a:cubicBezTo>
                    <a:cubicBezTo>
                      <a:pt x="39" y="124"/>
                      <a:pt x="42" y="122"/>
                      <a:pt x="45" y="119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0" name="iŝḻiḋê"/>
              <p:cNvSpPr/>
              <p:nvPr/>
            </p:nvSpPr>
            <p:spPr bwMode="auto">
              <a:xfrm>
                <a:off x="2896" y="2658"/>
                <a:ext cx="376" cy="290"/>
              </a:xfrm>
              <a:custGeom>
                <a:avLst/>
                <a:gdLst>
                  <a:gd name="T0" fmla="*/ 1403 w 1403"/>
                  <a:gd name="T1" fmla="*/ 350 h 1084"/>
                  <a:gd name="T2" fmla="*/ 1403 w 1403"/>
                  <a:gd name="T3" fmla="*/ 350 h 1084"/>
                  <a:gd name="T4" fmla="*/ 1364 w 1403"/>
                  <a:gd name="T5" fmla="*/ 199 h 1084"/>
                  <a:gd name="T6" fmla="*/ 1364 w 1403"/>
                  <a:gd name="T7" fmla="*/ 199 h 1084"/>
                  <a:gd name="T8" fmla="*/ 952 w 1403"/>
                  <a:gd name="T9" fmla="*/ 82 h 1084"/>
                  <a:gd name="T10" fmla="*/ 576 w 1403"/>
                  <a:gd name="T11" fmla="*/ 291 h 1084"/>
                  <a:gd name="T12" fmla="*/ 199 w 1403"/>
                  <a:gd name="T13" fmla="*/ 501 h 1084"/>
                  <a:gd name="T14" fmla="*/ 82 w 1403"/>
                  <a:gd name="T15" fmla="*/ 913 h 1084"/>
                  <a:gd name="T16" fmla="*/ 82 w 1403"/>
                  <a:gd name="T17" fmla="*/ 913 h 1084"/>
                  <a:gd name="T18" fmla="*/ 190 w 1403"/>
                  <a:gd name="T19" fmla="*/ 1025 h 1084"/>
                  <a:gd name="T20" fmla="*/ 190 w 1403"/>
                  <a:gd name="T21" fmla="*/ 1025 h 1084"/>
                  <a:gd name="T22" fmla="*/ 494 w 1403"/>
                  <a:gd name="T23" fmla="*/ 1030 h 1084"/>
                  <a:gd name="T24" fmla="*/ 870 w 1403"/>
                  <a:gd name="T25" fmla="*/ 820 h 1084"/>
                  <a:gd name="T26" fmla="*/ 1247 w 1403"/>
                  <a:gd name="T27" fmla="*/ 611 h 1084"/>
                  <a:gd name="T28" fmla="*/ 1403 w 1403"/>
                  <a:gd name="T29" fmla="*/ 35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3" h="1084">
                    <a:moveTo>
                      <a:pt x="1403" y="350"/>
                    </a:moveTo>
                    <a:cubicBezTo>
                      <a:pt x="1403" y="350"/>
                      <a:pt x="1403" y="350"/>
                      <a:pt x="1403" y="350"/>
                    </a:cubicBezTo>
                    <a:cubicBezTo>
                      <a:pt x="1403" y="299"/>
                      <a:pt x="1391" y="247"/>
                      <a:pt x="1364" y="199"/>
                    </a:cubicBezTo>
                    <a:cubicBezTo>
                      <a:pt x="1364" y="199"/>
                      <a:pt x="1364" y="199"/>
                      <a:pt x="1364" y="199"/>
                    </a:cubicBezTo>
                    <a:cubicBezTo>
                      <a:pt x="1283" y="53"/>
                      <a:pt x="1099" y="0"/>
                      <a:pt x="952" y="82"/>
                    </a:cubicBezTo>
                    <a:cubicBezTo>
                      <a:pt x="576" y="291"/>
                      <a:pt x="576" y="291"/>
                      <a:pt x="576" y="291"/>
                    </a:cubicBezTo>
                    <a:cubicBezTo>
                      <a:pt x="199" y="501"/>
                      <a:pt x="199" y="501"/>
                      <a:pt x="199" y="501"/>
                    </a:cubicBezTo>
                    <a:cubicBezTo>
                      <a:pt x="53" y="582"/>
                      <a:pt x="0" y="767"/>
                      <a:pt x="82" y="913"/>
                    </a:cubicBezTo>
                    <a:cubicBezTo>
                      <a:pt x="82" y="913"/>
                      <a:pt x="82" y="913"/>
                      <a:pt x="82" y="913"/>
                    </a:cubicBezTo>
                    <a:cubicBezTo>
                      <a:pt x="108" y="961"/>
                      <a:pt x="146" y="999"/>
                      <a:pt x="190" y="1025"/>
                    </a:cubicBezTo>
                    <a:cubicBezTo>
                      <a:pt x="190" y="1025"/>
                      <a:pt x="190" y="1025"/>
                      <a:pt x="190" y="1025"/>
                    </a:cubicBezTo>
                    <a:cubicBezTo>
                      <a:pt x="280" y="1079"/>
                      <a:pt x="395" y="1084"/>
                      <a:pt x="494" y="1030"/>
                    </a:cubicBezTo>
                    <a:cubicBezTo>
                      <a:pt x="870" y="820"/>
                      <a:pt x="870" y="820"/>
                      <a:pt x="870" y="820"/>
                    </a:cubicBezTo>
                    <a:cubicBezTo>
                      <a:pt x="1247" y="611"/>
                      <a:pt x="1247" y="611"/>
                      <a:pt x="1247" y="611"/>
                    </a:cubicBezTo>
                    <a:cubicBezTo>
                      <a:pt x="1345" y="556"/>
                      <a:pt x="1401" y="455"/>
                      <a:pt x="1403" y="35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1" name="îś1idê"/>
              <p:cNvSpPr/>
              <p:nvPr/>
            </p:nvSpPr>
            <p:spPr bwMode="auto">
              <a:xfrm>
                <a:off x="3114" y="2751"/>
                <a:ext cx="158" cy="126"/>
              </a:xfrm>
              <a:custGeom>
                <a:avLst/>
                <a:gdLst>
                  <a:gd name="T0" fmla="*/ 587 w 587"/>
                  <a:gd name="T1" fmla="*/ 0 h 470"/>
                  <a:gd name="T2" fmla="*/ 460 w 587"/>
                  <a:gd name="T3" fmla="*/ 117 h 470"/>
                  <a:gd name="T4" fmla="*/ 0 w 587"/>
                  <a:gd name="T5" fmla="*/ 373 h 470"/>
                  <a:gd name="T6" fmla="*/ 54 w 587"/>
                  <a:gd name="T7" fmla="*/ 470 h 470"/>
                  <a:gd name="T8" fmla="*/ 431 w 587"/>
                  <a:gd name="T9" fmla="*/ 261 h 470"/>
                  <a:gd name="T10" fmla="*/ 587 w 587"/>
                  <a:gd name="T11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7" h="470">
                    <a:moveTo>
                      <a:pt x="587" y="0"/>
                    </a:moveTo>
                    <a:cubicBezTo>
                      <a:pt x="555" y="47"/>
                      <a:pt x="513" y="88"/>
                      <a:pt x="460" y="117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54" y="470"/>
                      <a:pt x="54" y="470"/>
                      <a:pt x="54" y="470"/>
                    </a:cubicBezTo>
                    <a:cubicBezTo>
                      <a:pt x="431" y="261"/>
                      <a:pt x="431" y="261"/>
                      <a:pt x="431" y="261"/>
                    </a:cubicBezTo>
                    <a:cubicBezTo>
                      <a:pt x="529" y="206"/>
                      <a:pt x="585" y="105"/>
                      <a:pt x="587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2" name="íŝliḑé"/>
              <p:cNvSpPr/>
              <p:nvPr/>
            </p:nvSpPr>
            <p:spPr bwMode="auto">
              <a:xfrm>
                <a:off x="3050" y="2658"/>
                <a:ext cx="222" cy="193"/>
              </a:xfrm>
              <a:custGeom>
                <a:avLst/>
                <a:gdLst>
                  <a:gd name="T0" fmla="*/ 788 w 828"/>
                  <a:gd name="T1" fmla="*/ 199 h 723"/>
                  <a:gd name="T2" fmla="*/ 376 w 828"/>
                  <a:gd name="T3" fmla="*/ 82 h 723"/>
                  <a:gd name="T4" fmla="*/ 0 w 828"/>
                  <a:gd name="T5" fmla="*/ 291 h 723"/>
                  <a:gd name="T6" fmla="*/ 240 w 828"/>
                  <a:gd name="T7" fmla="*/ 723 h 723"/>
                  <a:gd name="T8" fmla="*/ 700 w 828"/>
                  <a:gd name="T9" fmla="*/ 467 h 723"/>
                  <a:gd name="T10" fmla="*/ 827 w 828"/>
                  <a:gd name="T11" fmla="*/ 351 h 723"/>
                  <a:gd name="T12" fmla="*/ 788 w 828"/>
                  <a:gd name="T13" fmla="*/ 199 h 723"/>
                  <a:gd name="T14" fmla="*/ 788 w 828"/>
                  <a:gd name="T15" fmla="*/ 1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8" h="723">
                    <a:moveTo>
                      <a:pt x="788" y="199"/>
                    </a:moveTo>
                    <a:cubicBezTo>
                      <a:pt x="707" y="53"/>
                      <a:pt x="523" y="0"/>
                      <a:pt x="376" y="8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40" y="723"/>
                      <a:pt x="240" y="723"/>
                      <a:pt x="240" y="723"/>
                    </a:cubicBezTo>
                    <a:cubicBezTo>
                      <a:pt x="700" y="467"/>
                      <a:pt x="700" y="467"/>
                      <a:pt x="700" y="467"/>
                    </a:cubicBezTo>
                    <a:cubicBezTo>
                      <a:pt x="753" y="438"/>
                      <a:pt x="795" y="398"/>
                      <a:pt x="827" y="351"/>
                    </a:cubicBezTo>
                    <a:cubicBezTo>
                      <a:pt x="828" y="300"/>
                      <a:pt x="815" y="247"/>
                      <a:pt x="788" y="199"/>
                    </a:cubicBezTo>
                    <a:cubicBezTo>
                      <a:pt x="788" y="199"/>
                      <a:pt x="788" y="199"/>
                      <a:pt x="788" y="199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3" name="íṣḷíďê"/>
              <p:cNvSpPr/>
              <p:nvPr/>
            </p:nvSpPr>
            <p:spPr bwMode="auto">
              <a:xfrm>
                <a:off x="2946" y="2851"/>
                <a:ext cx="183" cy="97"/>
              </a:xfrm>
              <a:custGeom>
                <a:avLst/>
                <a:gdLst>
                  <a:gd name="T0" fmla="*/ 167 w 681"/>
                  <a:gd name="T1" fmla="*/ 256 h 362"/>
                  <a:gd name="T2" fmla="*/ 0 w 681"/>
                  <a:gd name="T3" fmla="*/ 302 h 362"/>
                  <a:gd name="T4" fmla="*/ 305 w 681"/>
                  <a:gd name="T5" fmla="*/ 307 h 362"/>
                  <a:gd name="T6" fmla="*/ 681 w 681"/>
                  <a:gd name="T7" fmla="*/ 97 h 362"/>
                  <a:gd name="T8" fmla="*/ 627 w 681"/>
                  <a:gd name="T9" fmla="*/ 0 h 362"/>
                  <a:gd name="T10" fmla="*/ 167 w 681"/>
                  <a:gd name="T11" fmla="*/ 25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362">
                    <a:moveTo>
                      <a:pt x="167" y="256"/>
                    </a:moveTo>
                    <a:cubicBezTo>
                      <a:pt x="115" y="286"/>
                      <a:pt x="57" y="300"/>
                      <a:pt x="0" y="302"/>
                    </a:cubicBezTo>
                    <a:cubicBezTo>
                      <a:pt x="91" y="356"/>
                      <a:pt x="206" y="362"/>
                      <a:pt x="305" y="307"/>
                    </a:cubicBezTo>
                    <a:cubicBezTo>
                      <a:pt x="681" y="97"/>
                      <a:pt x="681" y="97"/>
                      <a:pt x="681" y="97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167" y="256"/>
                      <a:pt x="167" y="256"/>
                      <a:pt x="167" y="25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4" name="îśḻíḑè"/>
              <p:cNvSpPr/>
              <p:nvPr/>
            </p:nvSpPr>
            <p:spPr bwMode="auto">
              <a:xfrm>
                <a:off x="2896" y="2736"/>
                <a:ext cx="218" cy="196"/>
              </a:xfrm>
              <a:custGeom>
                <a:avLst/>
                <a:gdLst>
                  <a:gd name="T0" fmla="*/ 816 w 816"/>
                  <a:gd name="T1" fmla="*/ 432 h 734"/>
                  <a:gd name="T2" fmla="*/ 576 w 816"/>
                  <a:gd name="T3" fmla="*/ 0 h 734"/>
                  <a:gd name="T4" fmla="*/ 199 w 816"/>
                  <a:gd name="T5" fmla="*/ 210 h 734"/>
                  <a:gd name="T6" fmla="*/ 82 w 816"/>
                  <a:gd name="T7" fmla="*/ 622 h 734"/>
                  <a:gd name="T8" fmla="*/ 82 w 816"/>
                  <a:gd name="T9" fmla="*/ 622 h 734"/>
                  <a:gd name="T10" fmla="*/ 190 w 816"/>
                  <a:gd name="T11" fmla="*/ 734 h 734"/>
                  <a:gd name="T12" fmla="*/ 356 w 816"/>
                  <a:gd name="T13" fmla="*/ 688 h 734"/>
                  <a:gd name="T14" fmla="*/ 816 w 816"/>
                  <a:gd name="T15" fmla="*/ 432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6" h="734">
                    <a:moveTo>
                      <a:pt x="816" y="432"/>
                    </a:moveTo>
                    <a:cubicBezTo>
                      <a:pt x="576" y="0"/>
                      <a:pt x="576" y="0"/>
                      <a:pt x="576" y="0"/>
                    </a:cubicBezTo>
                    <a:cubicBezTo>
                      <a:pt x="199" y="210"/>
                      <a:pt x="199" y="210"/>
                      <a:pt x="199" y="210"/>
                    </a:cubicBezTo>
                    <a:cubicBezTo>
                      <a:pt x="53" y="291"/>
                      <a:pt x="0" y="476"/>
                      <a:pt x="82" y="622"/>
                    </a:cubicBezTo>
                    <a:cubicBezTo>
                      <a:pt x="82" y="622"/>
                      <a:pt x="82" y="622"/>
                      <a:pt x="82" y="622"/>
                    </a:cubicBezTo>
                    <a:cubicBezTo>
                      <a:pt x="108" y="670"/>
                      <a:pt x="146" y="708"/>
                      <a:pt x="190" y="734"/>
                    </a:cubicBezTo>
                    <a:cubicBezTo>
                      <a:pt x="246" y="732"/>
                      <a:pt x="304" y="718"/>
                      <a:pt x="356" y="688"/>
                    </a:cubicBezTo>
                    <a:cubicBezTo>
                      <a:pt x="816" y="432"/>
                      <a:pt x="816" y="432"/>
                      <a:pt x="816" y="432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5" name="ïşḻíḓê"/>
              <p:cNvSpPr/>
              <p:nvPr/>
            </p:nvSpPr>
            <p:spPr bwMode="auto">
              <a:xfrm>
                <a:off x="3058" y="2686"/>
                <a:ext cx="174" cy="77"/>
              </a:xfrm>
              <a:custGeom>
                <a:avLst/>
                <a:gdLst>
                  <a:gd name="T0" fmla="*/ 330 w 646"/>
                  <a:gd name="T1" fmla="*/ 117 h 287"/>
                  <a:gd name="T2" fmla="*/ 374 w 646"/>
                  <a:gd name="T3" fmla="*/ 92 h 287"/>
                  <a:gd name="T4" fmla="*/ 375 w 646"/>
                  <a:gd name="T5" fmla="*/ 92 h 287"/>
                  <a:gd name="T6" fmla="*/ 451 w 646"/>
                  <a:gd name="T7" fmla="*/ 64 h 287"/>
                  <a:gd name="T8" fmla="*/ 606 w 646"/>
                  <a:gd name="T9" fmla="*/ 86 h 287"/>
                  <a:gd name="T10" fmla="*/ 616 w 646"/>
                  <a:gd name="T11" fmla="*/ 90 h 287"/>
                  <a:gd name="T12" fmla="*/ 640 w 646"/>
                  <a:gd name="T13" fmla="*/ 78 h 287"/>
                  <a:gd name="T14" fmla="*/ 641 w 646"/>
                  <a:gd name="T15" fmla="*/ 55 h 287"/>
                  <a:gd name="T16" fmla="*/ 641 w 646"/>
                  <a:gd name="T17" fmla="*/ 55 h 287"/>
                  <a:gd name="T18" fmla="*/ 641 w 646"/>
                  <a:gd name="T19" fmla="*/ 55 h 287"/>
                  <a:gd name="T20" fmla="*/ 641 w 646"/>
                  <a:gd name="T21" fmla="*/ 53 h 287"/>
                  <a:gd name="T22" fmla="*/ 632 w 646"/>
                  <a:gd name="T23" fmla="*/ 44 h 287"/>
                  <a:gd name="T24" fmla="*/ 439 w 646"/>
                  <a:gd name="T25" fmla="*/ 16 h 287"/>
                  <a:gd name="T26" fmla="*/ 350 w 646"/>
                  <a:gd name="T27" fmla="*/ 50 h 287"/>
                  <a:gd name="T28" fmla="*/ 306 w 646"/>
                  <a:gd name="T29" fmla="*/ 74 h 287"/>
                  <a:gd name="T30" fmla="*/ 0 w 646"/>
                  <a:gd name="T31" fmla="*/ 244 h 287"/>
                  <a:gd name="T32" fmla="*/ 24 w 646"/>
                  <a:gd name="T33" fmla="*/ 287 h 287"/>
                  <a:gd name="T34" fmla="*/ 330 w 646"/>
                  <a:gd name="T35" fmla="*/ 11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287">
                    <a:moveTo>
                      <a:pt x="330" y="117"/>
                    </a:moveTo>
                    <a:cubicBezTo>
                      <a:pt x="374" y="92"/>
                      <a:pt x="374" y="92"/>
                      <a:pt x="374" y="92"/>
                    </a:cubicBezTo>
                    <a:cubicBezTo>
                      <a:pt x="375" y="92"/>
                      <a:pt x="375" y="92"/>
                      <a:pt x="375" y="92"/>
                    </a:cubicBezTo>
                    <a:cubicBezTo>
                      <a:pt x="375" y="92"/>
                      <a:pt x="407" y="73"/>
                      <a:pt x="451" y="64"/>
                    </a:cubicBezTo>
                    <a:cubicBezTo>
                      <a:pt x="509" y="51"/>
                      <a:pt x="562" y="59"/>
                      <a:pt x="606" y="86"/>
                    </a:cubicBezTo>
                    <a:cubicBezTo>
                      <a:pt x="609" y="88"/>
                      <a:pt x="613" y="89"/>
                      <a:pt x="616" y="90"/>
                    </a:cubicBezTo>
                    <a:cubicBezTo>
                      <a:pt x="625" y="91"/>
                      <a:pt x="635" y="87"/>
                      <a:pt x="640" y="78"/>
                    </a:cubicBezTo>
                    <a:cubicBezTo>
                      <a:pt x="645" y="71"/>
                      <a:pt x="646" y="63"/>
                      <a:pt x="641" y="55"/>
                    </a:cubicBezTo>
                    <a:cubicBezTo>
                      <a:pt x="641" y="55"/>
                      <a:pt x="641" y="55"/>
                      <a:pt x="641" y="55"/>
                    </a:cubicBezTo>
                    <a:cubicBezTo>
                      <a:pt x="641" y="55"/>
                      <a:pt x="641" y="55"/>
                      <a:pt x="641" y="55"/>
                    </a:cubicBezTo>
                    <a:cubicBezTo>
                      <a:pt x="641" y="54"/>
                      <a:pt x="641" y="54"/>
                      <a:pt x="641" y="53"/>
                    </a:cubicBezTo>
                    <a:cubicBezTo>
                      <a:pt x="639" y="50"/>
                      <a:pt x="636" y="47"/>
                      <a:pt x="632" y="44"/>
                    </a:cubicBezTo>
                    <a:cubicBezTo>
                      <a:pt x="577" y="10"/>
                      <a:pt x="510" y="0"/>
                      <a:pt x="439" y="16"/>
                    </a:cubicBezTo>
                    <a:cubicBezTo>
                      <a:pt x="389" y="27"/>
                      <a:pt x="354" y="47"/>
                      <a:pt x="350" y="50"/>
                    </a:cubicBezTo>
                    <a:cubicBezTo>
                      <a:pt x="306" y="74"/>
                      <a:pt x="306" y="74"/>
                      <a:pt x="306" y="74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24" y="287"/>
                      <a:pt x="24" y="287"/>
                      <a:pt x="24" y="287"/>
                    </a:cubicBezTo>
                    <a:cubicBezTo>
                      <a:pt x="330" y="117"/>
                      <a:pt x="330" y="117"/>
                      <a:pt x="330" y="117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6" name="íšḷïďé"/>
              <p:cNvSpPr/>
              <p:nvPr/>
            </p:nvSpPr>
            <p:spPr bwMode="auto">
              <a:xfrm>
                <a:off x="2922" y="2751"/>
                <a:ext cx="143" cy="124"/>
              </a:xfrm>
              <a:custGeom>
                <a:avLst/>
                <a:gdLst>
                  <a:gd name="T0" fmla="*/ 49 w 535"/>
                  <a:gd name="T1" fmla="*/ 437 h 461"/>
                  <a:gd name="T2" fmla="*/ 112 w 535"/>
                  <a:gd name="T3" fmla="*/ 293 h 461"/>
                  <a:gd name="T4" fmla="*/ 176 w 535"/>
                  <a:gd name="T5" fmla="*/ 243 h 461"/>
                  <a:gd name="T6" fmla="*/ 177 w 535"/>
                  <a:gd name="T7" fmla="*/ 242 h 461"/>
                  <a:gd name="T8" fmla="*/ 221 w 535"/>
                  <a:gd name="T9" fmla="*/ 218 h 461"/>
                  <a:gd name="T10" fmla="*/ 535 w 535"/>
                  <a:gd name="T11" fmla="*/ 43 h 461"/>
                  <a:gd name="T12" fmla="*/ 511 w 535"/>
                  <a:gd name="T13" fmla="*/ 0 h 461"/>
                  <a:gd name="T14" fmla="*/ 197 w 535"/>
                  <a:gd name="T15" fmla="*/ 175 h 461"/>
                  <a:gd name="T16" fmla="*/ 154 w 535"/>
                  <a:gd name="T17" fmla="*/ 199 h 461"/>
                  <a:gd name="T18" fmla="*/ 77 w 535"/>
                  <a:gd name="T19" fmla="*/ 258 h 461"/>
                  <a:gd name="T20" fmla="*/ 0 w 535"/>
                  <a:gd name="T21" fmla="*/ 437 h 461"/>
                  <a:gd name="T22" fmla="*/ 4 w 535"/>
                  <a:gd name="T23" fmla="*/ 449 h 461"/>
                  <a:gd name="T24" fmla="*/ 6 w 535"/>
                  <a:gd name="T25" fmla="*/ 450 h 461"/>
                  <a:gd name="T26" fmla="*/ 6 w 535"/>
                  <a:gd name="T27" fmla="*/ 450 h 461"/>
                  <a:gd name="T28" fmla="*/ 5 w 535"/>
                  <a:gd name="T29" fmla="*/ 450 h 461"/>
                  <a:gd name="T30" fmla="*/ 25 w 535"/>
                  <a:gd name="T31" fmla="*/ 461 h 461"/>
                  <a:gd name="T32" fmla="*/ 47 w 535"/>
                  <a:gd name="T33" fmla="*/ 447 h 461"/>
                  <a:gd name="T34" fmla="*/ 49 w 535"/>
                  <a:gd name="T35" fmla="*/ 43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5" h="461">
                    <a:moveTo>
                      <a:pt x="49" y="437"/>
                    </a:moveTo>
                    <a:cubicBezTo>
                      <a:pt x="50" y="384"/>
                      <a:pt x="70" y="336"/>
                      <a:pt x="112" y="293"/>
                    </a:cubicBezTo>
                    <a:cubicBezTo>
                      <a:pt x="144" y="260"/>
                      <a:pt x="176" y="243"/>
                      <a:pt x="176" y="243"/>
                    </a:cubicBezTo>
                    <a:cubicBezTo>
                      <a:pt x="177" y="242"/>
                      <a:pt x="177" y="242"/>
                      <a:pt x="177" y="242"/>
                    </a:cubicBezTo>
                    <a:cubicBezTo>
                      <a:pt x="221" y="218"/>
                      <a:pt x="221" y="218"/>
                      <a:pt x="221" y="218"/>
                    </a:cubicBezTo>
                    <a:cubicBezTo>
                      <a:pt x="535" y="43"/>
                      <a:pt x="535" y="43"/>
                      <a:pt x="535" y="43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49" y="202"/>
                      <a:pt x="113" y="221"/>
                      <a:pt x="77" y="258"/>
                    </a:cubicBezTo>
                    <a:cubicBezTo>
                      <a:pt x="27" y="309"/>
                      <a:pt x="0" y="371"/>
                      <a:pt x="0" y="437"/>
                    </a:cubicBezTo>
                    <a:cubicBezTo>
                      <a:pt x="0" y="441"/>
                      <a:pt x="2" y="445"/>
                      <a:pt x="4" y="449"/>
                    </a:cubicBezTo>
                    <a:cubicBezTo>
                      <a:pt x="4" y="449"/>
                      <a:pt x="6" y="449"/>
                      <a:pt x="6" y="450"/>
                    </a:cubicBezTo>
                    <a:cubicBezTo>
                      <a:pt x="6" y="450"/>
                      <a:pt x="6" y="450"/>
                      <a:pt x="6" y="450"/>
                    </a:cubicBezTo>
                    <a:cubicBezTo>
                      <a:pt x="5" y="450"/>
                      <a:pt x="5" y="450"/>
                      <a:pt x="5" y="450"/>
                    </a:cubicBezTo>
                    <a:cubicBezTo>
                      <a:pt x="9" y="457"/>
                      <a:pt x="17" y="461"/>
                      <a:pt x="25" y="461"/>
                    </a:cubicBezTo>
                    <a:cubicBezTo>
                      <a:pt x="35" y="461"/>
                      <a:pt x="44" y="455"/>
                      <a:pt x="47" y="447"/>
                    </a:cubicBezTo>
                    <a:cubicBezTo>
                      <a:pt x="49" y="444"/>
                      <a:pt x="49" y="440"/>
                      <a:pt x="49" y="43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7" name="işľîḍé"/>
              <p:cNvSpPr/>
              <p:nvPr/>
            </p:nvSpPr>
            <p:spPr bwMode="auto">
              <a:xfrm>
                <a:off x="2836" y="2636"/>
                <a:ext cx="313" cy="364"/>
              </a:xfrm>
              <a:custGeom>
                <a:avLst/>
                <a:gdLst>
                  <a:gd name="T0" fmla="*/ 312 w 1168"/>
                  <a:gd name="T1" fmla="*/ 1344 h 1355"/>
                  <a:gd name="T2" fmla="*/ 311 w 1168"/>
                  <a:gd name="T3" fmla="*/ 1345 h 1355"/>
                  <a:gd name="T4" fmla="*/ 165 w 1168"/>
                  <a:gd name="T5" fmla="*/ 1289 h 1355"/>
                  <a:gd name="T6" fmla="*/ 165 w 1168"/>
                  <a:gd name="T7" fmla="*/ 1289 h 1355"/>
                  <a:gd name="T8" fmla="*/ 98 w 1168"/>
                  <a:gd name="T9" fmla="*/ 866 h 1355"/>
                  <a:gd name="T10" fmla="*/ 350 w 1168"/>
                  <a:gd name="T11" fmla="*/ 516 h 1355"/>
                  <a:gd name="T12" fmla="*/ 603 w 1168"/>
                  <a:gd name="T13" fmla="*/ 167 h 1355"/>
                  <a:gd name="T14" fmla="*/ 1026 w 1168"/>
                  <a:gd name="T15" fmla="*/ 99 h 1355"/>
                  <a:gd name="T16" fmla="*/ 1026 w 1168"/>
                  <a:gd name="T17" fmla="*/ 99 h 1355"/>
                  <a:gd name="T18" fmla="*/ 1125 w 1168"/>
                  <a:gd name="T19" fmla="*/ 219 h 1355"/>
                  <a:gd name="T20" fmla="*/ 1125 w 1168"/>
                  <a:gd name="T21" fmla="*/ 219 h 1355"/>
                  <a:gd name="T22" fmla="*/ 1094 w 1168"/>
                  <a:gd name="T23" fmla="*/ 521 h 1355"/>
                  <a:gd name="T24" fmla="*/ 841 w 1168"/>
                  <a:gd name="T25" fmla="*/ 871 h 1355"/>
                  <a:gd name="T26" fmla="*/ 589 w 1168"/>
                  <a:gd name="T27" fmla="*/ 1220 h 1355"/>
                  <a:gd name="T28" fmla="*/ 312 w 1168"/>
                  <a:gd name="T29" fmla="*/ 1344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8" h="1355">
                    <a:moveTo>
                      <a:pt x="312" y="1344"/>
                    </a:moveTo>
                    <a:cubicBezTo>
                      <a:pt x="311" y="1345"/>
                      <a:pt x="311" y="1345"/>
                      <a:pt x="311" y="1345"/>
                    </a:cubicBezTo>
                    <a:cubicBezTo>
                      <a:pt x="261" y="1339"/>
                      <a:pt x="210" y="1322"/>
                      <a:pt x="165" y="1289"/>
                    </a:cubicBezTo>
                    <a:cubicBezTo>
                      <a:pt x="165" y="1289"/>
                      <a:pt x="165" y="1289"/>
                      <a:pt x="165" y="1289"/>
                    </a:cubicBezTo>
                    <a:cubicBezTo>
                      <a:pt x="30" y="1191"/>
                      <a:pt x="0" y="1002"/>
                      <a:pt x="98" y="866"/>
                    </a:cubicBezTo>
                    <a:cubicBezTo>
                      <a:pt x="350" y="516"/>
                      <a:pt x="350" y="516"/>
                      <a:pt x="350" y="516"/>
                    </a:cubicBezTo>
                    <a:cubicBezTo>
                      <a:pt x="603" y="167"/>
                      <a:pt x="603" y="167"/>
                      <a:pt x="603" y="167"/>
                    </a:cubicBezTo>
                    <a:cubicBezTo>
                      <a:pt x="701" y="31"/>
                      <a:pt x="891" y="0"/>
                      <a:pt x="1026" y="99"/>
                    </a:cubicBezTo>
                    <a:cubicBezTo>
                      <a:pt x="1026" y="99"/>
                      <a:pt x="1026" y="99"/>
                      <a:pt x="1026" y="99"/>
                    </a:cubicBezTo>
                    <a:cubicBezTo>
                      <a:pt x="1070" y="131"/>
                      <a:pt x="1104" y="173"/>
                      <a:pt x="1125" y="219"/>
                    </a:cubicBezTo>
                    <a:cubicBezTo>
                      <a:pt x="1125" y="219"/>
                      <a:pt x="1125" y="219"/>
                      <a:pt x="1125" y="219"/>
                    </a:cubicBezTo>
                    <a:cubicBezTo>
                      <a:pt x="1168" y="315"/>
                      <a:pt x="1159" y="430"/>
                      <a:pt x="1094" y="521"/>
                    </a:cubicBezTo>
                    <a:cubicBezTo>
                      <a:pt x="841" y="871"/>
                      <a:pt x="841" y="871"/>
                      <a:pt x="841" y="871"/>
                    </a:cubicBezTo>
                    <a:cubicBezTo>
                      <a:pt x="589" y="1220"/>
                      <a:pt x="589" y="1220"/>
                      <a:pt x="589" y="1220"/>
                    </a:cubicBezTo>
                    <a:cubicBezTo>
                      <a:pt x="523" y="1311"/>
                      <a:pt x="416" y="1355"/>
                      <a:pt x="312" y="1344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8" name="išḻíḋè"/>
              <p:cNvSpPr/>
              <p:nvPr/>
            </p:nvSpPr>
            <p:spPr bwMode="auto">
              <a:xfrm>
                <a:off x="2920" y="2852"/>
                <a:ext cx="142" cy="148"/>
              </a:xfrm>
              <a:custGeom>
                <a:avLst/>
                <a:gdLst>
                  <a:gd name="T0" fmla="*/ 0 w 529"/>
                  <a:gd name="T1" fmla="*/ 539 h 550"/>
                  <a:gd name="T2" fmla="*/ 131 w 529"/>
                  <a:gd name="T3" fmla="*/ 427 h 550"/>
                  <a:gd name="T4" fmla="*/ 439 w 529"/>
                  <a:gd name="T5" fmla="*/ 0 h 550"/>
                  <a:gd name="T6" fmla="*/ 529 w 529"/>
                  <a:gd name="T7" fmla="*/ 65 h 550"/>
                  <a:gd name="T8" fmla="*/ 277 w 529"/>
                  <a:gd name="T9" fmla="*/ 415 h 550"/>
                  <a:gd name="T10" fmla="*/ 0 w 529"/>
                  <a:gd name="T11" fmla="*/ 53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9" h="550">
                    <a:moveTo>
                      <a:pt x="0" y="539"/>
                    </a:moveTo>
                    <a:cubicBezTo>
                      <a:pt x="50" y="513"/>
                      <a:pt x="96" y="476"/>
                      <a:pt x="131" y="427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529" y="65"/>
                      <a:pt x="529" y="65"/>
                      <a:pt x="529" y="65"/>
                    </a:cubicBezTo>
                    <a:cubicBezTo>
                      <a:pt x="277" y="415"/>
                      <a:pt x="277" y="415"/>
                      <a:pt x="277" y="415"/>
                    </a:cubicBezTo>
                    <a:cubicBezTo>
                      <a:pt x="211" y="506"/>
                      <a:pt x="104" y="550"/>
                      <a:pt x="0" y="539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99" name="işḷïḑe"/>
              <p:cNvSpPr/>
              <p:nvPr/>
            </p:nvSpPr>
            <p:spPr bwMode="auto">
              <a:xfrm>
                <a:off x="2836" y="2775"/>
                <a:ext cx="202" cy="222"/>
              </a:xfrm>
              <a:custGeom>
                <a:avLst/>
                <a:gdLst>
                  <a:gd name="T0" fmla="*/ 165 w 751"/>
                  <a:gd name="T1" fmla="*/ 773 h 829"/>
                  <a:gd name="T2" fmla="*/ 98 w 751"/>
                  <a:gd name="T3" fmla="*/ 350 h 829"/>
                  <a:gd name="T4" fmla="*/ 350 w 751"/>
                  <a:gd name="T5" fmla="*/ 0 h 829"/>
                  <a:gd name="T6" fmla="*/ 751 w 751"/>
                  <a:gd name="T7" fmla="*/ 290 h 829"/>
                  <a:gd name="T8" fmla="*/ 443 w 751"/>
                  <a:gd name="T9" fmla="*/ 716 h 829"/>
                  <a:gd name="T10" fmla="*/ 312 w 751"/>
                  <a:gd name="T11" fmla="*/ 829 h 829"/>
                  <a:gd name="T12" fmla="*/ 165 w 751"/>
                  <a:gd name="T13" fmla="*/ 773 h 829"/>
                  <a:gd name="T14" fmla="*/ 165 w 751"/>
                  <a:gd name="T15" fmla="*/ 773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1" h="829">
                    <a:moveTo>
                      <a:pt x="165" y="773"/>
                    </a:moveTo>
                    <a:cubicBezTo>
                      <a:pt x="30" y="675"/>
                      <a:pt x="0" y="486"/>
                      <a:pt x="98" y="35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751" y="290"/>
                      <a:pt x="751" y="290"/>
                      <a:pt x="751" y="290"/>
                    </a:cubicBezTo>
                    <a:cubicBezTo>
                      <a:pt x="443" y="716"/>
                      <a:pt x="443" y="716"/>
                      <a:pt x="443" y="716"/>
                    </a:cubicBezTo>
                    <a:cubicBezTo>
                      <a:pt x="408" y="765"/>
                      <a:pt x="362" y="803"/>
                      <a:pt x="312" y="829"/>
                    </a:cubicBezTo>
                    <a:cubicBezTo>
                      <a:pt x="261" y="824"/>
                      <a:pt x="210" y="806"/>
                      <a:pt x="165" y="773"/>
                    </a:cubicBezTo>
                    <a:cubicBezTo>
                      <a:pt x="165" y="773"/>
                      <a:pt x="165" y="773"/>
                      <a:pt x="165" y="773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0" name="i$ļîde"/>
              <p:cNvSpPr/>
              <p:nvPr/>
            </p:nvSpPr>
            <p:spPr bwMode="auto">
              <a:xfrm>
                <a:off x="3038" y="2695"/>
                <a:ext cx="111" cy="175"/>
              </a:xfrm>
              <a:custGeom>
                <a:avLst/>
                <a:gdLst>
                  <a:gd name="T0" fmla="*/ 309 w 417"/>
                  <a:gd name="T1" fmla="*/ 160 h 651"/>
                  <a:gd name="T2" fmla="*/ 374 w 417"/>
                  <a:gd name="T3" fmla="*/ 0 h 651"/>
                  <a:gd name="T4" fmla="*/ 343 w 417"/>
                  <a:gd name="T5" fmla="*/ 302 h 651"/>
                  <a:gd name="T6" fmla="*/ 90 w 417"/>
                  <a:gd name="T7" fmla="*/ 651 h 651"/>
                  <a:gd name="T8" fmla="*/ 0 w 417"/>
                  <a:gd name="T9" fmla="*/ 586 h 651"/>
                  <a:gd name="T10" fmla="*/ 309 w 417"/>
                  <a:gd name="T11" fmla="*/ 16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7" h="651">
                    <a:moveTo>
                      <a:pt x="309" y="160"/>
                    </a:moveTo>
                    <a:cubicBezTo>
                      <a:pt x="344" y="111"/>
                      <a:pt x="365" y="56"/>
                      <a:pt x="374" y="0"/>
                    </a:cubicBezTo>
                    <a:cubicBezTo>
                      <a:pt x="417" y="96"/>
                      <a:pt x="409" y="211"/>
                      <a:pt x="343" y="302"/>
                    </a:cubicBezTo>
                    <a:cubicBezTo>
                      <a:pt x="90" y="651"/>
                      <a:pt x="90" y="651"/>
                      <a:pt x="90" y="651"/>
                    </a:cubicBezTo>
                    <a:cubicBezTo>
                      <a:pt x="0" y="586"/>
                      <a:pt x="0" y="586"/>
                      <a:pt x="0" y="586"/>
                    </a:cubicBezTo>
                    <a:cubicBezTo>
                      <a:pt x="309" y="160"/>
                      <a:pt x="309" y="160"/>
                      <a:pt x="309" y="160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1" name="işḻíḓé"/>
              <p:cNvSpPr/>
              <p:nvPr/>
            </p:nvSpPr>
            <p:spPr bwMode="auto">
              <a:xfrm>
                <a:off x="2930" y="2636"/>
                <a:ext cx="208" cy="216"/>
              </a:xfrm>
              <a:custGeom>
                <a:avLst/>
                <a:gdLst>
                  <a:gd name="T0" fmla="*/ 400 w 774"/>
                  <a:gd name="T1" fmla="*/ 805 h 805"/>
                  <a:gd name="T2" fmla="*/ 0 w 774"/>
                  <a:gd name="T3" fmla="*/ 516 h 805"/>
                  <a:gd name="T4" fmla="*/ 252 w 774"/>
                  <a:gd name="T5" fmla="*/ 167 h 805"/>
                  <a:gd name="T6" fmla="*/ 675 w 774"/>
                  <a:gd name="T7" fmla="*/ 99 h 805"/>
                  <a:gd name="T8" fmla="*/ 675 w 774"/>
                  <a:gd name="T9" fmla="*/ 99 h 805"/>
                  <a:gd name="T10" fmla="*/ 774 w 774"/>
                  <a:gd name="T11" fmla="*/ 219 h 805"/>
                  <a:gd name="T12" fmla="*/ 709 w 774"/>
                  <a:gd name="T13" fmla="*/ 379 h 805"/>
                  <a:gd name="T14" fmla="*/ 400 w 774"/>
                  <a:gd name="T15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4" h="805">
                    <a:moveTo>
                      <a:pt x="400" y="805"/>
                    </a:moveTo>
                    <a:cubicBezTo>
                      <a:pt x="0" y="516"/>
                      <a:pt x="0" y="516"/>
                      <a:pt x="0" y="516"/>
                    </a:cubicBezTo>
                    <a:cubicBezTo>
                      <a:pt x="252" y="167"/>
                      <a:pt x="252" y="167"/>
                      <a:pt x="252" y="167"/>
                    </a:cubicBezTo>
                    <a:cubicBezTo>
                      <a:pt x="350" y="31"/>
                      <a:pt x="540" y="0"/>
                      <a:pt x="675" y="99"/>
                    </a:cubicBezTo>
                    <a:cubicBezTo>
                      <a:pt x="675" y="99"/>
                      <a:pt x="675" y="99"/>
                      <a:pt x="675" y="99"/>
                    </a:cubicBezTo>
                    <a:cubicBezTo>
                      <a:pt x="719" y="131"/>
                      <a:pt x="753" y="173"/>
                      <a:pt x="774" y="219"/>
                    </a:cubicBezTo>
                    <a:cubicBezTo>
                      <a:pt x="765" y="275"/>
                      <a:pt x="744" y="330"/>
                      <a:pt x="709" y="379"/>
                    </a:cubicBezTo>
                    <a:cubicBezTo>
                      <a:pt x="400" y="805"/>
                      <a:pt x="400" y="805"/>
                      <a:pt x="400" y="805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2" name="ïṡḷiḋe"/>
              <p:cNvSpPr/>
              <p:nvPr/>
            </p:nvSpPr>
            <p:spPr bwMode="auto">
              <a:xfrm>
                <a:off x="2864" y="2785"/>
                <a:ext cx="91" cy="166"/>
              </a:xfrm>
              <a:custGeom>
                <a:avLst/>
                <a:gdLst>
                  <a:gd name="T0" fmla="*/ 137 w 342"/>
                  <a:gd name="T1" fmla="*/ 312 h 619"/>
                  <a:gd name="T2" fmla="*/ 108 w 342"/>
                  <a:gd name="T3" fmla="*/ 353 h 619"/>
                  <a:gd name="T4" fmla="*/ 107 w 342"/>
                  <a:gd name="T5" fmla="*/ 354 h 619"/>
                  <a:gd name="T6" fmla="*/ 70 w 342"/>
                  <a:gd name="T7" fmla="*/ 427 h 619"/>
                  <a:gd name="T8" fmla="*/ 74 w 342"/>
                  <a:gd name="T9" fmla="*/ 583 h 619"/>
                  <a:gd name="T10" fmla="*/ 77 w 342"/>
                  <a:gd name="T11" fmla="*/ 593 h 619"/>
                  <a:gd name="T12" fmla="*/ 62 w 342"/>
                  <a:gd name="T13" fmla="*/ 616 h 619"/>
                  <a:gd name="T14" fmla="*/ 39 w 342"/>
                  <a:gd name="T15" fmla="*/ 614 h 619"/>
                  <a:gd name="T16" fmla="*/ 38 w 342"/>
                  <a:gd name="T17" fmla="*/ 614 h 619"/>
                  <a:gd name="T18" fmla="*/ 39 w 342"/>
                  <a:gd name="T19" fmla="*/ 614 h 619"/>
                  <a:gd name="T20" fmla="*/ 37 w 342"/>
                  <a:gd name="T21" fmla="*/ 613 h 619"/>
                  <a:gd name="T22" fmla="*/ 29 w 342"/>
                  <a:gd name="T23" fmla="*/ 604 h 619"/>
                  <a:gd name="T24" fmla="*/ 24 w 342"/>
                  <a:gd name="T25" fmla="*/ 409 h 619"/>
                  <a:gd name="T26" fmla="*/ 68 w 342"/>
                  <a:gd name="T27" fmla="*/ 324 h 619"/>
                  <a:gd name="T28" fmla="*/ 98 w 342"/>
                  <a:gd name="T29" fmla="*/ 283 h 619"/>
                  <a:gd name="T30" fmla="*/ 303 w 342"/>
                  <a:gd name="T31" fmla="*/ 0 h 619"/>
                  <a:gd name="T32" fmla="*/ 342 w 342"/>
                  <a:gd name="T33" fmla="*/ 28 h 619"/>
                  <a:gd name="T34" fmla="*/ 137 w 342"/>
                  <a:gd name="T35" fmla="*/ 312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2" h="619">
                    <a:moveTo>
                      <a:pt x="137" y="312"/>
                    </a:moveTo>
                    <a:cubicBezTo>
                      <a:pt x="108" y="353"/>
                      <a:pt x="108" y="353"/>
                      <a:pt x="108" y="353"/>
                    </a:cubicBezTo>
                    <a:cubicBezTo>
                      <a:pt x="107" y="354"/>
                      <a:pt x="107" y="354"/>
                      <a:pt x="107" y="354"/>
                    </a:cubicBezTo>
                    <a:cubicBezTo>
                      <a:pt x="107" y="354"/>
                      <a:pt x="85" y="383"/>
                      <a:pt x="70" y="427"/>
                    </a:cubicBezTo>
                    <a:cubicBezTo>
                      <a:pt x="51" y="483"/>
                      <a:pt x="52" y="535"/>
                      <a:pt x="74" y="583"/>
                    </a:cubicBezTo>
                    <a:cubicBezTo>
                      <a:pt x="76" y="586"/>
                      <a:pt x="77" y="590"/>
                      <a:pt x="77" y="593"/>
                    </a:cubicBezTo>
                    <a:cubicBezTo>
                      <a:pt x="77" y="603"/>
                      <a:pt x="71" y="612"/>
                      <a:pt x="62" y="616"/>
                    </a:cubicBezTo>
                    <a:cubicBezTo>
                      <a:pt x="54" y="619"/>
                      <a:pt x="46" y="619"/>
                      <a:pt x="39" y="614"/>
                    </a:cubicBezTo>
                    <a:cubicBezTo>
                      <a:pt x="38" y="614"/>
                      <a:pt x="38" y="614"/>
                      <a:pt x="38" y="614"/>
                    </a:cubicBezTo>
                    <a:cubicBezTo>
                      <a:pt x="39" y="614"/>
                      <a:pt x="39" y="614"/>
                      <a:pt x="39" y="614"/>
                    </a:cubicBezTo>
                    <a:cubicBezTo>
                      <a:pt x="38" y="614"/>
                      <a:pt x="38" y="614"/>
                      <a:pt x="37" y="613"/>
                    </a:cubicBezTo>
                    <a:cubicBezTo>
                      <a:pt x="34" y="611"/>
                      <a:pt x="31" y="608"/>
                      <a:pt x="29" y="604"/>
                    </a:cubicBezTo>
                    <a:cubicBezTo>
                      <a:pt x="2" y="545"/>
                      <a:pt x="0" y="477"/>
                      <a:pt x="24" y="409"/>
                    </a:cubicBezTo>
                    <a:cubicBezTo>
                      <a:pt x="41" y="361"/>
                      <a:pt x="65" y="328"/>
                      <a:pt x="68" y="324"/>
                    </a:cubicBezTo>
                    <a:cubicBezTo>
                      <a:pt x="98" y="283"/>
                      <a:pt x="98" y="283"/>
                      <a:pt x="98" y="283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42" y="28"/>
                      <a:pt x="342" y="28"/>
                      <a:pt x="342" y="28"/>
                    </a:cubicBezTo>
                    <a:cubicBezTo>
                      <a:pt x="137" y="312"/>
                      <a:pt x="137" y="312"/>
                      <a:pt x="137" y="31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3" name="îsḷiḋê"/>
              <p:cNvSpPr/>
              <p:nvPr/>
            </p:nvSpPr>
            <p:spPr bwMode="auto">
              <a:xfrm>
                <a:off x="2945" y="2661"/>
                <a:ext cx="138" cy="132"/>
              </a:xfrm>
              <a:custGeom>
                <a:avLst/>
                <a:gdLst>
                  <a:gd name="T0" fmla="*/ 487 w 516"/>
                  <a:gd name="T1" fmla="*/ 57 h 492"/>
                  <a:gd name="T2" fmla="*/ 337 w 516"/>
                  <a:gd name="T3" fmla="*/ 102 h 492"/>
                  <a:gd name="T4" fmla="*/ 280 w 516"/>
                  <a:gd name="T5" fmla="*/ 160 h 492"/>
                  <a:gd name="T6" fmla="*/ 279 w 516"/>
                  <a:gd name="T7" fmla="*/ 161 h 492"/>
                  <a:gd name="T8" fmla="*/ 249 w 516"/>
                  <a:gd name="T9" fmla="*/ 201 h 492"/>
                  <a:gd name="T10" fmla="*/ 39 w 516"/>
                  <a:gd name="T11" fmla="*/ 492 h 492"/>
                  <a:gd name="T12" fmla="*/ 0 w 516"/>
                  <a:gd name="T13" fmla="*/ 464 h 492"/>
                  <a:gd name="T14" fmla="*/ 210 w 516"/>
                  <a:gd name="T15" fmla="*/ 173 h 492"/>
                  <a:gd name="T16" fmla="*/ 239 w 516"/>
                  <a:gd name="T17" fmla="*/ 132 h 492"/>
                  <a:gd name="T18" fmla="*/ 306 w 516"/>
                  <a:gd name="T19" fmla="*/ 64 h 492"/>
                  <a:gd name="T20" fmla="*/ 493 w 516"/>
                  <a:gd name="T21" fmla="*/ 8 h 492"/>
                  <a:gd name="T22" fmla="*/ 504 w 516"/>
                  <a:gd name="T23" fmla="*/ 12 h 492"/>
                  <a:gd name="T24" fmla="*/ 506 w 516"/>
                  <a:gd name="T25" fmla="*/ 13 h 492"/>
                  <a:gd name="T26" fmla="*/ 506 w 516"/>
                  <a:gd name="T27" fmla="*/ 13 h 492"/>
                  <a:gd name="T28" fmla="*/ 506 w 516"/>
                  <a:gd name="T29" fmla="*/ 13 h 492"/>
                  <a:gd name="T30" fmla="*/ 515 w 516"/>
                  <a:gd name="T31" fmla="*/ 35 h 492"/>
                  <a:gd name="T32" fmla="*/ 497 w 516"/>
                  <a:gd name="T33" fmla="*/ 56 h 492"/>
                  <a:gd name="T34" fmla="*/ 487 w 516"/>
                  <a:gd name="T35" fmla="*/ 5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6" h="492">
                    <a:moveTo>
                      <a:pt x="487" y="57"/>
                    </a:moveTo>
                    <a:cubicBezTo>
                      <a:pt x="435" y="51"/>
                      <a:pt x="385" y="66"/>
                      <a:pt x="337" y="102"/>
                    </a:cubicBezTo>
                    <a:cubicBezTo>
                      <a:pt x="301" y="130"/>
                      <a:pt x="280" y="160"/>
                      <a:pt x="280" y="160"/>
                    </a:cubicBezTo>
                    <a:cubicBezTo>
                      <a:pt x="279" y="161"/>
                      <a:pt x="279" y="161"/>
                      <a:pt x="279" y="161"/>
                    </a:cubicBezTo>
                    <a:cubicBezTo>
                      <a:pt x="249" y="201"/>
                      <a:pt x="249" y="201"/>
                      <a:pt x="249" y="201"/>
                    </a:cubicBezTo>
                    <a:cubicBezTo>
                      <a:pt x="39" y="492"/>
                      <a:pt x="39" y="492"/>
                      <a:pt x="39" y="492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210" y="173"/>
                      <a:pt x="210" y="173"/>
                      <a:pt x="210" y="173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42" y="128"/>
                      <a:pt x="266" y="95"/>
                      <a:pt x="306" y="64"/>
                    </a:cubicBezTo>
                    <a:cubicBezTo>
                      <a:pt x="363" y="19"/>
                      <a:pt x="428" y="0"/>
                      <a:pt x="493" y="8"/>
                    </a:cubicBezTo>
                    <a:cubicBezTo>
                      <a:pt x="497" y="8"/>
                      <a:pt x="501" y="10"/>
                      <a:pt x="504" y="12"/>
                    </a:cubicBezTo>
                    <a:cubicBezTo>
                      <a:pt x="505" y="13"/>
                      <a:pt x="505" y="13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12" y="18"/>
                      <a:pt x="516" y="27"/>
                      <a:pt x="515" y="35"/>
                    </a:cubicBezTo>
                    <a:cubicBezTo>
                      <a:pt x="513" y="45"/>
                      <a:pt x="506" y="53"/>
                      <a:pt x="497" y="56"/>
                    </a:cubicBezTo>
                    <a:cubicBezTo>
                      <a:pt x="494" y="57"/>
                      <a:pt x="491" y="57"/>
                      <a:pt x="487" y="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4" name="íṥļîḋê"/>
              <p:cNvSpPr/>
              <p:nvPr/>
            </p:nvSpPr>
            <p:spPr bwMode="auto">
              <a:xfrm>
                <a:off x="2987" y="2876"/>
                <a:ext cx="394" cy="163"/>
              </a:xfrm>
              <a:custGeom>
                <a:avLst/>
                <a:gdLst>
                  <a:gd name="T0" fmla="*/ 1426 w 1469"/>
                  <a:gd name="T1" fmla="*/ 151 h 611"/>
                  <a:gd name="T2" fmla="*/ 1427 w 1469"/>
                  <a:gd name="T3" fmla="*/ 150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6 w 1469"/>
                  <a:gd name="T9" fmla="*/ 606 h 611"/>
                  <a:gd name="T10" fmla="*/ 735 w 1469"/>
                  <a:gd name="T11" fmla="*/ 608 h 611"/>
                  <a:gd name="T12" fmla="*/ 304 w 1469"/>
                  <a:gd name="T13" fmla="*/ 610 h 611"/>
                  <a:gd name="T14" fmla="*/ 0 w 1469"/>
                  <a:gd name="T15" fmla="*/ 308 h 611"/>
                  <a:gd name="T16" fmla="*/ 0 w 1469"/>
                  <a:gd name="T17" fmla="*/ 308 h 611"/>
                  <a:gd name="T18" fmla="*/ 38 w 1469"/>
                  <a:gd name="T19" fmla="*/ 157 h 611"/>
                  <a:gd name="T20" fmla="*/ 38 w 1469"/>
                  <a:gd name="T21" fmla="*/ 157 h 611"/>
                  <a:gd name="T22" fmla="*/ 301 w 1469"/>
                  <a:gd name="T23" fmla="*/ 4 h 611"/>
                  <a:gd name="T24" fmla="*/ 732 w 1469"/>
                  <a:gd name="T25" fmla="*/ 2 h 611"/>
                  <a:gd name="T26" fmla="*/ 1163 w 1469"/>
                  <a:gd name="T27" fmla="*/ 0 h 611"/>
                  <a:gd name="T28" fmla="*/ 1426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6" y="151"/>
                    </a:moveTo>
                    <a:cubicBezTo>
                      <a:pt x="1427" y="150"/>
                      <a:pt x="1427" y="150"/>
                      <a:pt x="1427" y="150"/>
                    </a:cubicBezTo>
                    <a:cubicBezTo>
                      <a:pt x="1453" y="195"/>
                      <a:pt x="1469" y="246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6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4" y="610"/>
                      <a:pt x="304" y="610"/>
                      <a:pt x="304" y="610"/>
                    </a:cubicBezTo>
                    <a:cubicBezTo>
                      <a:pt x="137" y="611"/>
                      <a:pt x="0" y="476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3"/>
                      <a:pt x="13" y="202"/>
                      <a:pt x="38" y="157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90" y="66"/>
                      <a:pt x="188" y="5"/>
                      <a:pt x="301" y="4"/>
                    </a:cubicBezTo>
                    <a:cubicBezTo>
                      <a:pt x="732" y="2"/>
                      <a:pt x="732" y="2"/>
                      <a:pt x="732" y="2"/>
                    </a:cubicBezTo>
                    <a:cubicBezTo>
                      <a:pt x="1163" y="0"/>
                      <a:pt x="1163" y="0"/>
                      <a:pt x="1163" y="0"/>
                    </a:cubicBezTo>
                    <a:cubicBezTo>
                      <a:pt x="1275" y="0"/>
                      <a:pt x="1373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5" name="iṩľîḓé"/>
              <p:cNvSpPr/>
              <p:nvPr/>
            </p:nvSpPr>
            <p:spPr bwMode="auto">
              <a:xfrm>
                <a:off x="3183" y="2876"/>
                <a:ext cx="186" cy="40"/>
              </a:xfrm>
              <a:custGeom>
                <a:avLst/>
                <a:gdLst>
                  <a:gd name="T0" fmla="*/ 695 w 695"/>
                  <a:gd name="T1" fmla="*/ 151 h 151"/>
                  <a:gd name="T2" fmla="*/ 528 w 695"/>
                  <a:gd name="T3" fmla="*/ 111 h 151"/>
                  <a:gd name="T4" fmla="*/ 1 w 695"/>
                  <a:gd name="T5" fmla="*/ 113 h 151"/>
                  <a:gd name="T6" fmla="*/ 0 w 695"/>
                  <a:gd name="T7" fmla="*/ 2 h 151"/>
                  <a:gd name="T8" fmla="*/ 431 w 695"/>
                  <a:gd name="T9" fmla="*/ 0 h 151"/>
                  <a:gd name="T10" fmla="*/ 695 w 695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1">
                    <a:moveTo>
                      <a:pt x="695" y="151"/>
                    </a:moveTo>
                    <a:cubicBezTo>
                      <a:pt x="645" y="125"/>
                      <a:pt x="588" y="110"/>
                      <a:pt x="528" y="111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44" y="0"/>
                      <a:pt x="642" y="60"/>
                      <a:pt x="695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6" name="ïṡḷiḍé"/>
              <p:cNvSpPr/>
              <p:nvPr/>
            </p:nvSpPr>
            <p:spPr bwMode="auto">
              <a:xfrm>
                <a:off x="3183" y="2905"/>
                <a:ext cx="198" cy="134"/>
              </a:xfrm>
              <a:custGeom>
                <a:avLst/>
                <a:gdLst>
                  <a:gd name="T0" fmla="*/ 737 w 737"/>
                  <a:gd name="T1" fmla="*/ 191 h 498"/>
                  <a:gd name="T2" fmla="*/ 434 w 737"/>
                  <a:gd name="T3" fmla="*/ 496 h 498"/>
                  <a:gd name="T4" fmla="*/ 3 w 737"/>
                  <a:gd name="T5" fmla="*/ 498 h 498"/>
                  <a:gd name="T6" fmla="*/ 0 w 737"/>
                  <a:gd name="T7" fmla="*/ 3 h 498"/>
                  <a:gd name="T8" fmla="*/ 527 w 737"/>
                  <a:gd name="T9" fmla="*/ 1 h 498"/>
                  <a:gd name="T10" fmla="*/ 695 w 737"/>
                  <a:gd name="T11" fmla="*/ 40 h 498"/>
                  <a:gd name="T12" fmla="*/ 737 w 737"/>
                  <a:gd name="T13" fmla="*/ 191 h 498"/>
                  <a:gd name="T14" fmla="*/ 737 w 737"/>
                  <a:gd name="T15" fmla="*/ 19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7" h="498">
                    <a:moveTo>
                      <a:pt x="737" y="191"/>
                    </a:moveTo>
                    <a:cubicBezTo>
                      <a:pt x="737" y="359"/>
                      <a:pt x="602" y="495"/>
                      <a:pt x="434" y="496"/>
                    </a:cubicBezTo>
                    <a:cubicBezTo>
                      <a:pt x="3" y="498"/>
                      <a:pt x="3" y="498"/>
                      <a:pt x="3" y="49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7" y="1"/>
                      <a:pt x="527" y="1"/>
                      <a:pt x="527" y="1"/>
                    </a:cubicBezTo>
                    <a:cubicBezTo>
                      <a:pt x="587" y="0"/>
                      <a:pt x="645" y="15"/>
                      <a:pt x="695" y="40"/>
                    </a:cubicBezTo>
                    <a:cubicBezTo>
                      <a:pt x="721" y="84"/>
                      <a:pt x="737" y="136"/>
                      <a:pt x="737" y="191"/>
                    </a:cubicBezTo>
                    <a:cubicBezTo>
                      <a:pt x="737" y="191"/>
                      <a:pt x="737" y="191"/>
                      <a:pt x="737" y="191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7" name="îṧ1íḑê"/>
              <p:cNvSpPr/>
              <p:nvPr/>
            </p:nvSpPr>
            <p:spPr bwMode="auto">
              <a:xfrm>
                <a:off x="2997" y="2876"/>
                <a:ext cx="186" cy="42"/>
              </a:xfrm>
              <a:custGeom>
                <a:avLst/>
                <a:gdLst>
                  <a:gd name="T0" fmla="*/ 168 w 694"/>
                  <a:gd name="T1" fmla="*/ 114 h 156"/>
                  <a:gd name="T2" fmla="*/ 0 w 694"/>
                  <a:gd name="T3" fmla="*/ 156 h 156"/>
                  <a:gd name="T4" fmla="*/ 263 w 694"/>
                  <a:gd name="T5" fmla="*/ 2 h 156"/>
                  <a:gd name="T6" fmla="*/ 693 w 694"/>
                  <a:gd name="T7" fmla="*/ 0 h 156"/>
                  <a:gd name="T8" fmla="*/ 694 w 694"/>
                  <a:gd name="T9" fmla="*/ 111 h 156"/>
                  <a:gd name="T10" fmla="*/ 168 w 694"/>
                  <a:gd name="T11" fmla="*/ 1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168" y="114"/>
                    </a:moveTo>
                    <a:cubicBezTo>
                      <a:pt x="107" y="114"/>
                      <a:pt x="50" y="130"/>
                      <a:pt x="0" y="156"/>
                    </a:cubicBezTo>
                    <a:cubicBezTo>
                      <a:pt x="52" y="64"/>
                      <a:pt x="150" y="3"/>
                      <a:pt x="263" y="2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4"/>
                      <a:pt x="168" y="114"/>
                      <a:pt x="168" y="11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8" name="îsļîḍè"/>
              <p:cNvSpPr/>
              <p:nvPr/>
            </p:nvSpPr>
            <p:spPr bwMode="auto">
              <a:xfrm>
                <a:off x="2987" y="2906"/>
                <a:ext cx="197" cy="133"/>
              </a:xfrm>
              <a:custGeom>
                <a:avLst/>
                <a:gdLst>
                  <a:gd name="T0" fmla="*/ 732 w 734"/>
                  <a:gd name="T1" fmla="*/ 0 h 498"/>
                  <a:gd name="T2" fmla="*/ 734 w 734"/>
                  <a:gd name="T3" fmla="*/ 495 h 498"/>
                  <a:gd name="T4" fmla="*/ 304 w 734"/>
                  <a:gd name="T5" fmla="*/ 497 h 498"/>
                  <a:gd name="T6" fmla="*/ 0 w 734"/>
                  <a:gd name="T7" fmla="*/ 195 h 498"/>
                  <a:gd name="T8" fmla="*/ 0 w 734"/>
                  <a:gd name="T9" fmla="*/ 195 h 498"/>
                  <a:gd name="T10" fmla="*/ 38 w 734"/>
                  <a:gd name="T11" fmla="*/ 44 h 498"/>
                  <a:gd name="T12" fmla="*/ 206 w 734"/>
                  <a:gd name="T13" fmla="*/ 3 h 498"/>
                  <a:gd name="T14" fmla="*/ 732 w 734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4" h="498">
                    <a:moveTo>
                      <a:pt x="732" y="0"/>
                    </a:moveTo>
                    <a:cubicBezTo>
                      <a:pt x="734" y="495"/>
                      <a:pt x="734" y="495"/>
                      <a:pt x="734" y="495"/>
                    </a:cubicBezTo>
                    <a:cubicBezTo>
                      <a:pt x="304" y="497"/>
                      <a:pt x="304" y="497"/>
                      <a:pt x="304" y="497"/>
                    </a:cubicBezTo>
                    <a:cubicBezTo>
                      <a:pt x="137" y="498"/>
                      <a:pt x="0" y="363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3" y="89"/>
                      <a:pt x="38" y="44"/>
                    </a:cubicBezTo>
                    <a:cubicBezTo>
                      <a:pt x="89" y="18"/>
                      <a:pt x="145" y="3"/>
                      <a:pt x="206" y="3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09" name="išḻïḋé"/>
              <p:cNvSpPr/>
              <p:nvPr/>
            </p:nvSpPr>
            <p:spPr bwMode="auto">
              <a:xfrm>
                <a:off x="3184" y="2974"/>
                <a:ext cx="174" cy="47"/>
              </a:xfrm>
              <a:custGeom>
                <a:avLst/>
                <a:gdLst>
                  <a:gd name="T0" fmla="*/ 350 w 652"/>
                  <a:gd name="T1" fmla="*/ 124 h 174"/>
                  <a:gd name="T2" fmla="*/ 400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5 h 174"/>
                  <a:gd name="T10" fmla="*/ 613 w 652"/>
                  <a:gd name="T11" fmla="*/ 7 h 174"/>
                  <a:gd name="T12" fmla="*/ 639 w 652"/>
                  <a:gd name="T13" fmla="*/ 5 h 174"/>
                  <a:gd name="T14" fmla="*/ 652 w 652"/>
                  <a:gd name="T15" fmla="*/ 25 h 174"/>
                  <a:gd name="T16" fmla="*/ 652 w 652"/>
                  <a:gd name="T17" fmla="*/ 25 h 174"/>
                  <a:gd name="T18" fmla="*/ 652 w 652"/>
                  <a:gd name="T19" fmla="*/ 25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8 h 174"/>
                  <a:gd name="T26" fmla="*/ 400 w 652"/>
                  <a:gd name="T27" fmla="*/ 172 h 174"/>
                  <a:gd name="T28" fmla="*/ 350 w 652"/>
                  <a:gd name="T29" fmla="*/ 172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4"/>
                    </a:moveTo>
                    <a:cubicBezTo>
                      <a:pt x="400" y="123"/>
                      <a:pt x="400" y="123"/>
                      <a:pt x="400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1" y="123"/>
                      <a:pt x="438" y="124"/>
                      <a:pt x="482" y="110"/>
                    </a:cubicBezTo>
                    <a:cubicBezTo>
                      <a:pt x="539" y="93"/>
                      <a:pt x="580" y="61"/>
                      <a:pt x="606" y="15"/>
                    </a:cubicBezTo>
                    <a:cubicBezTo>
                      <a:pt x="608" y="11"/>
                      <a:pt x="610" y="9"/>
                      <a:pt x="613" y="7"/>
                    </a:cubicBezTo>
                    <a:cubicBezTo>
                      <a:pt x="620" y="1"/>
                      <a:pt x="631" y="0"/>
                      <a:pt x="639" y="5"/>
                    </a:cubicBezTo>
                    <a:cubicBezTo>
                      <a:pt x="647" y="9"/>
                      <a:pt x="652" y="16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6"/>
                      <a:pt x="652" y="26"/>
                      <a:pt x="652" y="26"/>
                    </a:cubicBezTo>
                    <a:cubicBezTo>
                      <a:pt x="652" y="30"/>
                      <a:pt x="651" y="35"/>
                      <a:pt x="649" y="38"/>
                    </a:cubicBezTo>
                    <a:cubicBezTo>
                      <a:pt x="617" y="96"/>
                      <a:pt x="564" y="137"/>
                      <a:pt x="495" y="158"/>
                    </a:cubicBezTo>
                    <a:cubicBezTo>
                      <a:pt x="446" y="173"/>
                      <a:pt x="405" y="172"/>
                      <a:pt x="400" y="172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4"/>
                      <a:pt x="350" y="124"/>
                      <a:pt x="350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0" name="îṣḷidè"/>
              <p:cNvSpPr/>
              <p:nvPr/>
            </p:nvSpPr>
            <p:spPr bwMode="auto">
              <a:xfrm>
                <a:off x="3006" y="2976"/>
                <a:ext cx="178" cy="46"/>
              </a:xfrm>
              <a:custGeom>
                <a:avLst/>
                <a:gdLst>
                  <a:gd name="T0" fmla="*/ 46 w 662"/>
                  <a:gd name="T1" fmla="*/ 14 h 171"/>
                  <a:gd name="T2" fmla="*/ 170 w 662"/>
                  <a:gd name="T3" fmla="*/ 109 h 171"/>
                  <a:gd name="T4" fmla="*/ 252 w 662"/>
                  <a:gd name="T5" fmla="*/ 121 h 171"/>
                  <a:gd name="T6" fmla="*/ 252 w 662"/>
                  <a:gd name="T7" fmla="*/ 121 h 171"/>
                  <a:gd name="T8" fmla="*/ 303 w 662"/>
                  <a:gd name="T9" fmla="*/ 121 h 171"/>
                  <a:gd name="T10" fmla="*/ 662 w 662"/>
                  <a:gd name="T11" fmla="*/ 119 h 171"/>
                  <a:gd name="T12" fmla="*/ 662 w 662"/>
                  <a:gd name="T13" fmla="*/ 168 h 171"/>
                  <a:gd name="T14" fmla="*/ 303 w 662"/>
                  <a:gd name="T15" fmla="*/ 170 h 171"/>
                  <a:gd name="T16" fmla="*/ 253 w 662"/>
                  <a:gd name="T17" fmla="*/ 170 h 171"/>
                  <a:gd name="T18" fmla="*/ 158 w 662"/>
                  <a:gd name="T19" fmla="*/ 157 h 171"/>
                  <a:gd name="T20" fmla="*/ 3 w 662"/>
                  <a:gd name="T21" fmla="*/ 39 h 171"/>
                  <a:gd name="T22" fmla="*/ 0 w 662"/>
                  <a:gd name="T23" fmla="*/ 27 h 171"/>
                  <a:gd name="T24" fmla="*/ 0 w 662"/>
                  <a:gd name="T25" fmla="*/ 25 h 171"/>
                  <a:gd name="T26" fmla="*/ 0 w 662"/>
                  <a:gd name="T27" fmla="*/ 25 h 171"/>
                  <a:gd name="T28" fmla="*/ 0 w 662"/>
                  <a:gd name="T29" fmla="*/ 25 h 171"/>
                  <a:gd name="T30" fmla="*/ 12 w 662"/>
                  <a:gd name="T31" fmla="*/ 5 h 171"/>
                  <a:gd name="T32" fmla="*/ 39 w 662"/>
                  <a:gd name="T33" fmla="*/ 7 h 171"/>
                  <a:gd name="T34" fmla="*/ 46 w 662"/>
                  <a:gd name="T35" fmla="*/ 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46" y="14"/>
                    </a:moveTo>
                    <a:cubicBezTo>
                      <a:pt x="72" y="60"/>
                      <a:pt x="114" y="92"/>
                      <a:pt x="170" y="109"/>
                    </a:cubicBezTo>
                    <a:cubicBezTo>
                      <a:pt x="214" y="122"/>
                      <a:pt x="251" y="121"/>
                      <a:pt x="252" y="121"/>
                    </a:cubicBezTo>
                    <a:cubicBezTo>
                      <a:pt x="252" y="121"/>
                      <a:pt x="252" y="121"/>
                      <a:pt x="252" y="121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7" y="171"/>
                      <a:pt x="158" y="157"/>
                    </a:cubicBezTo>
                    <a:cubicBezTo>
                      <a:pt x="89" y="136"/>
                      <a:pt x="35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7"/>
                      <a:pt x="5" y="9"/>
                      <a:pt x="12" y="5"/>
                    </a:cubicBezTo>
                    <a:cubicBezTo>
                      <a:pt x="21" y="0"/>
                      <a:pt x="31" y="1"/>
                      <a:pt x="39" y="7"/>
                    </a:cubicBezTo>
                    <a:cubicBezTo>
                      <a:pt x="42" y="9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1" name="ísļïdê"/>
              <p:cNvSpPr/>
              <p:nvPr/>
            </p:nvSpPr>
            <p:spPr bwMode="auto">
              <a:xfrm>
                <a:off x="3266" y="2710"/>
                <a:ext cx="394" cy="163"/>
              </a:xfrm>
              <a:custGeom>
                <a:avLst/>
                <a:gdLst>
                  <a:gd name="T0" fmla="*/ 42 w 1469"/>
                  <a:gd name="T1" fmla="*/ 457 h 608"/>
                  <a:gd name="T2" fmla="*/ 41 w 1469"/>
                  <a:gd name="T3" fmla="*/ 457 h 608"/>
                  <a:gd name="T4" fmla="*/ 0 w 1469"/>
                  <a:gd name="T5" fmla="*/ 307 h 608"/>
                  <a:gd name="T6" fmla="*/ 0 w 1469"/>
                  <a:gd name="T7" fmla="*/ 307 h 608"/>
                  <a:gd name="T8" fmla="*/ 302 w 1469"/>
                  <a:gd name="T9" fmla="*/ 3 h 608"/>
                  <a:gd name="T10" fmla="*/ 734 w 1469"/>
                  <a:gd name="T11" fmla="*/ 1 h 608"/>
                  <a:gd name="T12" fmla="*/ 1165 w 1469"/>
                  <a:gd name="T13" fmla="*/ 0 h 608"/>
                  <a:gd name="T14" fmla="*/ 1469 w 1469"/>
                  <a:gd name="T15" fmla="*/ 302 h 608"/>
                  <a:gd name="T16" fmla="*/ 1469 w 1469"/>
                  <a:gd name="T17" fmla="*/ 302 h 608"/>
                  <a:gd name="T18" fmla="*/ 1430 w 1469"/>
                  <a:gd name="T19" fmla="*/ 453 h 608"/>
                  <a:gd name="T20" fmla="*/ 1430 w 1469"/>
                  <a:gd name="T21" fmla="*/ 453 h 608"/>
                  <a:gd name="T22" fmla="*/ 1167 w 1469"/>
                  <a:gd name="T23" fmla="*/ 605 h 608"/>
                  <a:gd name="T24" fmla="*/ 736 w 1469"/>
                  <a:gd name="T25" fmla="*/ 607 h 608"/>
                  <a:gd name="T26" fmla="*/ 305 w 1469"/>
                  <a:gd name="T27" fmla="*/ 608 h 608"/>
                  <a:gd name="T28" fmla="*/ 42 w 1469"/>
                  <a:gd name="T29" fmla="*/ 45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08">
                    <a:moveTo>
                      <a:pt x="42" y="457"/>
                    </a:moveTo>
                    <a:cubicBezTo>
                      <a:pt x="41" y="457"/>
                      <a:pt x="41" y="457"/>
                      <a:pt x="41" y="457"/>
                    </a:cubicBezTo>
                    <a:cubicBezTo>
                      <a:pt x="15" y="413"/>
                      <a:pt x="0" y="361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139"/>
                      <a:pt x="135" y="3"/>
                      <a:pt x="302" y="3"/>
                    </a:cubicBezTo>
                    <a:cubicBezTo>
                      <a:pt x="734" y="1"/>
                      <a:pt x="734" y="1"/>
                      <a:pt x="734" y="1"/>
                    </a:cubicBezTo>
                    <a:cubicBezTo>
                      <a:pt x="1165" y="0"/>
                      <a:pt x="1165" y="0"/>
                      <a:pt x="1165" y="0"/>
                    </a:cubicBezTo>
                    <a:cubicBezTo>
                      <a:pt x="1332" y="0"/>
                      <a:pt x="1469" y="135"/>
                      <a:pt x="1469" y="302"/>
                    </a:cubicBezTo>
                    <a:cubicBezTo>
                      <a:pt x="1469" y="302"/>
                      <a:pt x="1469" y="302"/>
                      <a:pt x="1469" y="302"/>
                    </a:cubicBezTo>
                    <a:cubicBezTo>
                      <a:pt x="1469" y="357"/>
                      <a:pt x="1455" y="409"/>
                      <a:pt x="1430" y="453"/>
                    </a:cubicBezTo>
                    <a:cubicBezTo>
                      <a:pt x="1430" y="453"/>
                      <a:pt x="1430" y="453"/>
                      <a:pt x="1430" y="453"/>
                    </a:cubicBezTo>
                    <a:cubicBezTo>
                      <a:pt x="1377" y="544"/>
                      <a:pt x="1279" y="605"/>
                      <a:pt x="1167" y="605"/>
                    </a:cubicBezTo>
                    <a:cubicBezTo>
                      <a:pt x="736" y="607"/>
                      <a:pt x="736" y="607"/>
                      <a:pt x="736" y="607"/>
                    </a:cubicBezTo>
                    <a:cubicBezTo>
                      <a:pt x="305" y="608"/>
                      <a:pt x="305" y="608"/>
                      <a:pt x="305" y="608"/>
                    </a:cubicBezTo>
                    <a:cubicBezTo>
                      <a:pt x="192" y="608"/>
                      <a:pt x="94" y="548"/>
                      <a:pt x="42" y="45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2" name="iṡḷíḍè"/>
              <p:cNvSpPr/>
              <p:nvPr/>
            </p:nvSpPr>
            <p:spPr bwMode="auto">
              <a:xfrm>
                <a:off x="3277" y="2832"/>
                <a:ext cx="186" cy="41"/>
              </a:xfrm>
              <a:custGeom>
                <a:avLst/>
                <a:gdLst>
                  <a:gd name="T0" fmla="*/ 0 w 694"/>
                  <a:gd name="T1" fmla="*/ 0 h 151"/>
                  <a:gd name="T2" fmla="*/ 167 w 694"/>
                  <a:gd name="T3" fmla="*/ 40 h 151"/>
                  <a:gd name="T4" fmla="*/ 694 w 694"/>
                  <a:gd name="T5" fmla="*/ 39 h 151"/>
                  <a:gd name="T6" fmla="*/ 694 w 694"/>
                  <a:gd name="T7" fmla="*/ 150 h 151"/>
                  <a:gd name="T8" fmla="*/ 263 w 694"/>
                  <a:gd name="T9" fmla="*/ 151 h 151"/>
                  <a:gd name="T10" fmla="*/ 0 w 694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0" y="0"/>
                    </a:moveTo>
                    <a:cubicBezTo>
                      <a:pt x="50" y="26"/>
                      <a:pt x="107" y="41"/>
                      <a:pt x="167" y="40"/>
                    </a:cubicBezTo>
                    <a:cubicBezTo>
                      <a:pt x="694" y="39"/>
                      <a:pt x="694" y="39"/>
                      <a:pt x="694" y="39"/>
                    </a:cubicBezTo>
                    <a:cubicBezTo>
                      <a:pt x="694" y="150"/>
                      <a:pt x="694" y="150"/>
                      <a:pt x="694" y="150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150" y="151"/>
                      <a:pt x="52" y="91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3" name="îSḻîḓe"/>
              <p:cNvSpPr/>
              <p:nvPr/>
            </p:nvSpPr>
            <p:spPr bwMode="auto">
              <a:xfrm>
                <a:off x="3266" y="2710"/>
                <a:ext cx="197" cy="133"/>
              </a:xfrm>
              <a:custGeom>
                <a:avLst/>
                <a:gdLst>
                  <a:gd name="T0" fmla="*/ 0 w 736"/>
                  <a:gd name="T1" fmla="*/ 306 h 497"/>
                  <a:gd name="T2" fmla="*/ 302 w 736"/>
                  <a:gd name="T3" fmla="*/ 2 h 497"/>
                  <a:gd name="T4" fmla="*/ 734 w 736"/>
                  <a:gd name="T5" fmla="*/ 0 h 497"/>
                  <a:gd name="T6" fmla="*/ 736 w 736"/>
                  <a:gd name="T7" fmla="*/ 495 h 497"/>
                  <a:gd name="T8" fmla="*/ 209 w 736"/>
                  <a:gd name="T9" fmla="*/ 496 h 497"/>
                  <a:gd name="T10" fmla="*/ 41 w 736"/>
                  <a:gd name="T11" fmla="*/ 457 h 497"/>
                  <a:gd name="T12" fmla="*/ 0 w 736"/>
                  <a:gd name="T13" fmla="*/ 306 h 497"/>
                  <a:gd name="T14" fmla="*/ 0 w 736"/>
                  <a:gd name="T15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0" y="306"/>
                    </a:moveTo>
                    <a:cubicBezTo>
                      <a:pt x="0" y="138"/>
                      <a:pt x="135" y="2"/>
                      <a:pt x="302" y="2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6" y="495"/>
                      <a:pt x="736" y="495"/>
                      <a:pt x="736" y="495"/>
                    </a:cubicBezTo>
                    <a:cubicBezTo>
                      <a:pt x="209" y="496"/>
                      <a:pt x="209" y="496"/>
                      <a:pt x="209" y="496"/>
                    </a:cubicBezTo>
                    <a:cubicBezTo>
                      <a:pt x="149" y="497"/>
                      <a:pt x="91" y="482"/>
                      <a:pt x="41" y="457"/>
                    </a:cubicBezTo>
                    <a:cubicBezTo>
                      <a:pt x="15" y="412"/>
                      <a:pt x="0" y="361"/>
                      <a:pt x="0" y="306"/>
                    </a:cubicBezTo>
                    <a:cubicBezTo>
                      <a:pt x="0" y="306"/>
                      <a:pt x="0" y="306"/>
                      <a:pt x="0" y="306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4" name="iṥ1ïḑê"/>
              <p:cNvSpPr/>
              <p:nvPr/>
            </p:nvSpPr>
            <p:spPr bwMode="auto">
              <a:xfrm>
                <a:off x="3463" y="2831"/>
                <a:ext cx="186" cy="41"/>
              </a:xfrm>
              <a:custGeom>
                <a:avLst/>
                <a:gdLst>
                  <a:gd name="T0" fmla="*/ 526 w 694"/>
                  <a:gd name="T1" fmla="*/ 41 h 154"/>
                  <a:gd name="T2" fmla="*/ 694 w 694"/>
                  <a:gd name="T3" fmla="*/ 0 h 154"/>
                  <a:gd name="T4" fmla="*/ 431 w 694"/>
                  <a:gd name="T5" fmla="*/ 152 h 154"/>
                  <a:gd name="T6" fmla="*/ 0 w 694"/>
                  <a:gd name="T7" fmla="*/ 154 h 154"/>
                  <a:gd name="T8" fmla="*/ 0 w 694"/>
                  <a:gd name="T9" fmla="*/ 43 h 154"/>
                  <a:gd name="T10" fmla="*/ 526 w 694"/>
                  <a:gd name="T11" fmla="*/ 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4">
                    <a:moveTo>
                      <a:pt x="526" y="41"/>
                    </a:moveTo>
                    <a:cubicBezTo>
                      <a:pt x="586" y="41"/>
                      <a:pt x="643" y="26"/>
                      <a:pt x="694" y="0"/>
                    </a:cubicBezTo>
                    <a:cubicBezTo>
                      <a:pt x="642" y="91"/>
                      <a:pt x="543" y="152"/>
                      <a:pt x="431" y="152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26" y="41"/>
                      <a:pt x="526" y="41"/>
                      <a:pt x="526" y="41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5" name="îSliḑê"/>
              <p:cNvSpPr/>
              <p:nvPr/>
            </p:nvSpPr>
            <p:spPr bwMode="auto">
              <a:xfrm>
                <a:off x="3463" y="2710"/>
                <a:ext cx="197" cy="133"/>
              </a:xfrm>
              <a:custGeom>
                <a:avLst/>
                <a:gdLst>
                  <a:gd name="T0" fmla="*/ 2 w 735"/>
                  <a:gd name="T1" fmla="*/ 496 h 496"/>
                  <a:gd name="T2" fmla="*/ 0 w 735"/>
                  <a:gd name="T3" fmla="*/ 1 h 496"/>
                  <a:gd name="T4" fmla="*/ 431 w 735"/>
                  <a:gd name="T5" fmla="*/ 0 h 496"/>
                  <a:gd name="T6" fmla="*/ 735 w 735"/>
                  <a:gd name="T7" fmla="*/ 302 h 496"/>
                  <a:gd name="T8" fmla="*/ 735 w 735"/>
                  <a:gd name="T9" fmla="*/ 302 h 496"/>
                  <a:gd name="T10" fmla="*/ 696 w 735"/>
                  <a:gd name="T11" fmla="*/ 453 h 496"/>
                  <a:gd name="T12" fmla="*/ 528 w 735"/>
                  <a:gd name="T13" fmla="*/ 494 h 496"/>
                  <a:gd name="T14" fmla="*/ 2 w 735"/>
                  <a:gd name="T1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6">
                    <a:moveTo>
                      <a:pt x="2" y="49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98" y="0"/>
                      <a:pt x="735" y="135"/>
                      <a:pt x="735" y="302"/>
                    </a:cubicBezTo>
                    <a:cubicBezTo>
                      <a:pt x="735" y="302"/>
                      <a:pt x="735" y="302"/>
                      <a:pt x="735" y="302"/>
                    </a:cubicBezTo>
                    <a:cubicBezTo>
                      <a:pt x="735" y="357"/>
                      <a:pt x="721" y="409"/>
                      <a:pt x="696" y="453"/>
                    </a:cubicBezTo>
                    <a:cubicBezTo>
                      <a:pt x="645" y="479"/>
                      <a:pt x="588" y="494"/>
                      <a:pt x="528" y="494"/>
                    </a:cubicBezTo>
                    <a:cubicBezTo>
                      <a:pt x="2" y="496"/>
                      <a:pt x="2" y="496"/>
                      <a:pt x="2" y="496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6" name="ïṥļïdè"/>
              <p:cNvSpPr/>
              <p:nvPr/>
            </p:nvSpPr>
            <p:spPr bwMode="auto">
              <a:xfrm>
                <a:off x="3288" y="2728"/>
                <a:ext cx="175" cy="46"/>
              </a:xfrm>
              <a:custGeom>
                <a:avLst/>
                <a:gdLst>
                  <a:gd name="T0" fmla="*/ 302 w 653"/>
                  <a:gd name="T1" fmla="*/ 50 h 173"/>
                  <a:gd name="T2" fmla="*/ 252 w 653"/>
                  <a:gd name="T3" fmla="*/ 50 h 173"/>
                  <a:gd name="T4" fmla="*/ 251 w 653"/>
                  <a:gd name="T5" fmla="*/ 50 h 173"/>
                  <a:gd name="T6" fmla="*/ 170 w 653"/>
                  <a:gd name="T7" fmla="*/ 63 h 173"/>
                  <a:gd name="T8" fmla="*/ 46 w 653"/>
                  <a:gd name="T9" fmla="*/ 158 h 173"/>
                  <a:gd name="T10" fmla="*/ 39 w 653"/>
                  <a:gd name="T11" fmla="*/ 166 h 173"/>
                  <a:gd name="T12" fmla="*/ 13 w 653"/>
                  <a:gd name="T13" fmla="*/ 168 h 173"/>
                  <a:gd name="T14" fmla="*/ 0 w 653"/>
                  <a:gd name="T15" fmla="*/ 148 h 173"/>
                  <a:gd name="T16" fmla="*/ 0 w 653"/>
                  <a:gd name="T17" fmla="*/ 148 h 173"/>
                  <a:gd name="T18" fmla="*/ 0 w 653"/>
                  <a:gd name="T19" fmla="*/ 148 h 173"/>
                  <a:gd name="T20" fmla="*/ 0 w 653"/>
                  <a:gd name="T21" fmla="*/ 146 h 173"/>
                  <a:gd name="T22" fmla="*/ 3 w 653"/>
                  <a:gd name="T23" fmla="*/ 134 h 173"/>
                  <a:gd name="T24" fmla="*/ 157 w 653"/>
                  <a:gd name="T25" fmla="*/ 15 h 173"/>
                  <a:gd name="T26" fmla="*/ 252 w 653"/>
                  <a:gd name="T27" fmla="*/ 1 h 173"/>
                  <a:gd name="T28" fmla="*/ 252 w 653"/>
                  <a:gd name="T29" fmla="*/ 1 h 173"/>
                  <a:gd name="T30" fmla="*/ 302 w 653"/>
                  <a:gd name="T31" fmla="*/ 1 h 173"/>
                  <a:gd name="T32" fmla="*/ 652 w 653"/>
                  <a:gd name="T33" fmla="*/ 0 h 173"/>
                  <a:gd name="T34" fmla="*/ 653 w 653"/>
                  <a:gd name="T35" fmla="*/ 49 h 173"/>
                  <a:gd name="T36" fmla="*/ 302 w 653"/>
                  <a:gd name="T37" fmla="*/ 5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173">
                    <a:moveTo>
                      <a:pt x="302" y="50"/>
                    </a:moveTo>
                    <a:cubicBezTo>
                      <a:pt x="252" y="50"/>
                      <a:pt x="252" y="50"/>
                      <a:pt x="252" y="50"/>
                    </a:cubicBezTo>
                    <a:cubicBezTo>
                      <a:pt x="251" y="50"/>
                      <a:pt x="251" y="50"/>
                      <a:pt x="251" y="50"/>
                    </a:cubicBezTo>
                    <a:cubicBezTo>
                      <a:pt x="251" y="50"/>
                      <a:pt x="214" y="49"/>
                      <a:pt x="170" y="63"/>
                    </a:cubicBezTo>
                    <a:cubicBezTo>
                      <a:pt x="113" y="80"/>
                      <a:pt x="72" y="112"/>
                      <a:pt x="46" y="158"/>
                    </a:cubicBezTo>
                    <a:cubicBezTo>
                      <a:pt x="45" y="162"/>
                      <a:pt x="42" y="164"/>
                      <a:pt x="39" y="166"/>
                    </a:cubicBezTo>
                    <a:cubicBezTo>
                      <a:pt x="32" y="172"/>
                      <a:pt x="21" y="173"/>
                      <a:pt x="13" y="168"/>
                    </a:cubicBezTo>
                    <a:cubicBezTo>
                      <a:pt x="5" y="164"/>
                      <a:pt x="0" y="157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7"/>
                      <a:pt x="0" y="147"/>
                      <a:pt x="0" y="146"/>
                    </a:cubicBezTo>
                    <a:cubicBezTo>
                      <a:pt x="0" y="142"/>
                      <a:pt x="1" y="138"/>
                      <a:pt x="3" y="134"/>
                    </a:cubicBezTo>
                    <a:cubicBezTo>
                      <a:pt x="35" y="77"/>
                      <a:pt x="88" y="36"/>
                      <a:pt x="157" y="15"/>
                    </a:cubicBezTo>
                    <a:cubicBezTo>
                      <a:pt x="205" y="1"/>
                      <a:pt x="244" y="1"/>
                      <a:pt x="252" y="1"/>
                    </a:cubicBezTo>
                    <a:cubicBezTo>
                      <a:pt x="252" y="1"/>
                      <a:pt x="252" y="1"/>
                      <a:pt x="252" y="1"/>
                    </a:cubicBezTo>
                    <a:cubicBezTo>
                      <a:pt x="302" y="1"/>
                      <a:pt x="302" y="1"/>
                      <a:pt x="302" y="1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3" y="49"/>
                      <a:pt x="653" y="49"/>
                      <a:pt x="653" y="49"/>
                    </a:cubicBezTo>
                    <a:cubicBezTo>
                      <a:pt x="302" y="50"/>
                      <a:pt x="302" y="50"/>
                      <a:pt x="302" y="5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7" name="íŝḻîḍê"/>
              <p:cNvSpPr/>
              <p:nvPr/>
            </p:nvSpPr>
            <p:spPr bwMode="auto">
              <a:xfrm>
                <a:off x="3463" y="2728"/>
                <a:ext cx="177" cy="45"/>
              </a:xfrm>
              <a:custGeom>
                <a:avLst/>
                <a:gdLst>
                  <a:gd name="T0" fmla="*/ 616 w 662"/>
                  <a:gd name="T1" fmla="*/ 157 h 171"/>
                  <a:gd name="T2" fmla="*/ 492 w 662"/>
                  <a:gd name="T3" fmla="*/ 62 h 171"/>
                  <a:gd name="T4" fmla="*/ 411 w 662"/>
                  <a:gd name="T5" fmla="*/ 50 h 171"/>
                  <a:gd name="T6" fmla="*/ 410 w 662"/>
                  <a:gd name="T7" fmla="*/ 49 h 171"/>
                  <a:gd name="T8" fmla="*/ 359 w 662"/>
                  <a:gd name="T9" fmla="*/ 50 h 171"/>
                  <a:gd name="T10" fmla="*/ 1 w 662"/>
                  <a:gd name="T11" fmla="*/ 51 h 171"/>
                  <a:gd name="T12" fmla="*/ 0 w 662"/>
                  <a:gd name="T13" fmla="*/ 2 h 171"/>
                  <a:gd name="T14" fmla="*/ 359 w 662"/>
                  <a:gd name="T15" fmla="*/ 1 h 171"/>
                  <a:gd name="T16" fmla="*/ 409 w 662"/>
                  <a:gd name="T17" fmla="*/ 1 h 171"/>
                  <a:gd name="T18" fmla="*/ 504 w 662"/>
                  <a:gd name="T19" fmla="*/ 14 h 171"/>
                  <a:gd name="T20" fmla="*/ 659 w 662"/>
                  <a:gd name="T21" fmla="*/ 133 h 171"/>
                  <a:gd name="T22" fmla="*/ 662 w 662"/>
                  <a:gd name="T23" fmla="*/ 145 h 171"/>
                  <a:gd name="T24" fmla="*/ 662 w 662"/>
                  <a:gd name="T25" fmla="*/ 146 h 171"/>
                  <a:gd name="T26" fmla="*/ 662 w 662"/>
                  <a:gd name="T27" fmla="*/ 146 h 171"/>
                  <a:gd name="T28" fmla="*/ 662 w 662"/>
                  <a:gd name="T29" fmla="*/ 146 h 171"/>
                  <a:gd name="T30" fmla="*/ 650 w 662"/>
                  <a:gd name="T31" fmla="*/ 166 h 171"/>
                  <a:gd name="T32" fmla="*/ 623 w 662"/>
                  <a:gd name="T33" fmla="*/ 165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1" y="111"/>
                      <a:pt x="549" y="79"/>
                      <a:pt x="492" y="62"/>
                    </a:cubicBezTo>
                    <a:cubicBezTo>
                      <a:pt x="448" y="49"/>
                      <a:pt x="411" y="50"/>
                      <a:pt x="411" y="50"/>
                    </a:cubicBezTo>
                    <a:cubicBezTo>
                      <a:pt x="410" y="49"/>
                      <a:pt x="410" y="49"/>
                      <a:pt x="410" y="49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5" y="1"/>
                      <a:pt x="455" y="0"/>
                      <a:pt x="504" y="14"/>
                    </a:cubicBezTo>
                    <a:cubicBezTo>
                      <a:pt x="574" y="35"/>
                      <a:pt x="627" y="76"/>
                      <a:pt x="659" y="133"/>
                    </a:cubicBezTo>
                    <a:cubicBezTo>
                      <a:pt x="661" y="136"/>
                      <a:pt x="662" y="140"/>
                      <a:pt x="662" y="145"/>
                    </a:cubicBezTo>
                    <a:cubicBezTo>
                      <a:pt x="662" y="145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54"/>
                      <a:pt x="657" y="162"/>
                      <a:pt x="650" y="166"/>
                    </a:cubicBezTo>
                    <a:cubicBezTo>
                      <a:pt x="641" y="171"/>
                      <a:pt x="631" y="170"/>
                      <a:pt x="623" y="165"/>
                    </a:cubicBezTo>
                    <a:cubicBezTo>
                      <a:pt x="620" y="163"/>
                      <a:pt x="618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8" name="îšľîḋe"/>
              <p:cNvSpPr/>
              <p:nvPr/>
            </p:nvSpPr>
            <p:spPr bwMode="auto">
              <a:xfrm>
                <a:off x="3319" y="2861"/>
                <a:ext cx="394" cy="164"/>
              </a:xfrm>
              <a:custGeom>
                <a:avLst/>
                <a:gdLst>
                  <a:gd name="T0" fmla="*/ 43 w 1469"/>
                  <a:gd name="T1" fmla="*/ 460 h 611"/>
                  <a:gd name="T2" fmla="*/ 41 w 1469"/>
                  <a:gd name="T3" fmla="*/ 461 h 611"/>
                  <a:gd name="T4" fmla="*/ 0 w 1469"/>
                  <a:gd name="T5" fmla="*/ 310 h 611"/>
                  <a:gd name="T6" fmla="*/ 0 w 1469"/>
                  <a:gd name="T7" fmla="*/ 310 h 611"/>
                  <a:gd name="T8" fmla="*/ 302 w 1469"/>
                  <a:gd name="T9" fmla="*/ 5 h 611"/>
                  <a:gd name="T10" fmla="*/ 734 w 1469"/>
                  <a:gd name="T11" fmla="*/ 3 h 611"/>
                  <a:gd name="T12" fmla="*/ 1164 w 1469"/>
                  <a:gd name="T13" fmla="*/ 1 h 611"/>
                  <a:gd name="T14" fmla="*/ 1469 w 1469"/>
                  <a:gd name="T15" fmla="*/ 303 h 611"/>
                  <a:gd name="T16" fmla="*/ 1469 w 1469"/>
                  <a:gd name="T17" fmla="*/ 303 h 611"/>
                  <a:gd name="T18" fmla="*/ 1430 w 1469"/>
                  <a:gd name="T19" fmla="*/ 454 h 611"/>
                  <a:gd name="T20" fmla="*/ 1430 w 1469"/>
                  <a:gd name="T21" fmla="*/ 454 h 611"/>
                  <a:gd name="T22" fmla="*/ 1168 w 1469"/>
                  <a:gd name="T23" fmla="*/ 607 h 611"/>
                  <a:gd name="T24" fmla="*/ 737 w 1469"/>
                  <a:gd name="T25" fmla="*/ 609 h 611"/>
                  <a:gd name="T26" fmla="*/ 306 w 1469"/>
                  <a:gd name="T27" fmla="*/ 611 h 611"/>
                  <a:gd name="T28" fmla="*/ 43 w 1469"/>
                  <a:gd name="T29" fmla="*/ 46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43" y="460"/>
                    </a:moveTo>
                    <a:cubicBezTo>
                      <a:pt x="41" y="461"/>
                      <a:pt x="41" y="461"/>
                      <a:pt x="41" y="461"/>
                    </a:cubicBezTo>
                    <a:cubicBezTo>
                      <a:pt x="16" y="416"/>
                      <a:pt x="0" y="365"/>
                      <a:pt x="0" y="310"/>
                    </a:cubicBezTo>
                    <a:cubicBezTo>
                      <a:pt x="0" y="310"/>
                      <a:pt x="0" y="310"/>
                      <a:pt x="0" y="310"/>
                    </a:cubicBezTo>
                    <a:cubicBezTo>
                      <a:pt x="0" y="142"/>
                      <a:pt x="135" y="6"/>
                      <a:pt x="302" y="5"/>
                    </a:cubicBezTo>
                    <a:cubicBezTo>
                      <a:pt x="734" y="3"/>
                      <a:pt x="734" y="3"/>
                      <a:pt x="734" y="3"/>
                    </a:cubicBezTo>
                    <a:cubicBezTo>
                      <a:pt x="1164" y="1"/>
                      <a:pt x="1164" y="1"/>
                      <a:pt x="1164" y="1"/>
                    </a:cubicBezTo>
                    <a:cubicBezTo>
                      <a:pt x="1332" y="0"/>
                      <a:pt x="1469" y="135"/>
                      <a:pt x="1469" y="303"/>
                    </a:cubicBezTo>
                    <a:cubicBezTo>
                      <a:pt x="1469" y="303"/>
                      <a:pt x="1469" y="303"/>
                      <a:pt x="1469" y="303"/>
                    </a:cubicBezTo>
                    <a:cubicBezTo>
                      <a:pt x="1469" y="358"/>
                      <a:pt x="1455" y="409"/>
                      <a:pt x="1430" y="454"/>
                    </a:cubicBezTo>
                    <a:cubicBezTo>
                      <a:pt x="1430" y="454"/>
                      <a:pt x="1430" y="454"/>
                      <a:pt x="1430" y="454"/>
                    </a:cubicBezTo>
                    <a:cubicBezTo>
                      <a:pt x="1378" y="545"/>
                      <a:pt x="1280" y="606"/>
                      <a:pt x="1168" y="607"/>
                    </a:cubicBezTo>
                    <a:cubicBezTo>
                      <a:pt x="737" y="609"/>
                      <a:pt x="737" y="609"/>
                      <a:pt x="737" y="609"/>
                    </a:cubicBezTo>
                    <a:cubicBezTo>
                      <a:pt x="306" y="611"/>
                      <a:pt x="306" y="611"/>
                      <a:pt x="306" y="611"/>
                    </a:cubicBezTo>
                    <a:cubicBezTo>
                      <a:pt x="193" y="611"/>
                      <a:pt x="95" y="551"/>
                      <a:pt x="43" y="46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19" name="îṧḷîdé"/>
              <p:cNvSpPr/>
              <p:nvPr/>
            </p:nvSpPr>
            <p:spPr bwMode="auto">
              <a:xfrm>
                <a:off x="3330" y="2985"/>
                <a:ext cx="186" cy="40"/>
              </a:xfrm>
              <a:custGeom>
                <a:avLst/>
                <a:gdLst>
                  <a:gd name="T0" fmla="*/ 0 w 694"/>
                  <a:gd name="T1" fmla="*/ 0 h 150"/>
                  <a:gd name="T2" fmla="*/ 167 w 694"/>
                  <a:gd name="T3" fmla="*/ 39 h 150"/>
                  <a:gd name="T4" fmla="*/ 694 w 694"/>
                  <a:gd name="T5" fmla="*/ 37 h 150"/>
                  <a:gd name="T6" fmla="*/ 694 w 694"/>
                  <a:gd name="T7" fmla="*/ 148 h 150"/>
                  <a:gd name="T8" fmla="*/ 263 w 694"/>
                  <a:gd name="T9" fmla="*/ 150 h 150"/>
                  <a:gd name="T10" fmla="*/ 0 w 694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0">
                    <a:moveTo>
                      <a:pt x="0" y="0"/>
                    </a:moveTo>
                    <a:cubicBezTo>
                      <a:pt x="50" y="25"/>
                      <a:pt x="107" y="40"/>
                      <a:pt x="167" y="39"/>
                    </a:cubicBezTo>
                    <a:cubicBezTo>
                      <a:pt x="694" y="37"/>
                      <a:pt x="694" y="37"/>
                      <a:pt x="694" y="37"/>
                    </a:cubicBezTo>
                    <a:cubicBezTo>
                      <a:pt x="694" y="148"/>
                      <a:pt x="694" y="148"/>
                      <a:pt x="694" y="148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150" y="150"/>
                      <a:pt x="52" y="90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0" name="iśļîḋe"/>
              <p:cNvSpPr/>
              <p:nvPr/>
            </p:nvSpPr>
            <p:spPr bwMode="auto">
              <a:xfrm>
                <a:off x="3319" y="2862"/>
                <a:ext cx="197" cy="133"/>
              </a:xfrm>
              <a:custGeom>
                <a:avLst/>
                <a:gdLst>
                  <a:gd name="T0" fmla="*/ 0 w 736"/>
                  <a:gd name="T1" fmla="*/ 307 h 498"/>
                  <a:gd name="T2" fmla="*/ 302 w 736"/>
                  <a:gd name="T3" fmla="*/ 2 h 498"/>
                  <a:gd name="T4" fmla="*/ 734 w 736"/>
                  <a:gd name="T5" fmla="*/ 0 h 498"/>
                  <a:gd name="T6" fmla="*/ 736 w 736"/>
                  <a:gd name="T7" fmla="*/ 495 h 498"/>
                  <a:gd name="T8" fmla="*/ 210 w 736"/>
                  <a:gd name="T9" fmla="*/ 497 h 498"/>
                  <a:gd name="T10" fmla="*/ 41 w 736"/>
                  <a:gd name="T11" fmla="*/ 458 h 498"/>
                  <a:gd name="T12" fmla="*/ 0 w 736"/>
                  <a:gd name="T13" fmla="*/ 307 h 498"/>
                  <a:gd name="T14" fmla="*/ 0 w 736"/>
                  <a:gd name="T15" fmla="*/ 307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8">
                    <a:moveTo>
                      <a:pt x="0" y="307"/>
                    </a:moveTo>
                    <a:cubicBezTo>
                      <a:pt x="0" y="139"/>
                      <a:pt x="135" y="3"/>
                      <a:pt x="302" y="2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6" y="495"/>
                      <a:pt x="736" y="495"/>
                      <a:pt x="736" y="495"/>
                    </a:cubicBezTo>
                    <a:cubicBezTo>
                      <a:pt x="210" y="497"/>
                      <a:pt x="210" y="497"/>
                      <a:pt x="210" y="497"/>
                    </a:cubicBezTo>
                    <a:cubicBezTo>
                      <a:pt x="150" y="498"/>
                      <a:pt x="92" y="483"/>
                      <a:pt x="41" y="458"/>
                    </a:cubicBezTo>
                    <a:cubicBezTo>
                      <a:pt x="16" y="414"/>
                      <a:pt x="0" y="362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1" name="îşḷïḍê"/>
              <p:cNvSpPr/>
              <p:nvPr/>
            </p:nvSpPr>
            <p:spPr bwMode="auto">
              <a:xfrm>
                <a:off x="3516" y="2982"/>
                <a:ext cx="186" cy="42"/>
              </a:xfrm>
              <a:custGeom>
                <a:avLst/>
                <a:gdLst>
                  <a:gd name="T0" fmla="*/ 526 w 694"/>
                  <a:gd name="T1" fmla="*/ 42 h 156"/>
                  <a:gd name="T2" fmla="*/ 694 w 694"/>
                  <a:gd name="T3" fmla="*/ 0 h 156"/>
                  <a:gd name="T4" fmla="*/ 431 w 694"/>
                  <a:gd name="T5" fmla="*/ 154 h 156"/>
                  <a:gd name="T6" fmla="*/ 0 w 694"/>
                  <a:gd name="T7" fmla="*/ 156 h 156"/>
                  <a:gd name="T8" fmla="*/ 0 w 694"/>
                  <a:gd name="T9" fmla="*/ 45 h 156"/>
                  <a:gd name="T10" fmla="*/ 526 w 694"/>
                  <a:gd name="T11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526" y="42"/>
                    </a:moveTo>
                    <a:cubicBezTo>
                      <a:pt x="586" y="42"/>
                      <a:pt x="643" y="26"/>
                      <a:pt x="694" y="0"/>
                    </a:cubicBezTo>
                    <a:cubicBezTo>
                      <a:pt x="642" y="92"/>
                      <a:pt x="544" y="153"/>
                      <a:pt x="431" y="15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26" y="42"/>
                      <a:pt x="526" y="42"/>
                      <a:pt x="526" y="42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2" name="ïṧḻíḍe"/>
              <p:cNvSpPr/>
              <p:nvPr/>
            </p:nvSpPr>
            <p:spPr bwMode="auto">
              <a:xfrm>
                <a:off x="3516" y="2861"/>
                <a:ext cx="197" cy="133"/>
              </a:xfrm>
              <a:custGeom>
                <a:avLst/>
                <a:gdLst>
                  <a:gd name="T0" fmla="*/ 3 w 735"/>
                  <a:gd name="T1" fmla="*/ 498 h 498"/>
                  <a:gd name="T2" fmla="*/ 0 w 735"/>
                  <a:gd name="T3" fmla="*/ 3 h 498"/>
                  <a:gd name="T4" fmla="*/ 430 w 735"/>
                  <a:gd name="T5" fmla="*/ 1 h 498"/>
                  <a:gd name="T6" fmla="*/ 735 w 735"/>
                  <a:gd name="T7" fmla="*/ 303 h 498"/>
                  <a:gd name="T8" fmla="*/ 735 w 735"/>
                  <a:gd name="T9" fmla="*/ 303 h 498"/>
                  <a:gd name="T10" fmla="*/ 696 w 735"/>
                  <a:gd name="T11" fmla="*/ 454 h 498"/>
                  <a:gd name="T12" fmla="*/ 529 w 735"/>
                  <a:gd name="T13" fmla="*/ 495 h 498"/>
                  <a:gd name="T14" fmla="*/ 3 w 735"/>
                  <a:gd name="T15" fmla="*/ 49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8">
                    <a:moveTo>
                      <a:pt x="3" y="498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430" y="1"/>
                      <a:pt x="430" y="1"/>
                      <a:pt x="430" y="1"/>
                    </a:cubicBezTo>
                    <a:cubicBezTo>
                      <a:pt x="598" y="0"/>
                      <a:pt x="735" y="135"/>
                      <a:pt x="735" y="303"/>
                    </a:cubicBezTo>
                    <a:cubicBezTo>
                      <a:pt x="735" y="303"/>
                      <a:pt x="735" y="303"/>
                      <a:pt x="735" y="303"/>
                    </a:cubicBezTo>
                    <a:cubicBezTo>
                      <a:pt x="735" y="358"/>
                      <a:pt x="721" y="409"/>
                      <a:pt x="696" y="454"/>
                    </a:cubicBezTo>
                    <a:cubicBezTo>
                      <a:pt x="646" y="480"/>
                      <a:pt x="589" y="495"/>
                      <a:pt x="529" y="495"/>
                    </a:cubicBezTo>
                    <a:cubicBezTo>
                      <a:pt x="3" y="498"/>
                      <a:pt x="3" y="498"/>
                      <a:pt x="3" y="49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3" name="iṩ1iḋé"/>
              <p:cNvSpPr/>
              <p:nvPr/>
            </p:nvSpPr>
            <p:spPr bwMode="auto">
              <a:xfrm>
                <a:off x="3341" y="2880"/>
                <a:ext cx="175" cy="46"/>
              </a:xfrm>
              <a:custGeom>
                <a:avLst/>
                <a:gdLst>
                  <a:gd name="T0" fmla="*/ 303 w 653"/>
                  <a:gd name="T1" fmla="*/ 50 h 174"/>
                  <a:gd name="T2" fmla="*/ 252 w 653"/>
                  <a:gd name="T3" fmla="*/ 51 h 174"/>
                  <a:gd name="T4" fmla="*/ 252 w 653"/>
                  <a:gd name="T5" fmla="*/ 51 h 174"/>
                  <a:gd name="T6" fmla="*/ 170 w 653"/>
                  <a:gd name="T7" fmla="*/ 64 h 174"/>
                  <a:gd name="T8" fmla="*/ 47 w 653"/>
                  <a:gd name="T9" fmla="*/ 160 h 174"/>
                  <a:gd name="T10" fmla="*/ 40 w 653"/>
                  <a:gd name="T11" fmla="*/ 167 h 174"/>
                  <a:gd name="T12" fmla="*/ 13 w 653"/>
                  <a:gd name="T13" fmla="*/ 169 h 174"/>
                  <a:gd name="T14" fmla="*/ 1 w 653"/>
                  <a:gd name="T15" fmla="*/ 149 h 174"/>
                  <a:gd name="T16" fmla="*/ 1 w 653"/>
                  <a:gd name="T17" fmla="*/ 149 h 174"/>
                  <a:gd name="T18" fmla="*/ 1 w 653"/>
                  <a:gd name="T19" fmla="*/ 149 h 174"/>
                  <a:gd name="T20" fmla="*/ 1 w 653"/>
                  <a:gd name="T21" fmla="*/ 148 h 174"/>
                  <a:gd name="T22" fmla="*/ 4 w 653"/>
                  <a:gd name="T23" fmla="*/ 136 h 174"/>
                  <a:gd name="T24" fmla="*/ 158 w 653"/>
                  <a:gd name="T25" fmla="*/ 16 h 174"/>
                  <a:gd name="T26" fmla="*/ 252 w 653"/>
                  <a:gd name="T27" fmla="*/ 2 h 174"/>
                  <a:gd name="T28" fmla="*/ 302 w 653"/>
                  <a:gd name="T29" fmla="*/ 2 h 174"/>
                  <a:gd name="T30" fmla="*/ 653 w 653"/>
                  <a:gd name="T31" fmla="*/ 0 h 174"/>
                  <a:gd name="T32" fmla="*/ 653 w 653"/>
                  <a:gd name="T33" fmla="*/ 49 h 174"/>
                  <a:gd name="T34" fmla="*/ 303 w 653"/>
                  <a:gd name="T35" fmla="*/ 5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74">
                    <a:moveTo>
                      <a:pt x="303" y="50"/>
                    </a:moveTo>
                    <a:cubicBezTo>
                      <a:pt x="252" y="51"/>
                      <a:pt x="252" y="51"/>
                      <a:pt x="252" y="51"/>
                    </a:cubicBezTo>
                    <a:cubicBezTo>
                      <a:pt x="252" y="51"/>
                      <a:pt x="252" y="51"/>
                      <a:pt x="252" y="51"/>
                    </a:cubicBezTo>
                    <a:cubicBezTo>
                      <a:pt x="251" y="51"/>
                      <a:pt x="214" y="50"/>
                      <a:pt x="170" y="64"/>
                    </a:cubicBezTo>
                    <a:cubicBezTo>
                      <a:pt x="114" y="81"/>
                      <a:pt x="72" y="114"/>
                      <a:pt x="47" y="160"/>
                    </a:cubicBezTo>
                    <a:cubicBezTo>
                      <a:pt x="45" y="163"/>
                      <a:pt x="43" y="165"/>
                      <a:pt x="40" y="167"/>
                    </a:cubicBezTo>
                    <a:cubicBezTo>
                      <a:pt x="32" y="173"/>
                      <a:pt x="22" y="174"/>
                      <a:pt x="13" y="169"/>
                    </a:cubicBezTo>
                    <a:cubicBezTo>
                      <a:pt x="6" y="165"/>
                      <a:pt x="1" y="158"/>
                      <a:pt x="1" y="149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1" y="149"/>
                      <a:pt x="0" y="148"/>
                      <a:pt x="1" y="148"/>
                    </a:cubicBezTo>
                    <a:cubicBezTo>
                      <a:pt x="0" y="144"/>
                      <a:pt x="1" y="139"/>
                      <a:pt x="4" y="136"/>
                    </a:cubicBezTo>
                    <a:cubicBezTo>
                      <a:pt x="35" y="78"/>
                      <a:pt x="88" y="37"/>
                      <a:pt x="158" y="16"/>
                    </a:cubicBezTo>
                    <a:cubicBezTo>
                      <a:pt x="207" y="1"/>
                      <a:pt x="247" y="2"/>
                      <a:pt x="252" y="2"/>
                    </a:cubicBezTo>
                    <a:cubicBezTo>
                      <a:pt x="302" y="2"/>
                      <a:pt x="302" y="2"/>
                      <a:pt x="302" y="2"/>
                    </a:cubicBezTo>
                    <a:cubicBezTo>
                      <a:pt x="653" y="0"/>
                      <a:pt x="653" y="0"/>
                      <a:pt x="653" y="0"/>
                    </a:cubicBezTo>
                    <a:cubicBezTo>
                      <a:pt x="653" y="49"/>
                      <a:pt x="653" y="49"/>
                      <a:pt x="653" y="49"/>
                    </a:cubicBezTo>
                    <a:cubicBezTo>
                      <a:pt x="303" y="50"/>
                      <a:pt x="303" y="50"/>
                      <a:pt x="303" y="5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4" name="î$ḷiḑê"/>
              <p:cNvSpPr/>
              <p:nvPr/>
            </p:nvSpPr>
            <p:spPr bwMode="auto">
              <a:xfrm>
                <a:off x="3516" y="2879"/>
                <a:ext cx="177" cy="46"/>
              </a:xfrm>
              <a:custGeom>
                <a:avLst/>
                <a:gdLst>
                  <a:gd name="T0" fmla="*/ 616 w 662"/>
                  <a:gd name="T1" fmla="*/ 157 h 171"/>
                  <a:gd name="T2" fmla="*/ 491 w 662"/>
                  <a:gd name="T3" fmla="*/ 62 h 171"/>
                  <a:gd name="T4" fmla="*/ 410 w 662"/>
                  <a:gd name="T5" fmla="*/ 50 h 171"/>
                  <a:gd name="T6" fmla="*/ 409 w 662"/>
                  <a:gd name="T7" fmla="*/ 50 h 171"/>
                  <a:gd name="T8" fmla="*/ 359 w 662"/>
                  <a:gd name="T9" fmla="*/ 50 h 171"/>
                  <a:gd name="T10" fmla="*/ 0 w 662"/>
                  <a:gd name="T11" fmla="*/ 52 h 171"/>
                  <a:gd name="T12" fmla="*/ 0 w 662"/>
                  <a:gd name="T13" fmla="*/ 3 h 171"/>
                  <a:gd name="T14" fmla="*/ 359 w 662"/>
                  <a:gd name="T15" fmla="*/ 1 h 171"/>
                  <a:gd name="T16" fmla="*/ 409 w 662"/>
                  <a:gd name="T17" fmla="*/ 1 h 171"/>
                  <a:gd name="T18" fmla="*/ 504 w 662"/>
                  <a:gd name="T19" fmla="*/ 14 h 171"/>
                  <a:gd name="T20" fmla="*/ 659 w 662"/>
                  <a:gd name="T21" fmla="*/ 132 h 171"/>
                  <a:gd name="T22" fmla="*/ 662 w 662"/>
                  <a:gd name="T23" fmla="*/ 144 h 171"/>
                  <a:gd name="T24" fmla="*/ 662 w 662"/>
                  <a:gd name="T25" fmla="*/ 146 h 171"/>
                  <a:gd name="T26" fmla="*/ 662 w 662"/>
                  <a:gd name="T27" fmla="*/ 146 h 171"/>
                  <a:gd name="T28" fmla="*/ 662 w 662"/>
                  <a:gd name="T29" fmla="*/ 146 h 171"/>
                  <a:gd name="T30" fmla="*/ 649 w 662"/>
                  <a:gd name="T31" fmla="*/ 166 h 171"/>
                  <a:gd name="T32" fmla="*/ 623 w 662"/>
                  <a:gd name="T33" fmla="*/ 164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0" y="111"/>
                      <a:pt x="548" y="79"/>
                      <a:pt x="491" y="62"/>
                    </a:cubicBezTo>
                    <a:cubicBezTo>
                      <a:pt x="447" y="49"/>
                      <a:pt x="410" y="50"/>
                      <a:pt x="410" y="50"/>
                    </a:cubicBezTo>
                    <a:cubicBezTo>
                      <a:pt x="409" y="50"/>
                      <a:pt x="409" y="50"/>
                      <a:pt x="409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4" y="1"/>
                      <a:pt x="454" y="0"/>
                      <a:pt x="504" y="14"/>
                    </a:cubicBezTo>
                    <a:cubicBezTo>
                      <a:pt x="573" y="35"/>
                      <a:pt x="627" y="75"/>
                      <a:pt x="659" y="132"/>
                    </a:cubicBezTo>
                    <a:cubicBezTo>
                      <a:pt x="661" y="136"/>
                      <a:pt x="662" y="140"/>
                      <a:pt x="662" y="144"/>
                    </a:cubicBezTo>
                    <a:cubicBezTo>
                      <a:pt x="662" y="145"/>
                      <a:pt x="662" y="145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1" y="154"/>
                      <a:pt x="657" y="162"/>
                      <a:pt x="649" y="166"/>
                    </a:cubicBezTo>
                    <a:cubicBezTo>
                      <a:pt x="641" y="171"/>
                      <a:pt x="630" y="170"/>
                      <a:pt x="623" y="164"/>
                    </a:cubicBezTo>
                    <a:cubicBezTo>
                      <a:pt x="620" y="162"/>
                      <a:pt x="618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5" name="i$ľiḑê"/>
              <p:cNvSpPr/>
              <p:nvPr/>
            </p:nvSpPr>
            <p:spPr bwMode="auto">
              <a:xfrm>
                <a:off x="3104" y="2762"/>
                <a:ext cx="394" cy="243"/>
              </a:xfrm>
              <a:custGeom>
                <a:avLst/>
                <a:gdLst>
                  <a:gd name="T0" fmla="*/ 1460 w 1473"/>
                  <a:gd name="T1" fmla="*/ 497 h 905"/>
                  <a:gd name="T2" fmla="*/ 1461 w 1473"/>
                  <a:gd name="T3" fmla="*/ 497 h 905"/>
                  <a:gd name="T4" fmla="*/ 1457 w 1473"/>
                  <a:gd name="T5" fmla="*/ 653 h 905"/>
                  <a:gd name="T6" fmla="*/ 1457 w 1473"/>
                  <a:gd name="T7" fmla="*/ 653 h 905"/>
                  <a:gd name="T8" fmla="*/ 1080 w 1473"/>
                  <a:gd name="T9" fmla="*/ 858 h 905"/>
                  <a:gd name="T10" fmla="*/ 666 w 1473"/>
                  <a:gd name="T11" fmla="*/ 735 h 905"/>
                  <a:gd name="T12" fmla="*/ 253 w 1473"/>
                  <a:gd name="T13" fmla="*/ 613 h 905"/>
                  <a:gd name="T14" fmla="*/ 48 w 1473"/>
                  <a:gd name="T15" fmla="*/ 236 h 905"/>
                  <a:gd name="T16" fmla="*/ 48 w 1473"/>
                  <a:gd name="T17" fmla="*/ 236 h 905"/>
                  <a:gd name="T18" fmla="*/ 129 w 1473"/>
                  <a:gd name="T19" fmla="*/ 103 h 905"/>
                  <a:gd name="T20" fmla="*/ 129 w 1473"/>
                  <a:gd name="T21" fmla="*/ 103 h 905"/>
                  <a:gd name="T22" fmla="*/ 425 w 1473"/>
                  <a:gd name="T23" fmla="*/ 32 h 905"/>
                  <a:gd name="T24" fmla="*/ 838 w 1473"/>
                  <a:gd name="T25" fmla="*/ 154 h 905"/>
                  <a:gd name="T26" fmla="*/ 1251 w 1473"/>
                  <a:gd name="T27" fmla="*/ 277 h 905"/>
                  <a:gd name="T28" fmla="*/ 1460 w 1473"/>
                  <a:gd name="T29" fmla="*/ 497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3" h="905">
                    <a:moveTo>
                      <a:pt x="1460" y="497"/>
                    </a:moveTo>
                    <a:cubicBezTo>
                      <a:pt x="1461" y="497"/>
                      <a:pt x="1461" y="497"/>
                      <a:pt x="1461" y="497"/>
                    </a:cubicBezTo>
                    <a:cubicBezTo>
                      <a:pt x="1472" y="547"/>
                      <a:pt x="1473" y="601"/>
                      <a:pt x="1457" y="653"/>
                    </a:cubicBezTo>
                    <a:cubicBezTo>
                      <a:pt x="1457" y="653"/>
                      <a:pt x="1457" y="653"/>
                      <a:pt x="1457" y="653"/>
                    </a:cubicBezTo>
                    <a:cubicBezTo>
                      <a:pt x="1409" y="814"/>
                      <a:pt x="1240" y="905"/>
                      <a:pt x="1080" y="858"/>
                    </a:cubicBezTo>
                    <a:cubicBezTo>
                      <a:pt x="666" y="735"/>
                      <a:pt x="666" y="735"/>
                      <a:pt x="666" y="735"/>
                    </a:cubicBezTo>
                    <a:cubicBezTo>
                      <a:pt x="253" y="613"/>
                      <a:pt x="253" y="613"/>
                      <a:pt x="253" y="613"/>
                    </a:cubicBezTo>
                    <a:cubicBezTo>
                      <a:pt x="93" y="565"/>
                      <a:pt x="0" y="397"/>
                      <a:pt x="48" y="236"/>
                    </a:cubicBezTo>
                    <a:cubicBezTo>
                      <a:pt x="48" y="236"/>
                      <a:pt x="48" y="236"/>
                      <a:pt x="48" y="236"/>
                    </a:cubicBezTo>
                    <a:cubicBezTo>
                      <a:pt x="64" y="184"/>
                      <a:pt x="92" y="138"/>
                      <a:pt x="129" y="103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205" y="30"/>
                      <a:pt x="317" y="0"/>
                      <a:pt x="425" y="32"/>
                    </a:cubicBezTo>
                    <a:cubicBezTo>
                      <a:pt x="838" y="154"/>
                      <a:pt x="838" y="154"/>
                      <a:pt x="838" y="154"/>
                    </a:cubicBezTo>
                    <a:cubicBezTo>
                      <a:pt x="1251" y="277"/>
                      <a:pt x="1251" y="277"/>
                      <a:pt x="1251" y="277"/>
                    </a:cubicBezTo>
                    <a:cubicBezTo>
                      <a:pt x="1359" y="309"/>
                      <a:pt x="1436" y="395"/>
                      <a:pt x="1460" y="49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6" name="ïṧľïdé"/>
              <p:cNvSpPr/>
              <p:nvPr/>
            </p:nvSpPr>
            <p:spPr bwMode="auto">
              <a:xfrm>
                <a:off x="3319" y="2804"/>
                <a:ext cx="176" cy="92"/>
              </a:xfrm>
              <a:custGeom>
                <a:avLst/>
                <a:gdLst>
                  <a:gd name="T0" fmla="*/ 654 w 654"/>
                  <a:gd name="T1" fmla="*/ 343 h 343"/>
                  <a:gd name="T2" fmla="*/ 505 w 654"/>
                  <a:gd name="T3" fmla="*/ 256 h 343"/>
                  <a:gd name="T4" fmla="*/ 0 w 654"/>
                  <a:gd name="T5" fmla="*/ 107 h 343"/>
                  <a:gd name="T6" fmla="*/ 31 w 654"/>
                  <a:gd name="T7" fmla="*/ 0 h 343"/>
                  <a:gd name="T8" fmla="*/ 445 w 654"/>
                  <a:gd name="T9" fmla="*/ 123 h 343"/>
                  <a:gd name="T10" fmla="*/ 654 w 654"/>
                  <a:gd name="T11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4" h="343">
                    <a:moveTo>
                      <a:pt x="654" y="343"/>
                    </a:moveTo>
                    <a:cubicBezTo>
                      <a:pt x="613" y="304"/>
                      <a:pt x="563" y="273"/>
                      <a:pt x="505" y="256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553" y="155"/>
                      <a:pt x="630" y="241"/>
                      <a:pt x="654" y="343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7" name="iŝľíḓé"/>
              <p:cNvSpPr/>
              <p:nvPr/>
            </p:nvSpPr>
            <p:spPr bwMode="auto">
              <a:xfrm>
                <a:off x="3282" y="2832"/>
                <a:ext cx="216" cy="173"/>
              </a:xfrm>
              <a:custGeom>
                <a:avLst/>
                <a:gdLst>
                  <a:gd name="T0" fmla="*/ 791 w 807"/>
                  <a:gd name="T1" fmla="*/ 392 h 644"/>
                  <a:gd name="T2" fmla="*/ 414 w 807"/>
                  <a:gd name="T3" fmla="*/ 597 h 644"/>
                  <a:gd name="T4" fmla="*/ 0 w 807"/>
                  <a:gd name="T5" fmla="*/ 474 h 644"/>
                  <a:gd name="T6" fmla="*/ 140 w 807"/>
                  <a:gd name="T7" fmla="*/ 0 h 644"/>
                  <a:gd name="T8" fmla="*/ 645 w 807"/>
                  <a:gd name="T9" fmla="*/ 149 h 644"/>
                  <a:gd name="T10" fmla="*/ 795 w 807"/>
                  <a:gd name="T11" fmla="*/ 236 h 644"/>
                  <a:gd name="T12" fmla="*/ 791 w 807"/>
                  <a:gd name="T13" fmla="*/ 392 h 644"/>
                  <a:gd name="T14" fmla="*/ 791 w 807"/>
                  <a:gd name="T15" fmla="*/ 39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7" h="644">
                    <a:moveTo>
                      <a:pt x="791" y="392"/>
                    </a:moveTo>
                    <a:cubicBezTo>
                      <a:pt x="743" y="553"/>
                      <a:pt x="574" y="644"/>
                      <a:pt x="414" y="597"/>
                    </a:cubicBezTo>
                    <a:cubicBezTo>
                      <a:pt x="0" y="474"/>
                      <a:pt x="0" y="474"/>
                      <a:pt x="0" y="47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645" y="149"/>
                      <a:pt x="645" y="149"/>
                      <a:pt x="645" y="149"/>
                    </a:cubicBezTo>
                    <a:cubicBezTo>
                      <a:pt x="703" y="166"/>
                      <a:pt x="754" y="197"/>
                      <a:pt x="795" y="236"/>
                    </a:cubicBezTo>
                    <a:cubicBezTo>
                      <a:pt x="807" y="285"/>
                      <a:pt x="807" y="339"/>
                      <a:pt x="791" y="392"/>
                    </a:cubicBezTo>
                    <a:cubicBezTo>
                      <a:pt x="791" y="392"/>
                      <a:pt x="791" y="392"/>
                      <a:pt x="791" y="392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8" name="i$ľîḍé"/>
              <p:cNvSpPr/>
              <p:nvPr/>
            </p:nvSpPr>
            <p:spPr bwMode="auto">
              <a:xfrm>
                <a:off x="3138" y="2762"/>
                <a:ext cx="190" cy="70"/>
              </a:xfrm>
              <a:custGeom>
                <a:avLst/>
                <a:gdLst>
                  <a:gd name="T0" fmla="*/ 173 w 708"/>
                  <a:gd name="T1" fmla="*/ 111 h 261"/>
                  <a:gd name="T2" fmla="*/ 0 w 708"/>
                  <a:gd name="T3" fmla="*/ 103 h 261"/>
                  <a:gd name="T4" fmla="*/ 296 w 708"/>
                  <a:gd name="T5" fmla="*/ 32 h 261"/>
                  <a:gd name="T6" fmla="*/ 708 w 708"/>
                  <a:gd name="T7" fmla="*/ 154 h 261"/>
                  <a:gd name="T8" fmla="*/ 677 w 708"/>
                  <a:gd name="T9" fmla="*/ 261 h 261"/>
                  <a:gd name="T10" fmla="*/ 173 w 708"/>
                  <a:gd name="T11" fmla="*/ 11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8" h="261">
                    <a:moveTo>
                      <a:pt x="173" y="111"/>
                    </a:moveTo>
                    <a:cubicBezTo>
                      <a:pt x="115" y="94"/>
                      <a:pt x="55" y="93"/>
                      <a:pt x="0" y="103"/>
                    </a:cubicBezTo>
                    <a:cubicBezTo>
                      <a:pt x="76" y="30"/>
                      <a:pt x="187" y="0"/>
                      <a:pt x="296" y="32"/>
                    </a:cubicBezTo>
                    <a:cubicBezTo>
                      <a:pt x="708" y="154"/>
                      <a:pt x="708" y="154"/>
                      <a:pt x="708" y="154"/>
                    </a:cubicBezTo>
                    <a:cubicBezTo>
                      <a:pt x="677" y="261"/>
                      <a:pt x="677" y="261"/>
                      <a:pt x="677" y="261"/>
                    </a:cubicBezTo>
                    <a:cubicBezTo>
                      <a:pt x="173" y="111"/>
                      <a:pt x="173" y="111"/>
                      <a:pt x="173" y="111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29" name="îs1ïde"/>
              <p:cNvSpPr/>
              <p:nvPr/>
            </p:nvSpPr>
            <p:spPr bwMode="auto">
              <a:xfrm>
                <a:off x="3104" y="2787"/>
                <a:ext cx="215" cy="172"/>
              </a:xfrm>
              <a:custGeom>
                <a:avLst/>
                <a:gdLst>
                  <a:gd name="T0" fmla="*/ 806 w 806"/>
                  <a:gd name="T1" fmla="*/ 169 h 643"/>
                  <a:gd name="T2" fmla="*/ 666 w 806"/>
                  <a:gd name="T3" fmla="*/ 643 h 643"/>
                  <a:gd name="T4" fmla="*/ 253 w 806"/>
                  <a:gd name="T5" fmla="*/ 521 h 643"/>
                  <a:gd name="T6" fmla="*/ 48 w 806"/>
                  <a:gd name="T7" fmla="*/ 144 h 643"/>
                  <a:gd name="T8" fmla="*/ 48 w 806"/>
                  <a:gd name="T9" fmla="*/ 144 h 643"/>
                  <a:gd name="T10" fmla="*/ 129 w 806"/>
                  <a:gd name="T11" fmla="*/ 11 h 643"/>
                  <a:gd name="T12" fmla="*/ 302 w 806"/>
                  <a:gd name="T13" fmla="*/ 19 h 643"/>
                  <a:gd name="T14" fmla="*/ 806 w 806"/>
                  <a:gd name="T15" fmla="*/ 169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6" h="643">
                    <a:moveTo>
                      <a:pt x="806" y="169"/>
                    </a:moveTo>
                    <a:cubicBezTo>
                      <a:pt x="666" y="643"/>
                      <a:pt x="666" y="643"/>
                      <a:pt x="666" y="643"/>
                    </a:cubicBezTo>
                    <a:cubicBezTo>
                      <a:pt x="253" y="521"/>
                      <a:pt x="253" y="521"/>
                      <a:pt x="253" y="521"/>
                    </a:cubicBezTo>
                    <a:cubicBezTo>
                      <a:pt x="92" y="473"/>
                      <a:pt x="0" y="305"/>
                      <a:pt x="48" y="144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64" y="92"/>
                      <a:pt x="92" y="46"/>
                      <a:pt x="129" y="11"/>
                    </a:cubicBezTo>
                    <a:cubicBezTo>
                      <a:pt x="185" y="0"/>
                      <a:pt x="244" y="2"/>
                      <a:pt x="302" y="19"/>
                    </a:cubicBezTo>
                    <a:cubicBezTo>
                      <a:pt x="806" y="169"/>
                      <a:pt x="806" y="169"/>
                      <a:pt x="806" y="169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0" name="íṣľïďè"/>
              <p:cNvSpPr/>
              <p:nvPr/>
            </p:nvSpPr>
            <p:spPr bwMode="auto">
              <a:xfrm>
                <a:off x="3287" y="2930"/>
                <a:ext cx="179" cy="46"/>
              </a:xfrm>
              <a:custGeom>
                <a:avLst/>
                <a:gdLst>
                  <a:gd name="T0" fmla="*/ 349 w 669"/>
                  <a:gd name="T1" fmla="*/ 100 h 174"/>
                  <a:gd name="T2" fmla="*/ 397 w 669"/>
                  <a:gd name="T3" fmla="*/ 114 h 174"/>
                  <a:gd name="T4" fmla="*/ 398 w 669"/>
                  <a:gd name="T5" fmla="*/ 114 h 174"/>
                  <a:gd name="T6" fmla="*/ 480 w 669"/>
                  <a:gd name="T7" fmla="*/ 125 h 174"/>
                  <a:gd name="T8" fmla="*/ 626 w 669"/>
                  <a:gd name="T9" fmla="*/ 69 h 174"/>
                  <a:gd name="T10" fmla="*/ 634 w 669"/>
                  <a:gd name="T11" fmla="*/ 64 h 174"/>
                  <a:gd name="T12" fmla="*/ 660 w 669"/>
                  <a:gd name="T13" fmla="*/ 70 h 174"/>
                  <a:gd name="T14" fmla="*/ 667 w 669"/>
                  <a:gd name="T15" fmla="*/ 92 h 174"/>
                  <a:gd name="T16" fmla="*/ 667 w 669"/>
                  <a:gd name="T17" fmla="*/ 93 h 174"/>
                  <a:gd name="T18" fmla="*/ 667 w 669"/>
                  <a:gd name="T19" fmla="*/ 92 h 174"/>
                  <a:gd name="T20" fmla="*/ 667 w 669"/>
                  <a:gd name="T21" fmla="*/ 94 h 174"/>
                  <a:gd name="T22" fmla="*/ 660 w 669"/>
                  <a:gd name="T23" fmla="*/ 104 h 174"/>
                  <a:gd name="T24" fmla="*/ 478 w 669"/>
                  <a:gd name="T25" fmla="*/ 174 h 174"/>
                  <a:gd name="T26" fmla="*/ 383 w 669"/>
                  <a:gd name="T27" fmla="*/ 161 h 174"/>
                  <a:gd name="T28" fmla="*/ 335 w 669"/>
                  <a:gd name="T29" fmla="*/ 147 h 174"/>
                  <a:gd name="T30" fmla="*/ 0 w 669"/>
                  <a:gd name="T31" fmla="*/ 47 h 174"/>
                  <a:gd name="T32" fmla="*/ 13 w 669"/>
                  <a:gd name="T33" fmla="*/ 0 h 174"/>
                  <a:gd name="T34" fmla="*/ 349 w 669"/>
                  <a:gd name="T35" fmla="*/ 10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9" h="174">
                    <a:moveTo>
                      <a:pt x="349" y="100"/>
                    </a:moveTo>
                    <a:cubicBezTo>
                      <a:pt x="397" y="114"/>
                      <a:pt x="397" y="114"/>
                      <a:pt x="397" y="114"/>
                    </a:cubicBezTo>
                    <a:cubicBezTo>
                      <a:pt x="398" y="114"/>
                      <a:pt x="398" y="114"/>
                      <a:pt x="398" y="114"/>
                    </a:cubicBezTo>
                    <a:cubicBezTo>
                      <a:pt x="399" y="114"/>
                      <a:pt x="434" y="125"/>
                      <a:pt x="480" y="125"/>
                    </a:cubicBezTo>
                    <a:cubicBezTo>
                      <a:pt x="539" y="125"/>
                      <a:pt x="588" y="106"/>
                      <a:pt x="626" y="69"/>
                    </a:cubicBezTo>
                    <a:cubicBezTo>
                      <a:pt x="628" y="67"/>
                      <a:pt x="631" y="65"/>
                      <a:pt x="634" y="64"/>
                    </a:cubicBezTo>
                    <a:cubicBezTo>
                      <a:pt x="643" y="60"/>
                      <a:pt x="653" y="62"/>
                      <a:pt x="660" y="70"/>
                    </a:cubicBezTo>
                    <a:cubicBezTo>
                      <a:pt x="667" y="76"/>
                      <a:pt x="669" y="84"/>
                      <a:pt x="667" y="92"/>
                    </a:cubicBezTo>
                    <a:cubicBezTo>
                      <a:pt x="667" y="93"/>
                      <a:pt x="667" y="93"/>
                      <a:pt x="667" y="93"/>
                    </a:cubicBezTo>
                    <a:cubicBezTo>
                      <a:pt x="667" y="92"/>
                      <a:pt x="667" y="92"/>
                      <a:pt x="667" y="92"/>
                    </a:cubicBezTo>
                    <a:cubicBezTo>
                      <a:pt x="667" y="93"/>
                      <a:pt x="667" y="93"/>
                      <a:pt x="667" y="94"/>
                    </a:cubicBezTo>
                    <a:cubicBezTo>
                      <a:pt x="665" y="98"/>
                      <a:pt x="663" y="101"/>
                      <a:pt x="660" y="104"/>
                    </a:cubicBezTo>
                    <a:cubicBezTo>
                      <a:pt x="613" y="150"/>
                      <a:pt x="550" y="174"/>
                      <a:pt x="478" y="174"/>
                    </a:cubicBezTo>
                    <a:cubicBezTo>
                      <a:pt x="427" y="174"/>
                      <a:pt x="388" y="162"/>
                      <a:pt x="383" y="161"/>
                    </a:cubicBezTo>
                    <a:cubicBezTo>
                      <a:pt x="335" y="147"/>
                      <a:pt x="335" y="147"/>
                      <a:pt x="335" y="1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349" y="100"/>
                      <a:pt x="349" y="100"/>
                      <a:pt x="349" y="10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1" name="îṧliḑé"/>
              <p:cNvSpPr/>
              <p:nvPr/>
            </p:nvSpPr>
            <p:spPr bwMode="auto">
              <a:xfrm>
                <a:off x="3128" y="2849"/>
                <a:ext cx="163" cy="93"/>
              </a:xfrm>
              <a:custGeom>
                <a:avLst/>
                <a:gdLst>
                  <a:gd name="T0" fmla="*/ 49 w 608"/>
                  <a:gd name="T1" fmla="*/ 21 h 346"/>
                  <a:gd name="T2" fmla="*/ 141 w 608"/>
                  <a:gd name="T3" fmla="*/ 148 h 346"/>
                  <a:gd name="T4" fmla="*/ 215 w 608"/>
                  <a:gd name="T5" fmla="*/ 183 h 346"/>
                  <a:gd name="T6" fmla="*/ 216 w 608"/>
                  <a:gd name="T7" fmla="*/ 183 h 346"/>
                  <a:gd name="T8" fmla="*/ 264 w 608"/>
                  <a:gd name="T9" fmla="*/ 197 h 346"/>
                  <a:gd name="T10" fmla="*/ 608 w 608"/>
                  <a:gd name="T11" fmla="*/ 299 h 346"/>
                  <a:gd name="T12" fmla="*/ 595 w 608"/>
                  <a:gd name="T13" fmla="*/ 346 h 346"/>
                  <a:gd name="T14" fmla="*/ 250 w 608"/>
                  <a:gd name="T15" fmla="*/ 244 h 346"/>
                  <a:gd name="T16" fmla="*/ 202 w 608"/>
                  <a:gd name="T17" fmla="*/ 230 h 346"/>
                  <a:gd name="T18" fmla="*/ 115 w 608"/>
                  <a:gd name="T19" fmla="*/ 190 h 346"/>
                  <a:gd name="T20" fmla="*/ 1 w 608"/>
                  <a:gd name="T21" fmla="*/ 32 h 346"/>
                  <a:gd name="T22" fmla="*/ 1 w 608"/>
                  <a:gd name="T23" fmla="*/ 20 h 346"/>
                  <a:gd name="T24" fmla="*/ 2 w 608"/>
                  <a:gd name="T25" fmla="*/ 18 h 346"/>
                  <a:gd name="T26" fmla="*/ 2 w 608"/>
                  <a:gd name="T27" fmla="*/ 18 h 346"/>
                  <a:gd name="T28" fmla="*/ 2 w 608"/>
                  <a:gd name="T29" fmla="*/ 18 h 346"/>
                  <a:gd name="T30" fmla="*/ 19 w 608"/>
                  <a:gd name="T31" fmla="*/ 3 h 346"/>
                  <a:gd name="T32" fmla="*/ 45 w 608"/>
                  <a:gd name="T33" fmla="*/ 12 h 346"/>
                  <a:gd name="T34" fmla="*/ 49 w 608"/>
                  <a:gd name="T35" fmla="*/ 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8" h="346">
                    <a:moveTo>
                      <a:pt x="49" y="21"/>
                    </a:moveTo>
                    <a:cubicBezTo>
                      <a:pt x="60" y="72"/>
                      <a:pt x="91" y="115"/>
                      <a:pt x="141" y="148"/>
                    </a:cubicBezTo>
                    <a:cubicBezTo>
                      <a:pt x="179" y="173"/>
                      <a:pt x="215" y="183"/>
                      <a:pt x="215" y="183"/>
                    </a:cubicBezTo>
                    <a:cubicBezTo>
                      <a:pt x="216" y="183"/>
                      <a:pt x="216" y="183"/>
                      <a:pt x="216" y="183"/>
                    </a:cubicBezTo>
                    <a:cubicBezTo>
                      <a:pt x="264" y="197"/>
                      <a:pt x="264" y="197"/>
                      <a:pt x="264" y="197"/>
                    </a:cubicBezTo>
                    <a:cubicBezTo>
                      <a:pt x="608" y="299"/>
                      <a:pt x="608" y="299"/>
                      <a:pt x="608" y="299"/>
                    </a:cubicBezTo>
                    <a:cubicBezTo>
                      <a:pt x="595" y="346"/>
                      <a:pt x="595" y="346"/>
                      <a:pt x="595" y="346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02" y="230"/>
                      <a:pt x="202" y="230"/>
                      <a:pt x="202" y="230"/>
                    </a:cubicBezTo>
                    <a:cubicBezTo>
                      <a:pt x="197" y="229"/>
                      <a:pt x="158" y="218"/>
                      <a:pt x="115" y="190"/>
                    </a:cubicBezTo>
                    <a:cubicBezTo>
                      <a:pt x="55" y="150"/>
                      <a:pt x="15" y="96"/>
                      <a:pt x="1" y="32"/>
                    </a:cubicBezTo>
                    <a:cubicBezTo>
                      <a:pt x="0" y="28"/>
                      <a:pt x="0" y="23"/>
                      <a:pt x="1" y="20"/>
                    </a:cubicBezTo>
                    <a:cubicBezTo>
                      <a:pt x="1" y="19"/>
                      <a:pt x="1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0"/>
                      <a:pt x="11" y="4"/>
                      <a:pt x="19" y="3"/>
                    </a:cubicBezTo>
                    <a:cubicBezTo>
                      <a:pt x="29" y="0"/>
                      <a:pt x="39" y="4"/>
                      <a:pt x="45" y="12"/>
                    </a:cubicBezTo>
                    <a:cubicBezTo>
                      <a:pt x="47" y="14"/>
                      <a:pt x="48" y="18"/>
                      <a:pt x="49" y="21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2" name="î$ľíďé"/>
              <p:cNvSpPr/>
              <p:nvPr/>
            </p:nvSpPr>
            <p:spPr bwMode="auto">
              <a:xfrm>
                <a:off x="3483" y="2580"/>
                <a:ext cx="374" cy="295"/>
              </a:xfrm>
              <a:custGeom>
                <a:avLst/>
                <a:gdLst>
                  <a:gd name="T0" fmla="*/ 1391 w 1393"/>
                  <a:gd name="T1" fmla="*/ 761 h 1103"/>
                  <a:gd name="T2" fmla="*/ 1392 w 1393"/>
                  <a:gd name="T3" fmla="*/ 761 h 1103"/>
                  <a:gd name="T4" fmla="*/ 1350 w 1393"/>
                  <a:gd name="T5" fmla="*/ 912 h 1103"/>
                  <a:gd name="T6" fmla="*/ 1350 w 1393"/>
                  <a:gd name="T7" fmla="*/ 912 h 1103"/>
                  <a:gd name="T8" fmla="*/ 935 w 1393"/>
                  <a:gd name="T9" fmla="*/ 1018 h 1103"/>
                  <a:gd name="T10" fmla="*/ 563 w 1393"/>
                  <a:gd name="T11" fmla="*/ 798 h 1103"/>
                  <a:gd name="T12" fmla="*/ 193 w 1393"/>
                  <a:gd name="T13" fmla="*/ 578 h 1103"/>
                  <a:gd name="T14" fmla="*/ 86 w 1393"/>
                  <a:gd name="T15" fmla="*/ 163 h 1103"/>
                  <a:gd name="T16" fmla="*/ 87 w 1393"/>
                  <a:gd name="T17" fmla="*/ 163 h 1103"/>
                  <a:gd name="T18" fmla="*/ 197 w 1393"/>
                  <a:gd name="T19" fmla="*/ 53 h 1103"/>
                  <a:gd name="T20" fmla="*/ 197 w 1393"/>
                  <a:gd name="T21" fmla="*/ 53 h 1103"/>
                  <a:gd name="T22" fmla="*/ 501 w 1393"/>
                  <a:gd name="T23" fmla="*/ 57 h 1103"/>
                  <a:gd name="T24" fmla="*/ 872 w 1393"/>
                  <a:gd name="T25" fmla="*/ 277 h 1103"/>
                  <a:gd name="T26" fmla="*/ 1243 w 1393"/>
                  <a:gd name="T27" fmla="*/ 496 h 1103"/>
                  <a:gd name="T28" fmla="*/ 1391 w 1393"/>
                  <a:gd name="T29" fmla="*/ 761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3" h="1103">
                    <a:moveTo>
                      <a:pt x="1391" y="761"/>
                    </a:moveTo>
                    <a:cubicBezTo>
                      <a:pt x="1392" y="761"/>
                      <a:pt x="1392" y="761"/>
                      <a:pt x="1392" y="761"/>
                    </a:cubicBezTo>
                    <a:cubicBezTo>
                      <a:pt x="1391" y="812"/>
                      <a:pt x="1378" y="865"/>
                      <a:pt x="1350" y="912"/>
                    </a:cubicBezTo>
                    <a:cubicBezTo>
                      <a:pt x="1350" y="912"/>
                      <a:pt x="1350" y="912"/>
                      <a:pt x="1350" y="912"/>
                    </a:cubicBezTo>
                    <a:cubicBezTo>
                      <a:pt x="1264" y="1055"/>
                      <a:pt x="1079" y="1103"/>
                      <a:pt x="935" y="1018"/>
                    </a:cubicBezTo>
                    <a:cubicBezTo>
                      <a:pt x="563" y="798"/>
                      <a:pt x="563" y="798"/>
                      <a:pt x="563" y="798"/>
                    </a:cubicBezTo>
                    <a:cubicBezTo>
                      <a:pt x="193" y="578"/>
                      <a:pt x="193" y="578"/>
                      <a:pt x="193" y="578"/>
                    </a:cubicBezTo>
                    <a:cubicBezTo>
                      <a:pt x="49" y="493"/>
                      <a:pt x="0" y="306"/>
                      <a:pt x="86" y="163"/>
                    </a:cubicBezTo>
                    <a:cubicBezTo>
                      <a:pt x="87" y="163"/>
                      <a:pt x="87" y="163"/>
                      <a:pt x="87" y="163"/>
                    </a:cubicBezTo>
                    <a:cubicBezTo>
                      <a:pt x="115" y="116"/>
                      <a:pt x="153" y="78"/>
                      <a:pt x="197" y="53"/>
                    </a:cubicBezTo>
                    <a:cubicBezTo>
                      <a:pt x="197" y="53"/>
                      <a:pt x="197" y="53"/>
                      <a:pt x="197" y="53"/>
                    </a:cubicBezTo>
                    <a:cubicBezTo>
                      <a:pt x="289" y="2"/>
                      <a:pt x="404" y="0"/>
                      <a:pt x="501" y="57"/>
                    </a:cubicBezTo>
                    <a:cubicBezTo>
                      <a:pt x="872" y="277"/>
                      <a:pt x="872" y="277"/>
                      <a:pt x="872" y="277"/>
                    </a:cubicBezTo>
                    <a:cubicBezTo>
                      <a:pt x="1243" y="496"/>
                      <a:pt x="1243" y="496"/>
                      <a:pt x="1243" y="496"/>
                    </a:cubicBezTo>
                    <a:cubicBezTo>
                      <a:pt x="1339" y="554"/>
                      <a:pt x="1393" y="656"/>
                      <a:pt x="1391" y="76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3" name="isļiďè"/>
              <p:cNvSpPr/>
              <p:nvPr/>
            </p:nvSpPr>
            <p:spPr bwMode="auto">
              <a:xfrm>
                <a:off x="3702" y="2654"/>
                <a:ext cx="155" cy="130"/>
              </a:xfrm>
              <a:custGeom>
                <a:avLst/>
                <a:gdLst>
                  <a:gd name="T0" fmla="*/ 576 w 578"/>
                  <a:gd name="T1" fmla="*/ 484 h 484"/>
                  <a:gd name="T2" fmla="*/ 453 w 578"/>
                  <a:gd name="T3" fmla="*/ 363 h 484"/>
                  <a:gd name="T4" fmla="*/ 0 w 578"/>
                  <a:gd name="T5" fmla="*/ 95 h 484"/>
                  <a:gd name="T6" fmla="*/ 57 w 578"/>
                  <a:gd name="T7" fmla="*/ 0 h 484"/>
                  <a:gd name="T8" fmla="*/ 428 w 578"/>
                  <a:gd name="T9" fmla="*/ 219 h 484"/>
                  <a:gd name="T10" fmla="*/ 576 w 578"/>
                  <a:gd name="T11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484">
                    <a:moveTo>
                      <a:pt x="576" y="484"/>
                    </a:moveTo>
                    <a:cubicBezTo>
                      <a:pt x="546" y="436"/>
                      <a:pt x="505" y="394"/>
                      <a:pt x="453" y="36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28" y="219"/>
                      <a:pt x="428" y="219"/>
                      <a:pt x="428" y="219"/>
                    </a:cubicBezTo>
                    <a:cubicBezTo>
                      <a:pt x="524" y="277"/>
                      <a:pt x="578" y="379"/>
                      <a:pt x="576" y="484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4" name="íṩḷïḑè"/>
              <p:cNvSpPr/>
              <p:nvPr/>
            </p:nvSpPr>
            <p:spPr bwMode="auto">
              <a:xfrm>
                <a:off x="3634" y="2680"/>
                <a:ext cx="222" cy="195"/>
              </a:xfrm>
              <a:custGeom>
                <a:avLst/>
                <a:gdLst>
                  <a:gd name="T0" fmla="*/ 787 w 829"/>
                  <a:gd name="T1" fmla="*/ 540 h 731"/>
                  <a:gd name="T2" fmla="*/ 372 w 829"/>
                  <a:gd name="T3" fmla="*/ 646 h 731"/>
                  <a:gd name="T4" fmla="*/ 0 w 829"/>
                  <a:gd name="T5" fmla="*/ 426 h 731"/>
                  <a:gd name="T6" fmla="*/ 252 w 829"/>
                  <a:gd name="T7" fmla="*/ 0 h 731"/>
                  <a:gd name="T8" fmla="*/ 705 w 829"/>
                  <a:gd name="T9" fmla="*/ 268 h 731"/>
                  <a:gd name="T10" fmla="*/ 829 w 829"/>
                  <a:gd name="T11" fmla="*/ 389 h 731"/>
                  <a:gd name="T12" fmla="*/ 787 w 829"/>
                  <a:gd name="T13" fmla="*/ 540 h 731"/>
                  <a:gd name="T14" fmla="*/ 787 w 829"/>
                  <a:gd name="T15" fmla="*/ 54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9" h="731">
                    <a:moveTo>
                      <a:pt x="787" y="540"/>
                    </a:moveTo>
                    <a:cubicBezTo>
                      <a:pt x="701" y="683"/>
                      <a:pt x="516" y="731"/>
                      <a:pt x="372" y="64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705" y="268"/>
                      <a:pt x="705" y="268"/>
                      <a:pt x="705" y="268"/>
                    </a:cubicBezTo>
                    <a:cubicBezTo>
                      <a:pt x="757" y="299"/>
                      <a:pt x="799" y="341"/>
                      <a:pt x="829" y="389"/>
                    </a:cubicBezTo>
                    <a:cubicBezTo>
                      <a:pt x="829" y="440"/>
                      <a:pt x="815" y="492"/>
                      <a:pt x="787" y="540"/>
                    </a:cubicBezTo>
                    <a:cubicBezTo>
                      <a:pt x="787" y="540"/>
                      <a:pt x="787" y="540"/>
                      <a:pt x="787" y="54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5" name="ïSḷíḑè"/>
              <p:cNvSpPr/>
              <p:nvPr/>
            </p:nvSpPr>
            <p:spPr bwMode="auto">
              <a:xfrm>
                <a:off x="3536" y="2580"/>
                <a:ext cx="181" cy="100"/>
              </a:xfrm>
              <a:custGeom>
                <a:avLst/>
                <a:gdLst>
                  <a:gd name="T0" fmla="*/ 165 w 675"/>
                  <a:gd name="T1" fmla="*/ 104 h 372"/>
                  <a:gd name="T2" fmla="*/ 0 w 675"/>
                  <a:gd name="T3" fmla="*/ 53 h 372"/>
                  <a:gd name="T4" fmla="*/ 304 w 675"/>
                  <a:gd name="T5" fmla="*/ 57 h 372"/>
                  <a:gd name="T6" fmla="*/ 675 w 675"/>
                  <a:gd name="T7" fmla="*/ 277 h 372"/>
                  <a:gd name="T8" fmla="*/ 618 w 675"/>
                  <a:gd name="T9" fmla="*/ 372 h 372"/>
                  <a:gd name="T10" fmla="*/ 165 w 675"/>
                  <a:gd name="T11" fmla="*/ 10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5" h="372">
                    <a:moveTo>
                      <a:pt x="165" y="104"/>
                    </a:moveTo>
                    <a:cubicBezTo>
                      <a:pt x="113" y="73"/>
                      <a:pt x="56" y="57"/>
                      <a:pt x="0" y="53"/>
                    </a:cubicBezTo>
                    <a:cubicBezTo>
                      <a:pt x="91" y="1"/>
                      <a:pt x="207" y="0"/>
                      <a:pt x="304" y="57"/>
                    </a:cubicBezTo>
                    <a:cubicBezTo>
                      <a:pt x="675" y="277"/>
                      <a:pt x="675" y="277"/>
                      <a:pt x="675" y="277"/>
                    </a:cubicBezTo>
                    <a:cubicBezTo>
                      <a:pt x="618" y="372"/>
                      <a:pt x="618" y="372"/>
                      <a:pt x="618" y="372"/>
                    </a:cubicBezTo>
                    <a:cubicBezTo>
                      <a:pt x="165" y="104"/>
                      <a:pt x="165" y="104"/>
                      <a:pt x="165" y="10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6" name="iśḷiďê"/>
              <p:cNvSpPr/>
              <p:nvPr/>
            </p:nvSpPr>
            <p:spPr bwMode="auto">
              <a:xfrm>
                <a:off x="3483" y="2594"/>
                <a:ext cx="219" cy="199"/>
              </a:xfrm>
              <a:custGeom>
                <a:avLst/>
                <a:gdLst>
                  <a:gd name="T0" fmla="*/ 815 w 815"/>
                  <a:gd name="T1" fmla="*/ 319 h 744"/>
                  <a:gd name="T2" fmla="*/ 563 w 815"/>
                  <a:gd name="T3" fmla="*/ 744 h 744"/>
                  <a:gd name="T4" fmla="*/ 193 w 815"/>
                  <a:gd name="T5" fmla="*/ 525 h 744"/>
                  <a:gd name="T6" fmla="*/ 86 w 815"/>
                  <a:gd name="T7" fmla="*/ 110 h 744"/>
                  <a:gd name="T8" fmla="*/ 87 w 815"/>
                  <a:gd name="T9" fmla="*/ 110 h 744"/>
                  <a:gd name="T10" fmla="*/ 197 w 815"/>
                  <a:gd name="T11" fmla="*/ 0 h 744"/>
                  <a:gd name="T12" fmla="*/ 363 w 815"/>
                  <a:gd name="T13" fmla="*/ 51 h 744"/>
                  <a:gd name="T14" fmla="*/ 815 w 815"/>
                  <a:gd name="T15" fmla="*/ 319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5" h="744">
                    <a:moveTo>
                      <a:pt x="815" y="319"/>
                    </a:moveTo>
                    <a:cubicBezTo>
                      <a:pt x="563" y="744"/>
                      <a:pt x="563" y="744"/>
                      <a:pt x="563" y="744"/>
                    </a:cubicBezTo>
                    <a:cubicBezTo>
                      <a:pt x="193" y="525"/>
                      <a:pt x="193" y="525"/>
                      <a:pt x="193" y="525"/>
                    </a:cubicBezTo>
                    <a:cubicBezTo>
                      <a:pt x="49" y="440"/>
                      <a:pt x="0" y="253"/>
                      <a:pt x="86" y="110"/>
                    </a:cubicBezTo>
                    <a:cubicBezTo>
                      <a:pt x="87" y="110"/>
                      <a:pt x="87" y="110"/>
                      <a:pt x="87" y="110"/>
                    </a:cubicBezTo>
                    <a:cubicBezTo>
                      <a:pt x="115" y="63"/>
                      <a:pt x="153" y="25"/>
                      <a:pt x="197" y="0"/>
                    </a:cubicBezTo>
                    <a:cubicBezTo>
                      <a:pt x="254" y="4"/>
                      <a:pt x="310" y="20"/>
                      <a:pt x="363" y="51"/>
                    </a:cubicBezTo>
                    <a:cubicBezTo>
                      <a:pt x="815" y="319"/>
                      <a:pt x="815" y="319"/>
                      <a:pt x="815" y="319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7" name="íşḷïďe"/>
              <p:cNvSpPr/>
              <p:nvPr/>
            </p:nvSpPr>
            <p:spPr bwMode="auto">
              <a:xfrm>
                <a:off x="3643" y="2767"/>
                <a:ext cx="172" cy="80"/>
              </a:xfrm>
              <a:custGeom>
                <a:avLst/>
                <a:gdLst>
                  <a:gd name="T0" fmla="*/ 326 w 640"/>
                  <a:gd name="T1" fmla="*/ 179 h 300"/>
                  <a:gd name="T2" fmla="*/ 369 w 640"/>
                  <a:gd name="T3" fmla="*/ 204 h 300"/>
                  <a:gd name="T4" fmla="*/ 370 w 640"/>
                  <a:gd name="T5" fmla="*/ 205 h 300"/>
                  <a:gd name="T6" fmla="*/ 446 w 640"/>
                  <a:gd name="T7" fmla="*/ 235 h 300"/>
                  <a:gd name="T8" fmla="*/ 602 w 640"/>
                  <a:gd name="T9" fmla="*/ 217 h 300"/>
                  <a:gd name="T10" fmla="*/ 612 w 640"/>
                  <a:gd name="T11" fmla="*/ 213 h 300"/>
                  <a:gd name="T12" fmla="*/ 635 w 640"/>
                  <a:gd name="T13" fmla="*/ 226 h 300"/>
                  <a:gd name="T14" fmla="*/ 636 w 640"/>
                  <a:gd name="T15" fmla="*/ 249 h 300"/>
                  <a:gd name="T16" fmla="*/ 636 w 640"/>
                  <a:gd name="T17" fmla="*/ 249 h 300"/>
                  <a:gd name="T18" fmla="*/ 636 w 640"/>
                  <a:gd name="T19" fmla="*/ 249 h 300"/>
                  <a:gd name="T20" fmla="*/ 635 w 640"/>
                  <a:gd name="T21" fmla="*/ 251 h 300"/>
                  <a:gd name="T22" fmla="*/ 626 w 640"/>
                  <a:gd name="T23" fmla="*/ 259 h 300"/>
                  <a:gd name="T24" fmla="*/ 433 w 640"/>
                  <a:gd name="T25" fmla="*/ 283 h 300"/>
                  <a:gd name="T26" fmla="*/ 344 w 640"/>
                  <a:gd name="T27" fmla="*/ 246 h 300"/>
                  <a:gd name="T28" fmla="*/ 301 w 640"/>
                  <a:gd name="T29" fmla="*/ 221 h 300"/>
                  <a:gd name="T30" fmla="*/ 0 w 640"/>
                  <a:gd name="T31" fmla="*/ 42 h 300"/>
                  <a:gd name="T32" fmla="*/ 25 w 640"/>
                  <a:gd name="T33" fmla="*/ 0 h 300"/>
                  <a:gd name="T34" fmla="*/ 326 w 640"/>
                  <a:gd name="T35" fmla="*/ 17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0" h="300">
                    <a:moveTo>
                      <a:pt x="326" y="179"/>
                    </a:moveTo>
                    <a:cubicBezTo>
                      <a:pt x="369" y="204"/>
                      <a:pt x="369" y="204"/>
                      <a:pt x="369" y="204"/>
                    </a:cubicBezTo>
                    <a:cubicBezTo>
                      <a:pt x="370" y="205"/>
                      <a:pt x="370" y="205"/>
                      <a:pt x="370" y="205"/>
                    </a:cubicBezTo>
                    <a:cubicBezTo>
                      <a:pt x="370" y="205"/>
                      <a:pt x="402" y="224"/>
                      <a:pt x="446" y="235"/>
                    </a:cubicBezTo>
                    <a:cubicBezTo>
                      <a:pt x="504" y="249"/>
                      <a:pt x="556" y="243"/>
                      <a:pt x="602" y="217"/>
                    </a:cubicBezTo>
                    <a:cubicBezTo>
                      <a:pt x="605" y="215"/>
                      <a:pt x="608" y="214"/>
                      <a:pt x="612" y="213"/>
                    </a:cubicBezTo>
                    <a:cubicBezTo>
                      <a:pt x="621" y="212"/>
                      <a:pt x="630" y="217"/>
                      <a:pt x="635" y="226"/>
                    </a:cubicBezTo>
                    <a:cubicBezTo>
                      <a:pt x="640" y="233"/>
                      <a:pt x="640" y="241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50"/>
                      <a:pt x="635" y="250"/>
                      <a:pt x="635" y="251"/>
                    </a:cubicBezTo>
                    <a:cubicBezTo>
                      <a:pt x="633" y="254"/>
                      <a:pt x="630" y="257"/>
                      <a:pt x="626" y="259"/>
                    </a:cubicBezTo>
                    <a:cubicBezTo>
                      <a:pt x="570" y="292"/>
                      <a:pt x="503" y="300"/>
                      <a:pt x="433" y="283"/>
                    </a:cubicBezTo>
                    <a:cubicBezTo>
                      <a:pt x="383" y="270"/>
                      <a:pt x="349" y="249"/>
                      <a:pt x="344" y="246"/>
                    </a:cubicBezTo>
                    <a:cubicBezTo>
                      <a:pt x="301" y="221"/>
                      <a:pt x="301" y="221"/>
                      <a:pt x="301" y="22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6" y="179"/>
                      <a:pt x="326" y="179"/>
                      <a:pt x="326" y="179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8" name="iSlíḓê"/>
              <p:cNvSpPr/>
              <p:nvPr/>
            </p:nvSpPr>
            <p:spPr bwMode="auto">
              <a:xfrm>
                <a:off x="3509" y="2651"/>
                <a:ext cx="141" cy="127"/>
              </a:xfrm>
              <a:custGeom>
                <a:avLst/>
                <a:gdLst>
                  <a:gd name="T0" fmla="*/ 51 w 526"/>
                  <a:gd name="T1" fmla="*/ 26 h 474"/>
                  <a:gd name="T2" fmla="*/ 110 w 526"/>
                  <a:gd name="T3" fmla="*/ 171 h 474"/>
                  <a:gd name="T4" fmla="*/ 173 w 526"/>
                  <a:gd name="T5" fmla="*/ 223 h 474"/>
                  <a:gd name="T6" fmla="*/ 174 w 526"/>
                  <a:gd name="T7" fmla="*/ 224 h 474"/>
                  <a:gd name="T8" fmla="*/ 217 w 526"/>
                  <a:gd name="T9" fmla="*/ 249 h 474"/>
                  <a:gd name="T10" fmla="*/ 526 w 526"/>
                  <a:gd name="T11" fmla="*/ 432 h 474"/>
                  <a:gd name="T12" fmla="*/ 501 w 526"/>
                  <a:gd name="T13" fmla="*/ 474 h 474"/>
                  <a:gd name="T14" fmla="*/ 192 w 526"/>
                  <a:gd name="T15" fmla="*/ 291 h 474"/>
                  <a:gd name="T16" fmla="*/ 149 w 526"/>
                  <a:gd name="T17" fmla="*/ 266 h 474"/>
                  <a:gd name="T18" fmla="*/ 74 w 526"/>
                  <a:gd name="T19" fmla="*/ 205 h 474"/>
                  <a:gd name="T20" fmla="*/ 2 w 526"/>
                  <a:gd name="T21" fmla="*/ 24 h 474"/>
                  <a:gd name="T22" fmla="*/ 4 w 526"/>
                  <a:gd name="T23" fmla="*/ 12 h 474"/>
                  <a:gd name="T24" fmla="*/ 4 w 526"/>
                  <a:gd name="T25" fmla="*/ 11 h 474"/>
                  <a:gd name="T26" fmla="*/ 4 w 526"/>
                  <a:gd name="T27" fmla="*/ 11 h 474"/>
                  <a:gd name="T28" fmla="*/ 5 w 526"/>
                  <a:gd name="T29" fmla="*/ 11 h 474"/>
                  <a:gd name="T30" fmla="*/ 27 w 526"/>
                  <a:gd name="T31" fmla="*/ 0 h 474"/>
                  <a:gd name="T32" fmla="*/ 49 w 526"/>
                  <a:gd name="T33" fmla="*/ 15 h 474"/>
                  <a:gd name="T34" fmla="*/ 51 w 526"/>
                  <a:gd name="T35" fmla="*/ 2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6" h="474">
                    <a:moveTo>
                      <a:pt x="51" y="26"/>
                    </a:moveTo>
                    <a:cubicBezTo>
                      <a:pt x="50" y="78"/>
                      <a:pt x="70" y="127"/>
                      <a:pt x="110" y="171"/>
                    </a:cubicBezTo>
                    <a:cubicBezTo>
                      <a:pt x="141" y="205"/>
                      <a:pt x="173" y="223"/>
                      <a:pt x="173" y="223"/>
                    </a:cubicBezTo>
                    <a:cubicBezTo>
                      <a:pt x="174" y="224"/>
                      <a:pt x="174" y="224"/>
                      <a:pt x="174" y="224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526" y="432"/>
                      <a:pt x="526" y="432"/>
                      <a:pt x="526" y="432"/>
                    </a:cubicBezTo>
                    <a:cubicBezTo>
                      <a:pt x="501" y="474"/>
                      <a:pt x="501" y="474"/>
                      <a:pt x="501" y="474"/>
                    </a:cubicBezTo>
                    <a:cubicBezTo>
                      <a:pt x="192" y="291"/>
                      <a:pt x="192" y="291"/>
                      <a:pt x="192" y="291"/>
                    </a:cubicBezTo>
                    <a:cubicBezTo>
                      <a:pt x="149" y="266"/>
                      <a:pt x="149" y="266"/>
                      <a:pt x="149" y="266"/>
                    </a:cubicBezTo>
                    <a:cubicBezTo>
                      <a:pt x="144" y="263"/>
                      <a:pt x="109" y="243"/>
                      <a:pt x="74" y="205"/>
                    </a:cubicBezTo>
                    <a:cubicBezTo>
                      <a:pt x="25" y="152"/>
                      <a:pt x="0" y="90"/>
                      <a:pt x="2" y="24"/>
                    </a:cubicBezTo>
                    <a:cubicBezTo>
                      <a:pt x="2" y="20"/>
                      <a:pt x="2" y="16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0" y="4"/>
                      <a:pt x="18" y="0"/>
                      <a:pt x="27" y="0"/>
                    </a:cubicBezTo>
                    <a:cubicBezTo>
                      <a:pt x="37" y="1"/>
                      <a:pt x="45" y="7"/>
                      <a:pt x="49" y="15"/>
                    </a:cubicBezTo>
                    <a:cubicBezTo>
                      <a:pt x="50" y="19"/>
                      <a:pt x="51" y="22"/>
                      <a:pt x="51" y="26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39" name="îsḷiḍè"/>
              <p:cNvSpPr/>
              <p:nvPr/>
            </p:nvSpPr>
            <p:spPr bwMode="auto">
              <a:xfrm>
                <a:off x="2792" y="1724"/>
                <a:ext cx="394" cy="163"/>
              </a:xfrm>
              <a:custGeom>
                <a:avLst/>
                <a:gdLst>
                  <a:gd name="T0" fmla="*/ 1426 w 1469"/>
                  <a:gd name="T1" fmla="*/ 151 h 611"/>
                  <a:gd name="T2" fmla="*/ 1428 w 1469"/>
                  <a:gd name="T3" fmla="*/ 150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5 w 1469"/>
                  <a:gd name="T11" fmla="*/ 608 h 611"/>
                  <a:gd name="T12" fmla="*/ 305 w 1469"/>
                  <a:gd name="T13" fmla="*/ 610 h 611"/>
                  <a:gd name="T14" fmla="*/ 0 w 1469"/>
                  <a:gd name="T15" fmla="*/ 308 h 611"/>
                  <a:gd name="T16" fmla="*/ 0 w 1469"/>
                  <a:gd name="T17" fmla="*/ 308 h 611"/>
                  <a:gd name="T18" fmla="*/ 39 w 1469"/>
                  <a:gd name="T19" fmla="*/ 157 h 611"/>
                  <a:gd name="T20" fmla="*/ 39 w 1469"/>
                  <a:gd name="T21" fmla="*/ 157 h 611"/>
                  <a:gd name="T22" fmla="*/ 301 w 1469"/>
                  <a:gd name="T23" fmla="*/ 4 h 611"/>
                  <a:gd name="T24" fmla="*/ 732 w 1469"/>
                  <a:gd name="T25" fmla="*/ 2 h 611"/>
                  <a:gd name="T26" fmla="*/ 1163 w 1469"/>
                  <a:gd name="T27" fmla="*/ 0 h 611"/>
                  <a:gd name="T28" fmla="*/ 1426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6" y="151"/>
                    </a:moveTo>
                    <a:cubicBezTo>
                      <a:pt x="1428" y="150"/>
                      <a:pt x="1428" y="150"/>
                      <a:pt x="1428" y="150"/>
                    </a:cubicBezTo>
                    <a:cubicBezTo>
                      <a:pt x="1453" y="195"/>
                      <a:pt x="1469" y="246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7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7" y="611"/>
                      <a:pt x="0" y="476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3"/>
                      <a:pt x="14" y="202"/>
                      <a:pt x="39" y="157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91" y="66"/>
                      <a:pt x="189" y="5"/>
                      <a:pt x="301" y="4"/>
                    </a:cubicBezTo>
                    <a:cubicBezTo>
                      <a:pt x="732" y="2"/>
                      <a:pt x="732" y="2"/>
                      <a:pt x="732" y="2"/>
                    </a:cubicBezTo>
                    <a:cubicBezTo>
                      <a:pt x="1163" y="0"/>
                      <a:pt x="1163" y="0"/>
                      <a:pt x="1163" y="0"/>
                    </a:cubicBezTo>
                    <a:cubicBezTo>
                      <a:pt x="1275" y="0"/>
                      <a:pt x="1374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0" name="îṥlîḍé"/>
              <p:cNvSpPr/>
              <p:nvPr/>
            </p:nvSpPr>
            <p:spPr bwMode="auto">
              <a:xfrm>
                <a:off x="2988" y="1724"/>
                <a:ext cx="186" cy="40"/>
              </a:xfrm>
              <a:custGeom>
                <a:avLst/>
                <a:gdLst>
                  <a:gd name="T0" fmla="*/ 694 w 694"/>
                  <a:gd name="T1" fmla="*/ 150 h 150"/>
                  <a:gd name="T2" fmla="*/ 527 w 694"/>
                  <a:gd name="T3" fmla="*/ 111 h 150"/>
                  <a:gd name="T4" fmla="*/ 0 w 694"/>
                  <a:gd name="T5" fmla="*/ 113 h 150"/>
                  <a:gd name="T6" fmla="*/ 0 w 694"/>
                  <a:gd name="T7" fmla="*/ 2 h 150"/>
                  <a:gd name="T8" fmla="*/ 431 w 694"/>
                  <a:gd name="T9" fmla="*/ 0 h 150"/>
                  <a:gd name="T10" fmla="*/ 694 w 694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0">
                    <a:moveTo>
                      <a:pt x="694" y="150"/>
                    </a:moveTo>
                    <a:cubicBezTo>
                      <a:pt x="644" y="125"/>
                      <a:pt x="587" y="110"/>
                      <a:pt x="527" y="11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43" y="0"/>
                      <a:pt x="642" y="60"/>
                      <a:pt x="694" y="15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1" name="ïṡļiḍé"/>
              <p:cNvSpPr/>
              <p:nvPr/>
            </p:nvSpPr>
            <p:spPr bwMode="auto">
              <a:xfrm>
                <a:off x="2988" y="1753"/>
                <a:ext cx="198" cy="133"/>
              </a:xfrm>
              <a:custGeom>
                <a:avLst/>
                <a:gdLst>
                  <a:gd name="T0" fmla="*/ 737 w 737"/>
                  <a:gd name="T1" fmla="*/ 191 h 498"/>
                  <a:gd name="T2" fmla="*/ 435 w 737"/>
                  <a:gd name="T3" fmla="*/ 496 h 498"/>
                  <a:gd name="T4" fmla="*/ 3 w 737"/>
                  <a:gd name="T5" fmla="*/ 498 h 498"/>
                  <a:gd name="T6" fmla="*/ 0 w 737"/>
                  <a:gd name="T7" fmla="*/ 3 h 498"/>
                  <a:gd name="T8" fmla="*/ 527 w 737"/>
                  <a:gd name="T9" fmla="*/ 1 h 498"/>
                  <a:gd name="T10" fmla="*/ 696 w 737"/>
                  <a:gd name="T11" fmla="*/ 40 h 498"/>
                  <a:gd name="T12" fmla="*/ 737 w 737"/>
                  <a:gd name="T13" fmla="*/ 191 h 498"/>
                  <a:gd name="T14" fmla="*/ 737 w 737"/>
                  <a:gd name="T15" fmla="*/ 19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7" h="498">
                    <a:moveTo>
                      <a:pt x="737" y="191"/>
                    </a:moveTo>
                    <a:cubicBezTo>
                      <a:pt x="737" y="359"/>
                      <a:pt x="602" y="495"/>
                      <a:pt x="435" y="496"/>
                    </a:cubicBezTo>
                    <a:cubicBezTo>
                      <a:pt x="3" y="498"/>
                      <a:pt x="3" y="498"/>
                      <a:pt x="3" y="49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7" y="1"/>
                      <a:pt x="527" y="1"/>
                      <a:pt x="527" y="1"/>
                    </a:cubicBezTo>
                    <a:cubicBezTo>
                      <a:pt x="587" y="0"/>
                      <a:pt x="645" y="15"/>
                      <a:pt x="696" y="40"/>
                    </a:cubicBezTo>
                    <a:cubicBezTo>
                      <a:pt x="721" y="84"/>
                      <a:pt x="737" y="136"/>
                      <a:pt x="737" y="191"/>
                    </a:cubicBezTo>
                    <a:cubicBezTo>
                      <a:pt x="737" y="191"/>
                      <a:pt x="737" y="191"/>
                      <a:pt x="737" y="191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2" name="ïslîďê"/>
              <p:cNvSpPr/>
              <p:nvPr/>
            </p:nvSpPr>
            <p:spPr bwMode="auto">
              <a:xfrm>
                <a:off x="2802" y="1724"/>
                <a:ext cx="186" cy="42"/>
              </a:xfrm>
              <a:custGeom>
                <a:avLst/>
                <a:gdLst>
                  <a:gd name="T0" fmla="*/ 168 w 694"/>
                  <a:gd name="T1" fmla="*/ 114 h 156"/>
                  <a:gd name="T2" fmla="*/ 0 w 694"/>
                  <a:gd name="T3" fmla="*/ 156 h 156"/>
                  <a:gd name="T4" fmla="*/ 263 w 694"/>
                  <a:gd name="T5" fmla="*/ 2 h 156"/>
                  <a:gd name="T6" fmla="*/ 694 w 694"/>
                  <a:gd name="T7" fmla="*/ 0 h 156"/>
                  <a:gd name="T8" fmla="*/ 694 w 694"/>
                  <a:gd name="T9" fmla="*/ 111 h 156"/>
                  <a:gd name="T10" fmla="*/ 168 w 694"/>
                  <a:gd name="T11" fmla="*/ 1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168" y="114"/>
                    </a:moveTo>
                    <a:cubicBezTo>
                      <a:pt x="108" y="114"/>
                      <a:pt x="50" y="130"/>
                      <a:pt x="0" y="156"/>
                    </a:cubicBezTo>
                    <a:cubicBezTo>
                      <a:pt x="52" y="64"/>
                      <a:pt x="150" y="3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4"/>
                      <a:pt x="168" y="114"/>
                      <a:pt x="168" y="11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3" name="îṣļíďè"/>
              <p:cNvSpPr/>
              <p:nvPr/>
            </p:nvSpPr>
            <p:spPr bwMode="auto">
              <a:xfrm>
                <a:off x="2792" y="1754"/>
                <a:ext cx="197" cy="133"/>
              </a:xfrm>
              <a:custGeom>
                <a:avLst/>
                <a:gdLst>
                  <a:gd name="T0" fmla="*/ 732 w 735"/>
                  <a:gd name="T1" fmla="*/ 0 h 498"/>
                  <a:gd name="T2" fmla="*/ 735 w 735"/>
                  <a:gd name="T3" fmla="*/ 495 h 498"/>
                  <a:gd name="T4" fmla="*/ 305 w 735"/>
                  <a:gd name="T5" fmla="*/ 497 h 498"/>
                  <a:gd name="T6" fmla="*/ 0 w 735"/>
                  <a:gd name="T7" fmla="*/ 195 h 498"/>
                  <a:gd name="T8" fmla="*/ 0 w 735"/>
                  <a:gd name="T9" fmla="*/ 195 h 498"/>
                  <a:gd name="T10" fmla="*/ 39 w 735"/>
                  <a:gd name="T11" fmla="*/ 44 h 498"/>
                  <a:gd name="T12" fmla="*/ 206 w 735"/>
                  <a:gd name="T13" fmla="*/ 3 h 498"/>
                  <a:gd name="T14" fmla="*/ 732 w 735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8">
                    <a:moveTo>
                      <a:pt x="732" y="0"/>
                    </a:moveTo>
                    <a:cubicBezTo>
                      <a:pt x="735" y="495"/>
                      <a:pt x="735" y="495"/>
                      <a:pt x="735" y="495"/>
                    </a:cubicBezTo>
                    <a:cubicBezTo>
                      <a:pt x="305" y="497"/>
                      <a:pt x="305" y="497"/>
                      <a:pt x="305" y="497"/>
                    </a:cubicBezTo>
                    <a:cubicBezTo>
                      <a:pt x="137" y="498"/>
                      <a:pt x="0" y="363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4" y="89"/>
                      <a:pt x="39" y="44"/>
                    </a:cubicBezTo>
                    <a:cubicBezTo>
                      <a:pt x="89" y="18"/>
                      <a:pt x="146" y="3"/>
                      <a:pt x="206" y="3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4" name="íṡľïḓè"/>
              <p:cNvSpPr/>
              <p:nvPr/>
            </p:nvSpPr>
            <p:spPr bwMode="auto">
              <a:xfrm>
                <a:off x="2989" y="1822"/>
                <a:ext cx="174" cy="47"/>
              </a:xfrm>
              <a:custGeom>
                <a:avLst/>
                <a:gdLst>
                  <a:gd name="T0" fmla="*/ 350 w 652"/>
                  <a:gd name="T1" fmla="*/ 124 h 174"/>
                  <a:gd name="T2" fmla="*/ 400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5 h 174"/>
                  <a:gd name="T10" fmla="*/ 613 w 652"/>
                  <a:gd name="T11" fmla="*/ 7 h 174"/>
                  <a:gd name="T12" fmla="*/ 640 w 652"/>
                  <a:gd name="T13" fmla="*/ 5 h 174"/>
                  <a:gd name="T14" fmla="*/ 652 w 652"/>
                  <a:gd name="T15" fmla="*/ 25 h 174"/>
                  <a:gd name="T16" fmla="*/ 652 w 652"/>
                  <a:gd name="T17" fmla="*/ 25 h 174"/>
                  <a:gd name="T18" fmla="*/ 652 w 652"/>
                  <a:gd name="T19" fmla="*/ 25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8 h 174"/>
                  <a:gd name="T26" fmla="*/ 400 w 652"/>
                  <a:gd name="T27" fmla="*/ 172 h 174"/>
                  <a:gd name="T28" fmla="*/ 350 w 652"/>
                  <a:gd name="T29" fmla="*/ 172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4"/>
                    </a:moveTo>
                    <a:cubicBezTo>
                      <a:pt x="400" y="123"/>
                      <a:pt x="400" y="123"/>
                      <a:pt x="400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2" y="123"/>
                      <a:pt x="438" y="124"/>
                      <a:pt x="482" y="110"/>
                    </a:cubicBezTo>
                    <a:cubicBezTo>
                      <a:pt x="539" y="93"/>
                      <a:pt x="581" y="61"/>
                      <a:pt x="606" y="15"/>
                    </a:cubicBezTo>
                    <a:cubicBezTo>
                      <a:pt x="608" y="11"/>
                      <a:pt x="610" y="9"/>
                      <a:pt x="613" y="7"/>
                    </a:cubicBezTo>
                    <a:cubicBezTo>
                      <a:pt x="620" y="1"/>
                      <a:pt x="631" y="0"/>
                      <a:pt x="640" y="5"/>
                    </a:cubicBezTo>
                    <a:cubicBezTo>
                      <a:pt x="647" y="9"/>
                      <a:pt x="652" y="16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6"/>
                      <a:pt x="652" y="26"/>
                    </a:cubicBezTo>
                    <a:cubicBezTo>
                      <a:pt x="652" y="30"/>
                      <a:pt x="651" y="35"/>
                      <a:pt x="649" y="38"/>
                    </a:cubicBezTo>
                    <a:cubicBezTo>
                      <a:pt x="618" y="96"/>
                      <a:pt x="564" y="137"/>
                      <a:pt x="495" y="158"/>
                    </a:cubicBezTo>
                    <a:cubicBezTo>
                      <a:pt x="446" y="173"/>
                      <a:pt x="406" y="172"/>
                      <a:pt x="400" y="172"/>
                    </a:cubicBezTo>
                    <a:cubicBezTo>
                      <a:pt x="350" y="172"/>
                      <a:pt x="350" y="172"/>
                      <a:pt x="350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4"/>
                      <a:pt x="350" y="124"/>
                      <a:pt x="350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5" name="îsḻíḑè"/>
              <p:cNvSpPr/>
              <p:nvPr/>
            </p:nvSpPr>
            <p:spPr bwMode="auto">
              <a:xfrm>
                <a:off x="2811" y="1824"/>
                <a:ext cx="178" cy="45"/>
              </a:xfrm>
              <a:custGeom>
                <a:avLst/>
                <a:gdLst>
                  <a:gd name="T0" fmla="*/ 46 w 662"/>
                  <a:gd name="T1" fmla="*/ 14 h 171"/>
                  <a:gd name="T2" fmla="*/ 171 w 662"/>
                  <a:gd name="T3" fmla="*/ 109 h 171"/>
                  <a:gd name="T4" fmla="*/ 252 w 662"/>
                  <a:gd name="T5" fmla="*/ 121 h 171"/>
                  <a:gd name="T6" fmla="*/ 253 w 662"/>
                  <a:gd name="T7" fmla="*/ 121 h 171"/>
                  <a:gd name="T8" fmla="*/ 303 w 662"/>
                  <a:gd name="T9" fmla="*/ 121 h 171"/>
                  <a:gd name="T10" fmla="*/ 662 w 662"/>
                  <a:gd name="T11" fmla="*/ 119 h 171"/>
                  <a:gd name="T12" fmla="*/ 662 w 662"/>
                  <a:gd name="T13" fmla="*/ 168 h 171"/>
                  <a:gd name="T14" fmla="*/ 303 w 662"/>
                  <a:gd name="T15" fmla="*/ 170 h 171"/>
                  <a:gd name="T16" fmla="*/ 253 w 662"/>
                  <a:gd name="T17" fmla="*/ 170 h 171"/>
                  <a:gd name="T18" fmla="*/ 158 w 662"/>
                  <a:gd name="T19" fmla="*/ 157 h 171"/>
                  <a:gd name="T20" fmla="*/ 3 w 662"/>
                  <a:gd name="T21" fmla="*/ 39 h 171"/>
                  <a:gd name="T22" fmla="*/ 0 w 662"/>
                  <a:gd name="T23" fmla="*/ 27 h 171"/>
                  <a:gd name="T24" fmla="*/ 0 w 662"/>
                  <a:gd name="T25" fmla="*/ 25 h 171"/>
                  <a:gd name="T26" fmla="*/ 0 w 662"/>
                  <a:gd name="T27" fmla="*/ 25 h 171"/>
                  <a:gd name="T28" fmla="*/ 0 w 662"/>
                  <a:gd name="T29" fmla="*/ 25 h 171"/>
                  <a:gd name="T30" fmla="*/ 12 w 662"/>
                  <a:gd name="T31" fmla="*/ 5 h 171"/>
                  <a:gd name="T32" fmla="*/ 39 w 662"/>
                  <a:gd name="T33" fmla="*/ 7 h 171"/>
                  <a:gd name="T34" fmla="*/ 46 w 662"/>
                  <a:gd name="T35" fmla="*/ 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46" y="14"/>
                    </a:moveTo>
                    <a:cubicBezTo>
                      <a:pt x="72" y="60"/>
                      <a:pt x="114" y="92"/>
                      <a:pt x="171" y="109"/>
                    </a:cubicBezTo>
                    <a:cubicBezTo>
                      <a:pt x="215" y="122"/>
                      <a:pt x="252" y="121"/>
                      <a:pt x="252" y="121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7" y="171"/>
                      <a:pt x="158" y="157"/>
                    </a:cubicBezTo>
                    <a:cubicBezTo>
                      <a:pt x="89" y="136"/>
                      <a:pt x="35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7"/>
                      <a:pt x="5" y="9"/>
                      <a:pt x="12" y="5"/>
                    </a:cubicBezTo>
                    <a:cubicBezTo>
                      <a:pt x="21" y="0"/>
                      <a:pt x="32" y="1"/>
                      <a:pt x="39" y="7"/>
                    </a:cubicBezTo>
                    <a:cubicBezTo>
                      <a:pt x="42" y="9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6" name="îṣļidé"/>
              <p:cNvSpPr/>
              <p:nvPr/>
            </p:nvSpPr>
            <p:spPr bwMode="auto">
              <a:xfrm>
                <a:off x="3457" y="1817"/>
                <a:ext cx="394" cy="164"/>
              </a:xfrm>
              <a:custGeom>
                <a:avLst/>
                <a:gdLst>
                  <a:gd name="T0" fmla="*/ 1426 w 1469"/>
                  <a:gd name="T1" fmla="*/ 151 h 611"/>
                  <a:gd name="T2" fmla="*/ 1428 w 1469"/>
                  <a:gd name="T3" fmla="*/ 151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5 w 1469"/>
                  <a:gd name="T11" fmla="*/ 608 h 611"/>
                  <a:gd name="T12" fmla="*/ 305 w 1469"/>
                  <a:gd name="T13" fmla="*/ 610 h 611"/>
                  <a:gd name="T14" fmla="*/ 0 w 1469"/>
                  <a:gd name="T15" fmla="*/ 309 h 611"/>
                  <a:gd name="T16" fmla="*/ 0 w 1469"/>
                  <a:gd name="T17" fmla="*/ 308 h 611"/>
                  <a:gd name="T18" fmla="*/ 39 w 1469"/>
                  <a:gd name="T19" fmla="*/ 158 h 611"/>
                  <a:gd name="T20" fmla="*/ 39 w 1469"/>
                  <a:gd name="T21" fmla="*/ 158 h 611"/>
                  <a:gd name="T22" fmla="*/ 301 w 1469"/>
                  <a:gd name="T23" fmla="*/ 5 h 611"/>
                  <a:gd name="T24" fmla="*/ 732 w 1469"/>
                  <a:gd name="T25" fmla="*/ 3 h 611"/>
                  <a:gd name="T26" fmla="*/ 1163 w 1469"/>
                  <a:gd name="T27" fmla="*/ 1 h 611"/>
                  <a:gd name="T28" fmla="*/ 1426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6" y="151"/>
                    </a:moveTo>
                    <a:cubicBezTo>
                      <a:pt x="1428" y="151"/>
                      <a:pt x="1428" y="151"/>
                      <a:pt x="1428" y="151"/>
                    </a:cubicBezTo>
                    <a:cubicBezTo>
                      <a:pt x="1453" y="195"/>
                      <a:pt x="1469" y="247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7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5" y="610"/>
                      <a:pt x="305" y="610"/>
                      <a:pt x="305" y="610"/>
                    </a:cubicBezTo>
                    <a:cubicBezTo>
                      <a:pt x="137" y="611"/>
                      <a:pt x="0" y="476"/>
                      <a:pt x="0" y="309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4"/>
                      <a:pt x="14" y="202"/>
                      <a:pt x="39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91" y="66"/>
                      <a:pt x="189" y="5"/>
                      <a:pt x="301" y="5"/>
                    </a:cubicBezTo>
                    <a:cubicBezTo>
                      <a:pt x="732" y="3"/>
                      <a:pt x="732" y="3"/>
                      <a:pt x="732" y="3"/>
                    </a:cubicBezTo>
                    <a:cubicBezTo>
                      <a:pt x="1163" y="1"/>
                      <a:pt x="1163" y="1"/>
                      <a:pt x="1163" y="1"/>
                    </a:cubicBezTo>
                    <a:cubicBezTo>
                      <a:pt x="1276" y="0"/>
                      <a:pt x="1374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7" name="îSḷîḑé"/>
              <p:cNvSpPr/>
              <p:nvPr/>
            </p:nvSpPr>
            <p:spPr bwMode="auto">
              <a:xfrm>
                <a:off x="3654" y="1817"/>
                <a:ext cx="186" cy="41"/>
              </a:xfrm>
              <a:custGeom>
                <a:avLst/>
                <a:gdLst>
                  <a:gd name="T0" fmla="*/ 694 w 694"/>
                  <a:gd name="T1" fmla="*/ 151 h 151"/>
                  <a:gd name="T2" fmla="*/ 527 w 694"/>
                  <a:gd name="T3" fmla="*/ 111 h 151"/>
                  <a:gd name="T4" fmla="*/ 0 w 694"/>
                  <a:gd name="T5" fmla="*/ 114 h 151"/>
                  <a:gd name="T6" fmla="*/ 0 w 694"/>
                  <a:gd name="T7" fmla="*/ 3 h 151"/>
                  <a:gd name="T8" fmla="*/ 431 w 694"/>
                  <a:gd name="T9" fmla="*/ 1 h 151"/>
                  <a:gd name="T10" fmla="*/ 694 w 694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694" y="151"/>
                    </a:moveTo>
                    <a:cubicBezTo>
                      <a:pt x="644" y="126"/>
                      <a:pt x="587" y="111"/>
                      <a:pt x="527" y="11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31" y="1"/>
                      <a:pt x="431" y="1"/>
                      <a:pt x="431" y="1"/>
                    </a:cubicBezTo>
                    <a:cubicBezTo>
                      <a:pt x="544" y="0"/>
                      <a:pt x="642" y="60"/>
                      <a:pt x="694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8" name="îşlïḍê"/>
              <p:cNvSpPr/>
              <p:nvPr/>
            </p:nvSpPr>
            <p:spPr bwMode="auto">
              <a:xfrm>
                <a:off x="3654" y="1847"/>
                <a:ext cx="197" cy="133"/>
              </a:xfrm>
              <a:custGeom>
                <a:avLst/>
                <a:gdLst>
                  <a:gd name="T0" fmla="*/ 736 w 736"/>
                  <a:gd name="T1" fmla="*/ 190 h 497"/>
                  <a:gd name="T2" fmla="*/ 434 w 736"/>
                  <a:gd name="T3" fmla="*/ 495 h 497"/>
                  <a:gd name="T4" fmla="*/ 2 w 736"/>
                  <a:gd name="T5" fmla="*/ 497 h 497"/>
                  <a:gd name="T6" fmla="*/ 0 w 736"/>
                  <a:gd name="T7" fmla="*/ 3 h 497"/>
                  <a:gd name="T8" fmla="*/ 526 w 736"/>
                  <a:gd name="T9" fmla="*/ 0 h 497"/>
                  <a:gd name="T10" fmla="*/ 695 w 736"/>
                  <a:gd name="T11" fmla="*/ 39 h 497"/>
                  <a:gd name="T12" fmla="*/ 736 w 736"/>
                  <a:gd name="T13" fmla="*/ 190 h 497"/>
                  <a:gd name="T14" fmla="*/ 736 w 736"/>
                  <a:gd name="T15" fmla="*/ 19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736" y="190"/>
                    </a:moveTo>
                    <a:cubicBezTo>
                      <a:pt x="736" y="358"/>
                      <a:pt x="601" y="494"/>
                      <a:pt x="434" y="495"/>
                    </a:cubicBezTo>
                    <a:cubicBezTo>
                      <a:pt x="2" y="497"/>
                      <a:pt x="2" y="497"/>
                      <a:pt x="2" y="49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6" y="0"/>
                      <a:pt x="526" y="0"/>
                      <a:pt x="526" y="0"/>
                    </a:cubicBezTo>
                    <a:cubicBezTo>
                      <a:pt x="586" y="0"/>
                      <a:pt x="644" y="14"/>
                      <a:pt x="695" y="39"/>
                    </a:cubicBezTo>
                    <a:cubicBezTo>
                      <a:pt x="720" y="84"/>
                      <a:pt x="736" y="135"/>
                      <a:pt x="736" y="190"/>
                    </a:cubicBezTo>
                    <a:cubicBezTo>
                      <a:pt x="736" y="190"/>
                      <a:pt x="736" y="190"/>
                      <a:pt x="736" y="19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49" name="ïSḷïḍe"/>
              <p:cNvSpPr/>
              <p:nvPr/>
            </p:nvSpPr>
            <p:spPr bwMode="auto">
              <a:xfrm>
                <a:off x="3468" y="1818"/>
                <a:ext cx="186" cy="42"/>
              </a:xfrm>
              <a:custGeom>
                <a:avLst/>
                <a:gdLst>
                  <a:gd name="T0" fmla="*/ 168 w 694"/>
                  <a:gd name="T1" fmla="*/ 113 h 155"/>
                  <a:gd name="T2" fmla="*/ 0 w 694"/>
                  <a:gd name="T3" fmla="*/ 155 h 155"/>
                  <a:gd name="T4" fmla="*/ 263 w 694"/>
                  <a:gd name="T5" fmla="*/ 2 h 155"/>
                  <a:gd name="T6" fmla="*/ 694 w 694"/>
                  <a:gd name="T7" fmla="*/ 0 h 155"/>
                  <a:gd name="T8" fmla="*/ 694 w 694"/>
                  <a:gd name="T9" fmla="*/ 111 h 155"/>
                  <a:gd name="T10" fmla="*/ 168 w 694"/>
                  <a:gd name="T11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5">
                    <a:moveTo>
                      <a:pt x="168" y="113"/>
                    </a:moveTo>
                    <a:cubicBezTo>
                      <a:pt x="108" y="113"/>
                      <a:pt x="51" y="129"/>
                      <a:pt x="0" y="155"/>
                    </a:cubicBezTo>
                    <a:cubicBezTo>
                      <a:pt x="52" y="63"/>
                      <a:pt x="150" y="2"/>
                      <a:pt x="263" y="2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3"/>
                      <a:pt x="168" y="113"/>
                      <a:pt x="168" y="113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0" name="işļiḍè"/>
              <p:cNvSpPr/>
              <p:nvPr/>
            </p:nvSpPr>
            <p:spPr bwMode="auto">
              <a:xfrm>
                <a:off x="3457" y="1848"/>
                <a:ext cx="197" cy="133"/>
              </a:xfrm>
              <a:custGeom>
                <a:avLst/>
                <a:gdLst>
                  <a:gd name="T0" fmla="*/ 732 w 735"/>
                  <a:gd name="T1" fmla="*/ 0 h 497"/>
                  <a:gd name="T2" fmla="*/ 735 w 735"/>
                  <a:gd name="T3" fmla="*/ 494 h 497"/>
                  <a:gd name="T4" fmla="*/ 305 w 735"/>
                  <a:gd name="T5" fmla="*/ 496 h 497"/>
                  <a:gd name="T6" fmla="*/ 0 w 735"/>
                  <a:gd name="T7" fmla="*/ 195 h 497"/>
                  <a:gd name="T8" fmla="*/ 0 w 735"/>
                  <a:gd name="T9" fmla="*/ 194 h 497"/>
                  <a:gd name="T10" fmla="*/ 39 w 735"/>
                  <a:gd name="T11" fmla="*/ 44 h 497"/>
                  <a:gd name="T12" fmla="*/ 206 w 735"/>
                  <a:gd name="T13" fmla="*/ 2 h 497"/>
                  <a:gd name="T14" fmla="*/ 732 w 735"/>
                  <a:gd name="T15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7">
                    <a:moveTo>
                      <a:pt x="732" y="0"/>
                    </a:moveTo>
                    <a:cubicBezTo>
                      <a:pt x="735" y="494"/>
                      <a:pt x="735" y="494"/>
                      <a:pt x="735" y="494"/>
                    </a:cubicBezTo>
                    <a:cubicBezTo>
                      <a:pt x="305" y="496"/>
                      <a:pt x="305" y="496"/>
                      <a:pt x="305" y="496"/>
                    </a:cubicBezTo>
                    <a:cubicBezTo>
                      <a:pt x="137" y="497"/>
                      <a:pt x="0" y="362"/>
                      <a:pt x="0" y="195"/>
                    </a:cubicBezTo>
                    <a:cubicBezTo>
                      <a:pt x="0" y="194"/>
                      <a:pt x="0" y="194"/>
                      <a:pt x="0" y="194"/>
                    </a:cubicBezTo>
                    <a:cubicBezTo>
                      <a:pt x="0" y="140"/>
                      <a:pt x="14" y="88"/>
                      <a:pt x="39" y="44"/>
                    </a:cubicBezTo>
                    <a:cubicBezTo>
                      <a:pt x="89" y="18"/>
                      <a:pt x="146" y="2"/>
                      <a:pt x="206" y="2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1" name="îṡļïďe"/>
              <p:cNvSpPr/>
              <p:nvPr/>
            </p:nvSpPr>
            <p:spPr bwMode="auto">
              <a:xfrm>
                <a:off x="3654" y="1916"/>
                <a:ext cx="175" cy="47"/>
              </a:xfrm>
              <a:custGeom>
                <a:avLst/>
                <a:gdLst>
                  <a:gd name="T0" fmla="*/ 350 w 653"/>
                  <a:gd name="T1" fmla="*/ 123 h 174"/>
                  <a:gd name="T2" fmla="*/ 401 w 653"/>
                  <a:gd name="T3" fmla="*/ 123 h 174"/>
                  <a:gd name="T4" fmla="*/ 401 w 653"/>
                  <a:gd name="T5" fmla="*/ 123 h 174"/>
                  <a:gd name="T6" fmla="*/ 483 w 653"/>
                  <a:gd name="T7" fmla="*/ 110 h 174"/>
                  <a:gd name="T8" fmla="*/ 606 w 653"/>
                  <a:gd name="T9" fmla="*/ 14 h 174"/>
                  <a:gd name="T10" fmla="*/ 613 w 653"/>
                  <a:gd name="T11" fmla="*/ 6 h 174"/>
                  <a:gd name="T12" fmla="*/ 640 w 653"/>
                  <a:gd name="T13" fmla="*/ 4 h 174"/>
                  <a:gd name="T14" fmla="*/ 652 w 653"/>
                  <a:gd name="T15" fmla="*/ 24 h 174"/>
                  <a:gd name="T16" fmla="*/ 652 w 653"/>
                  <a:gd name="T17" fmla="*/ 24 h 174"/>
                  <a:gd name="T18" fmla="*/ 652 w 653"/>
                  <a:gd name="T19" fmla="*/ 24 h 174"/>
                  <a:gd name="T20" fmla="*/ 653 w 653"/>
                  <a:gd name="T21" fmla="*/ 26 h 174"/>
                  <a:gd name="T22" fmla="*/ 649 w 653"/>
                  <a:gd name="T23" fmla="*/ 38 h 174"/>
                  <a:gd name="T24" fmla="*/ 495 w 653"/>
                  <a:gd name="T25" fmla="*/ 157 h 174"/>
                  <a:gd name="T26" fmla="*/ 401 w 653"/>
                  <a:gd name="T27" fmla="*/ 172 h 174"/>
                  <a:gd name="T28" fmla="*/ 351 w 653"/>
                  <a:gd name="T29" fmla="*/ 172 h 174"/>
                  <a:gd name="T30" fmla="*/ 0 w 653"/>
                  <a:gd name="T31" fmla="*/ 174 h 174"/>
                  <a:gd name="T32" fmla="*/ 0 w 653"/>
                  <a:gd name="T33" fmla="*/ 125 h 174"/>
                  <a:gd name="T34" fmla="*/ 350 w 653"/>
                  <a:gd name="T35" fmla="*/ 12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74">
                    <a:moveTo>
                      <a:pt x="350" y="123"/>
                    </a:move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2" y="123"/>
                      <a:pt x="439" y="123"/>
                      <a:pt x="483" y="110"/>
                    </a:cubicBezTo>
                    <a:cubicBezTo>
                      <a:pt x="539" y="92"/>
                      <a:pt x="581" y="60"/>
                      <a:pt x="606" y="14"/>
                    </a:cubicBezTo>
                    <a:cubicBezTo>
                      <a:pt x="608" y="11"/>
                      <a:pt x="610" y="8"/>
                      <a:pt x="613" y="6"/>
                    </a:cubicBezTo>
                    <a:cubicBezTo>
                      <a:pt x="621" y="0"/>
                      <a:pt x="631" y="0"/>
                      <a:pt x="640" y="4"/>
                    </a:cubicBezTo>
                    <a:cubicBezTo>
                      <a:pt x="647" y="9"/>
                      <a:pt x="652" y="15"/>
                      <a:pt x="652" y="24"/>
                    </a:cubicBezTo>
                    <a:cubicBezTo>
                      <a:pt x="652" y="24"/>
                      <a:pt x="652" y="24"/>
                      <a:pt x="652" y="24"/>
                    </a:cubicBezTo>
                    <a:cubicBezTo>
                      <a:pt x="652" y="24"/>
                      <a:pt x="652" y="24"/>
                      <a:pt x="652" y="24"/>
                    </a:cubicBezTo>
                    <a:cubicBezTo>
                      <a:pt x="652" y="25"/>
                      <a:pt x="653" y="25"/>
                      <a:pt x="653" y="26"/>
                    </a:cubicBezTo>
                    <a:cubicBezTo>
                      <a:pt x="653" y="30"/>
                      <a:pt x="652" y="34"/>
                      <a:pt x="649" y="38"/>
                    </a:cubicBezTo>
                    <a:cubicBezTo>
                      <a:pt x="618" y="95"/>
                      <a:pt x="565" y="136"/>
                      <a:pt x="495" y="157"/>
                    </a:cubicBezTo>
                    <a:cubicBezTo>
                      <a:pt x="446" y="172"/>
                      <a:pt x="406" y="172"/>
                      <a:pt x="401" y="172"/>
                    </a:cubicBezTo>
                    <a:cubicBezTo>
                      <a:pt x="351" y="172"/>
                      <a:pt x="351" y="172"/>
                      <a:pt x="35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3"/>
                      <a:pt x="350" y="123"/>
                      <a:pt x="350" y="123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2" name="íṩļiďê"/>
              <p:cNvSpPr/>
              <p:nvPr/>
            </p:nvSpPr>
            <p:spPr bwMode="auto">
              <a:xfrm>
                <a:off x="3477" y="1918"/>
                <a:ext cx="177" cy="45"/>
              </a:xfrm>
              <a:custGeom>
                <a:avLst/>
                <a:gdLst>
                  <a:gd name="T0" fmla="*/ 46 w 662"/>
                  <a:gd name="T1" fmla="*/ 14 h 170"/>
                  <a:gd name="T2" fmla="*/ 171 w 662"/>
                  <a:gd name="T3" fmla="*/ 108 h 170"/>
                  <a:gd name="T4" fmla="*/ 252 w 662"/>
                  <a:gd name="T5" fmla="*/ 120 h 170"/>
                  <a:gd name="T6" fmla="*/ 253 w 662"/>
                  <a:gd name="T7" fmla="*/ 121 h 170"/>
                  <a:gd name="T8" fmla="*/ 303 w 662"/>
                  <a:gd name="T9" fmla="*/ 120 h 170"/>
                  <a:gd name="T10" fmla="*/ 662 w 662"/>
                  <a:gd name="T11" fmla="*/ 119 h 170"/>
                  <a:gd name="T12" fmla="*/ 662 w 662"/>
                  <a:gd name="T13" fmla="*/ 167 h 170"/>
                  <a:gd name="T14" fmla="*/ 303 w 662"/>
                  <a:gd name="T15" fmla="*/ 169 h 170"/>
                  <a:gd name="T16" fmla="*/ 253 w 662"/>
                  <a:gd name="T17" fmla="*/ 169 h 170"/>
                  <a:gd name="T18" fmla="*/ 158 w 662"/>
                  <a:gd name="T19" fmla="*/ 156 h 170"/>
                  <a:gd name="T20" fmla="*/ 3 w 662"/>
                  <a:gd name="T21" fmla="*/ 38 h 170"/>
                  <a:gd name="T22" fmla="*/ 0 w 662"/>
                  <a:gd name="T23" fmla="*/ 26 h 170"/>
                  <a:gd name="T24" fmla="*/ 0 w 662"/>
                  <a:gd name="T25" fmla="*/ 25 h 170"/>
                  <a:gd name="T26" fmla="*/ 0 w 662"/>
                  <a:gd name="T27" fmla="*/ 24 h 170"/>
                  <a:gd name="T28" fmla="*/ 0 w 662"/>
                  <a:gd name="T29" fmla="*/ 24 h 170"/>
                  <a:gd name="T30" fmla="*/ 13 w 662"/>
                  <a:gd name="T31" fmla="*/ 4 h 170"/>
                  <a:gd name="T32" fmla="*/ 39 w 662"/>
                  <a:gd name="T33" fmla="*/ 6 h 170"/>
                  <a:gd name="T34" fmla="*/ 46 w 662"/>
                  <a:gd name="T35" fmla="*/ 1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0">
                    <a:moveTo>
                      <a:pt x="46" y="14"/>
                    </a:moveTo>
                    <a:cubicBezTo>
                      <a:pt x="72" y="60"/>
                      <a:pt x="114" y="91"/>
                      <a:pt x="171" y="108"/>
                    </a:cubicBezTo>
                    <a:cubicBezTo>
                      <a:pt x="215" y="121"/>
                      <a:pt x="252" y="120"/>
                      <a:pt x="252" y="120"/>
                    </a:cubicBezTo>
                    <a:cubicBezTo>
                      <a:pt x="253" y="121"/>
                      <a:pt x="253" y="121"/>
                      <a:pt x="253" y="121"/>
                    </a:cubicBezTo>
                    <a:cubicBezTo>
                      <a:pt x="303" y="120"/>
                      <a:pt x="303" y="120"/>
                      <a:pt x="303" y="120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7"/>
                      <a:pt x="662" y="167"/>
                      <a:pt x="662" y="167"/>
                    </a:cubicBezTo>
                    <a:cubicBezTo>
                      <a:pt x="303" y="169"/>
                      <a:pt x="303" y="169"/>
                      <a:pt x="303" y="169"/>
                    </a:cubicBezTo>
                    <a:cubicBezTo>
                      <a:pt x="253" y="169"/>
                      <a:pt x="253" y="169"/>
                      <a:pt x="253" y="169"/>
                    </a:cubicBezTo>
                    <a:cubicBezTo>
                      <a:pt x="248" y="170"/>
                      <a:pt x="208" y="170"/>
                      <a:pt x="158" y="156"/>
                    </a:cubicBezTo>
                    <a:cubicBezTo>
                      <a:pt x="89" y="136"/>
                      <a:pt x="35" y="95"/>
                      <a:pt x="3" y="38"/>
                    </a:cubicBezTo>
                    <a:cubicBezTo>
                      <a:pt x="1" y="34"/>
                      <a:pt x="0" y="30"/>
                      <a:pt x="0" y="26"/>
                    </a:cubicBezTo>
                    <a:cubicBezTo>
                      <a:pt x="0" y="26"/>
                      <a:pt x="0" y="25"/>
                      <a:pt x="0" y="25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16"/>
                      <a:pt x="5" y="9"/>
                      <a:pt x="13" y="4"/>
                    </a:cubicBezTo>
                    <a:cubicBezTo>
                      <a:pt x="21" y="0"/>
                      <a:pt x="32" y="0"/>
                      <a:pt x="39" y="6"/>
                    </a:cubicBezTo>
                    <a:cubicBezTo>
                      <a:pt x="42" y="8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3" name="îṣḷïḋê"/>
              <p:cNvSpPr/>
              <p:nvPr/>
            </p:nvSpPr>
            <p:spPr bwMode="auto">
              <a:xfrm>
                <a:off x="3421" y="1887"/>
                <a:ext cx="397" cy="224"/>
              </a:xfrm>
              <a:custGeom>
                <a:avLst/>
                <a:gdLst>
                  <a:gd name="T0" fmla="*/ 1375 w 1482"/>
                  <a:gd name="T1" fmla="*/ 718 h 834"/>
                  <a:gd name="T2" fmla="*/ 1375 w 1482"/>
                  <a:gd name="T3" fmla="*/ 718 h 834"/>
                  <a:gd name="T4" fmla="*/ 1446 w 1482"/>
                  <a:gd name="T5" fmla="*/ 579 h 834"/>
                  <a:gd name="T6" fmla="*/ 1446 w 1482"/>
                  <a:gd name="T7" fmla="*/ 579 h 834"/>
                  <a:gd name="T8" fmla="*/ 1215 w 1482"/>
                  <a:gd name="T9" fmla="*/ 218 h 834"/>
                  <a:gd name="T10" fmla="*/ 793 w 1482"/>
                  <a:gd name="T11" fmla="*/ 127 h 834"/>
                  <a:gd name="T12" fmla="*/ 372 w 1482"/>
                  <a:gd name="T13" fmla="*/ 35 h 834"/>
                  <a:gd name="T14" fmla="*/ 12 w 1482"/>
                  <a:gd name="T15" fmla="*/ 267 h 834"/>
                  <a:gd name="T16" fmla="*/ 12 w 1482"/>
                  <a:gd name="T17" fmla="*/ 267 h 834"/>
                  <a:gd name="T18" fmla="*/ 19 w 1482"/>
                  <a:gd name="T19" fmla="*/ 423 h 834"/>
                  <a:gd name="T20" fmla="*/ 19 w 1482"/>
                  <a:gd name="T21" fmla="*/ 423 h 834"/>
                  <a:gd name="T22" fmla="*/ 244 w 1482"/>
                  <a:gd name="T23" fmla="*/ 627 h 834"/>
                  <a:gd name="T24" fmla="*/ 665 w 1482"/>
                  <a:gd name="T25" fmla="*/ 718 h 834"/>
                  <a:gd name="T26" fmla="*/ 1086 w 1482"/>
                  <a:gd name="T27" fmla="*/ 810 h 834"/>
                  <a:gd name="T28" fmla="*/ 1375 w 1482"/>
                  <a:gd name="T29" fmla="*/ 718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2" h="834">
                    <a:moveTo>
                      <a:pt x="1375" y="718"/>
                    </a:moveTo>
                    <a:cubicBezTo>
                      <a:pt x="1375" y="718"/>
                      <a:pt x="1375" y="718"/>
                      <a:pt x="1375" y="718"/>
                    </a:cubicBezTo>
                    <a:cubicBezTo>
                      <a:pt x="1409" y="680"/>
                      <a:pt x="1435" y="633"/>
                      <a:pt x="1446" y="579"/>
                    </a:cubicBezTo>
                    <a:cubicBezTo>
                      <a:pt x="1446" y="579"/>
                      <a:pt x="1446" y="579"/>
                      <a:pt x="1446" y="579"/>
                    </a:cubicBezTo>
                    <a:cubicBezTo>
                      <a:pt x="1482" y="415"/>
                      <a:pt x="1378" y="254"/>
                      <a:pt x="1215" y="218"/>
                    </a:cubicBezTo>
                    <a:cubicBezTo>
                      <a:pt x="793" y="127"/>
                      <a:pt x="793" y="127"/>
                      <a:pt x="793" y="127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09" y="0"/>
                      <a:pt x="47" y="103"/>
                      <a:pt x="12" y="267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321"/>
                      <a:pt x="3" y="374"/>
                      <a:pt x="19" y="423"/>
                    </a:cubicBezTo>
                    <a:cubicBezTo>
                      <a:pt x="19" y="423"/>
                      <a:pt x="19" y="423"/>
                      <a:pt x="19" y="423"/>
                    </a:cubicBezTo>
                    <a:cubicBezTo>
                      <a:pt x="51" y="523"/>
                      <a:pt x="134" y="603"/>
                      <a:pt x="244" y="627"/>
                    </a:cubicBezTo>
                    <a:cubicBezTo>
                      <a:pt x="665" y="718"/>
                      <a:pt x="665" y="718"/>
                      <a:pt x="665" y="718"/>
                    </a:cubicBezTo>
                    <a:cubicBezTo>
                      <a:pt x="1086" y="810"/>
                      <a:pt x="1086" y="810"/>
                      <a:pt x="1086" y="810"/>
                    </a:cubicBezTo>
                    <a:cubicBezTo>
                      <a:pt x="1196" y="834"/>
                      <a:pt x="1305" y="796"/>
                      <a:pt x="1375" y="718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4" name="išḷiḍé"/>
              <p:cNvSpPr/>
              <p:nvPr/>
            </p:nvSpPr>
            <p:spPr bwMode="auto">
              <a:xfrm>
                <a:off x="3600" y="2051"/>
                <a:ext cx="190" cy="60"/>
              </a:xfrm>
              <a:custGeom>
                <a:avLst/>
                <a:gdLst>
                  <a:gd name="T0" fmla="*/ 710 w 710"/>
                  <a:gd name="T1" fmla="*/ 108 h 224"/>
                  <a:gd name="T2" fmla="*/ 538 w 710"/>
                  <a:gd name="T3" fmla="*/ 112 h 224"/>
                  <a:gd name="T4" fmla="*/ 23 w 710"/>
                  <a:gd name="T5" fmla="*/ 0 h 224"/>
                  <a:gd name="T6" fmla="*/ 0 w 710"/>
                  <a:gd name="T7" fmla="*/ 108 h 224"/>
                  <a:gd name="T8" fmla="*/ 421 w 710"/>
                  <a:gd name="T9" fmla="*/ 200 h 224"/>
                  <a:gd name="T10" fmla="*/ 710 w 710"/>
                  <a:gd name="T11" fmla="*/ 1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0" h="224">
                    <a:moveTo>
                      <a:pt x="710" y="108"/>
                    </a:moveTo>
                    <a:cubicBezTo>
                      <a:pt x="655" y="122"/>
                      <a:pt x="597" y="125"/>
                      <a:pt x="538" y="11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421" y="200"/>
                      <a:pt x="421" y="200"/>
                      <a:pt x="421" y="200"/>
                    </a:cubicBezTo>
                    <a:cubicBezTo>
                      <a:pt x="531" y="224"/>
                      <a:pt x="640" y="186"/>
                      <a:pt x="710" y="108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5" name="îṧlíde"/>
              <p:cNvSpPr/>
              <p:nvPr/>
            </p:nvSpPr>
            <p:spPr bwMode="auto">
              <a:xfrm>
                <a:off x="3606" y="1921"/>
                <a:ext cx="212" cy="163"/>
              </a:xfrm>
              <a:custGeom>
                <a:avLst/>
                <a:gdLst>
                  <a:gd name="T0" fmla="*/ 758 w 794"/>
                  <a:gd name="T1" fmla="*/ 452 h 608"/>
                  <a:gd name="T2" fmla="*/ 527 w 794"/>
                  <a:gd name="T3" fmla="*/ 91 h 608"/>
                  <a:gd name="T4" fmla="*/ 105 w 794"/>
                  <a:gd name="T5" fmla="*/ 0 h 608"/>
                  <a:gd name="T6" fmla="*/ 0 w 794"/>
                  <a:gd name="T7" fmla="*/ 483 h 608"/>
                  <a:gd name="T8" fmla="*/ 515 w 794"/>
                  <a:gd name="T9" fmla="*/ 595 h 608"/>
                  <a:gd name="T10" fmla="*/ 687 w 794"/>
                  <a:gd name="T11" fmla="*/ 591 h 608"/>
                  <a:gd name="T12" fmla="*/ 758 w 794"/>
                  <a:gd name="T13" fmla="*/ 452 h 608"/>
                  <a:gd name="T14" fmla="*/ 758 w 794"/>
                  <a:gd name="T15" fmla="*/ 452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4" h="608">
                    <a:moveTo>
                      <a:pt x="758" y="452"/>
                    </a:moveTo>
                    <a:cubicBezTo>
                      <a:pt x="794" y="288"/>
                      <a:pt x="690" y="127"/>
                      <a:pt x="527" y="91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0" y="483"/>
                      <a:pt x="0" y="483"/>
                      <a:pt x="0" y="483"/>
                    </a:cubicBezTo>
                    <a:cubicBezTo>
                      <a:pt x="515" y="595"/>
                      <a:pt x="515" y="595"/>
                      <a:pt x="515" y="595"/>
                    </a:cubicBezTo>
                    <a:cubicBezTo>
                      <a:pt x="574" y="608"/>
                      <a:pt x="632" y="605"/>
                      <a:pt x="687" y="591"/>
                    </a:cubicBezTo>
                    <a:cubicBezTo>
                      <a:pt x="721" y="553"/>
                      <a:pt x="746" y="506"/>
                      <a:pt x="758" y="452"/>
                    </a:cubicBezTo>
                    <a:cubicBezTo>
                      <a:pt x="758" y="452"/>
                      <a:pt x="758" y="452"/>
                      <a:pt x="758" y="452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6" name="ïṩļíďè"/>
              <p:cNvSpPr/>
              <p:nvPr/>
            </p:nvSpPr>
            <p:spPr bwMode="auto">
              <a:xfrm>
                <a:off x="3426" y="2000"/>
                <a:ext cx="180" cy="79"/>
              </a:xfrm>
              <a:custGeom>
                <a:avLst/>
                <a:gdLst>
                  <a:gd name="T0" fmla="*/ 156 w 670"/>
                  <a:gd name="T1" fmla="*/ 76 h 296"/>
                  <a:gd name="T2" fmla="*/ 0 w 670"/>
                  <a:gd name="T3" fmla="*/ 0 h 296"/>
                  <a:gd name="T4" fmla="*/ 226 w 670"/>
                  <a:gd name="T5" fmla="*/ 205 h 296"/>
                  <a:gd name="T6" fmla="*/ 647 w 670"/>
                  <a:gd name="T7" fmla="*/ 296 h 296"/>
                  <a:gd name="T8" fmla="*/ 670 w 670"/>
                  <a:gd name="T9" fmla="*/ 188 h 296"/>
                  <a:gd name="T10" fmla="*/ 156 w 670"/>
                  <a:gd name="T11" fmla="*/ 7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0" h="296">
                    <a:moveTo>
                      <a:pt x="156" y="76"/>
                    </a:moveTo>
                    <a:cubicBezTo>
                      <a:pt x="97" y="64"/>
                      <a:pt x="44" y="36"/>
                      <a:pt x="0" y="0"/>
                    </a:cubicBezTo>
                    <a:cubicBezTo>
                      <a:pt x="32" y="101"/>
                      <a:pt x="116" y="181"/>
                      <a:pt x="226" y="205"/>
                    </a:cubicBezTo>
                    <a:cubicBezTo>
                      <a:pt x="647" y="296"/>
                      <a:pt x="647" y="296"/>
                      <a:pt x="647" y="296"/>
                    </a:cubicBezTo>
                    <a:cubicBezTo>
                      <a:pt x="670" y="188"/>
                      <a:pt x="670" y="188"/>
                      <a:pt x="670" y="188"/>
                    </a:cubicBezTo>
                    <a:cubicBezTo>
                      <a:pt x="156" y="76"/>
                      <a:pt x="156" y="76"/>
                      <a:pt x="156" y="7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7" name="ïṣḻiḍê"/>
              <p:cNvSpPr/>
              <p:nvPr/>
            </p:nvSpPr>
            <p:spPr bwMode="auto">
              <a:xfrm>
                <a:off x="3421" y="1887"/>
                <a:ext cx="213" cy="164"/>
              </a:xfrm>
              <a:custGeom>
                <a:avLst/>
                <a:gdLst>
                  <a:gd name="T0" fmla="*/ 688 w 793"/>
                  <a:gd name="T1" fmla="*/ 610 h 610"/>
                  <a:gd name="T2" fmla="*/ 793 w 793"/>
                  <a:gd name="T3" fmla="*/ 127 h 610"/>
                  <a:gd name="T4" fmla="*/ 372 w 793"/>
                  <a:gd name="T5" fmla="*/ 35 h 610"/>
                  <a:gd name="T6" fmla="*/ 12 w 793"/>
                  <a:gd name="T7" fmla="*/ 267 h 610"/>
                  <a:gd name="T8" fmla="*/ 12 w 793"/>
                  <a:gd name="T9" fmla="*/ 267 h 610"/>
                  <a:gd name="T10" fmla="*/ 19 w 793"/>
                  <a:gd name="T11" fmla="*/ 423 h 610"/>
                  <a:gd name="T12" fmla="*/ 174 w 793"/>
                  <a:gd name="T13" fmla="*/ 498 h 610"/>
                  <a:gd name="T14" fmla="*/ 688 w 793"/>
                  <a:gd name="T15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3" h="610">
                    <a:moveTo>
                      <a:pt x="688" y="610"/>
                    </a:moveTo>
                    <a:cubicBezTo>
                      <a:pt x="793" y="127"/>
                      <a:pt x="793" y="127"/>
                      <a:pt x="793" y="127"/>
                    </a:cubicBezTo>
                    <a:cubicBezTo>
                      <a:pt x="372" y="35"/>
                      <a:pt x="372" y="35"/>
                      <a:pt x="372" y="35"/>
                    </a:cubicBezTo>
                    <a:cubicBezTo>
                      <a:pt x="209" y="0"/>
                      <a:pt x="47" y="103"/>
                      <a:pt x="12" y="267"/>
                    </a:cubicBezTo>
                    <a:cubicBezTo>
                      <a:pt x="12" y="267"/>
                      <a:pt x="12" y="267"/>
                      <a:pt x="12" y="267"/>
                    </a:cubicBezTo>
                    <a:cubicBezTo>
                      <a:pt x="0" y="321"/>
                      <a:pt x="3" y="374"/>
                      <a:pt x="19" y="423"/>
                    </a:cubicBezTo>
                    <a:cubicBezTo>
                      <a:pt x="62" y="459"/>
                      <a:pt x="115" y="486"/>
                      <a:pt x="174" y="498"/>
                    </a:cubicBezTo>
                    <a:cubicBezTo>
                      <a:pt x="688" y="610"/>
                      <a:pt x="688" y="610"/>
                      <a:pt x="688" y="61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8" name="íš1ïdê"/>
              <p:cNvSpPr/>
              <p:nvPr/>
            </p:nvSpPr>
            <p:spPr bwMode="auto">
              <a:xfrm>
                <a:off x="3627" y="1938"/>
                <a:ext cx="166" cy="81"/>
              </a:xfrm>
              <a:custGeom>
                <a:avLst/>
                <a:gdLst>
                  <a:gd name="T0" fmla="*/ 342 w 618"/>
                  <a:gd name="T1" fmla="*/ 122 h 301"/>
                  <a:gd name="T2" fmla="*/ 391 w 618"/>
                  <a:gd name="T3" fmla="*/ 133 h 301"/>
                  <a:gd name="T4" fmla="*/ 392 w 618"/>
                  <a:gd name="T5" fmla="*/ 133 h 301"/>
                  <a:gd name="T6" fmla="*/ 468 w 618"/>
                  <a:gd name="T7" fmla="*/ 162 h 301"/>
                  <a:gd name="T8" fmla="*/ 570 w 618"/>
                  <a:gd name="T9" fmla="*/ 282 h 301"/>
                  <a:gd name="T10" fmla="*/ 575 w 618"/>
                  <a:gd name="T11" fmla="*/ 291 h 301"/>
                  <a:gd name="T12" fmla="*/ 600 w 618"/>
                  <a:gd name="T13" fmla="*/ 298 h 301"/>
                  <a:gd name="T14" fmla="*/ 617 w 618"/>
                  <a:gd name="T15" fmla="*/ 281 h 301"/>
                  <a:gd name="T16" fmla="*/ 617 w 618"/>
                  <a:gd name="T17" fmla="*/ 281 h 301"/>
                  <a:gd name="T18" fmla="*/ 617 w 618"/>
                  <a:gd name="T19" fmla="*/ 281 h 301"/>
                  <a:gd name="T20" fmla="*/ 617 w 618"/>
                  <a:gd name="T21" fmla="*/ 280 h 301"/>
                  <a:gd name="T22" fmla="*/ 617 w 618"/>
                  <a:gd name="T23" fmla="*/ 267 h 301"/>
                  <a:gd name="T24" fmla="*/ 491 w 618"/>
                  <a:gd name="T25" fmla="*/ 119 h 301"/>
                  <a:gd name="T26" fmla="*/ 401 w 618"/>
                  <a:gd name="T27" fmla="*/ 85 h 301"/>
                  <a:gd name="T28" fmla="*/ 352 w 618"/>
                  <a:gd name="T29" fmla="*/ 74 h 301"/>
                  <a:gd name="T30" fmla="*/ 10 w 618"/>
                  <a:gd name="T31" fmla="*/ 0 h 301"/>
                  <a:gd name="T32" fmla="*/ 0 w 618"/>
                  <a:gd name="T33" fmla="*/ 48 h 301"/>
                  <a:gd name="T34" fmla="*/ 342 w 618"/>
                  <a:gd name="T35" fmla="*/ 122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18" h="301">
                    <a:moveTo>
                      <a:pt x="342" y="122"/>
                    </a:moveTo>
                    <a:cubicBezTo>
                      <a:pt x="391" y="133"/>
                      <a:pt x="391" y="133"/>
                      <a:pt x="391" y="133"/>
                    </a:cubicBezTo>
                    <a:cubicBezTo>
                      <a:pt x="392" y="133"/>
                      <a:pt x="392" y="133"/>
                      <a:pt x="392" y="133"/>
                    </a:cubicBezTo>
                    <a:cubicBezTo>
                      <a:pt x="392" y="133"/>
                      <a:pt x="428" y="140"/>
                      <a:pt x="468" y="162"/>
                    </a:cubicBezTo>
                    <a:cubicBezTo>
                      <a:pt x="520" y="191"/>
                      <a:pt x="554" y="232"/>
                      <a:pt x="570" y="282"/>
                    </a:cubicBezTo>
                    <a:cubicBezTo>
                      <a:pt x="571" y="285"/>
                      <a:pt x="572" y="288"/>
                      <a:pt x="575" y="291"/>
                    </a:cubicBezTo>
                    <a:cubicBezTo>
                      <a:pt x="581" y="298"/>
                      <a:pt x="591" y="301"/>
                      <a:pt x="600" y="298"/>
                    </a:cubicBezTo>
                    <a:cubicBezTo>
                      <a:pt x="609" y="296"/>
                      <a:pt x="615" y="290"/>
                      <a:pt x="617" y="281"/>
                    </a:cubicBezTo>
                    <a:cubicBezTo>
                      <a:pt x="617" y="281"/>
                      <a:pt x="617" y="281"/>
                      <a:pt x="617" y="281"/>
                    </a:cubicBezTo>
                    <a:cubicBezTo>
                      <a:pt x="617" y="281"/>
                      <a:pt x="617" y="281"/>
                      <a:pt x="617" y="281"/>
                    </a:cubicBezTo>
                    <a:cubicBezTo>
                      <a:pt x="617" y="281"/>
                      <a:pt x="617" y="280"/>
                      <a:pt x="617" y="280"/>
                    </a:cubicBezTo>
                    <a:cubicBezTo>
                      <a:pt x="618" y="276"/>
                      <a:pt x="618" y="272"/>
                      <a:pt x="617" y="267"/>
                    </a:cubicBezTo>
                    <a:cubicBezTo>
                      <a:pt x="598" y="205"/>
                      <a:pt x="554" y="153"/>
                      <a:pt x="491" y="119"/>
                    </a:cubicBezTo>
                    <a:cubicBezTo>
                      <a:pt x="446" y="94"/>
                      <a:pt x="406" y="86"/>
                      <a:pt x="401" y="85"/>
                    </a:cubicBezTo>
                    <a:cubicBezTo>
                      <a:pt x="352" y="74"/>
                      <a:pt x="352" y="74"/>
                      <a:pt x="352" y="7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42" y="122"/>
                      <a:pt x="342" y="122"/>
                      <a:pt x="342" y="12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59" name="íṡḷîdé"/>
              <p:cNvSpPr/>
              <p:nvPr/>
            </p:nvSpPr>
            <p:spPr bwMode="auto">
              <a:xfrm>
                <a:off x="3448" y="1912"/>
                <a:ext cx="182" cy="39"/>
              </a:xfrm>
              <a:custGeom>
                <a:avLst/>
                <a:gdLst>
                  <a:gd name="T0" fmla="*/ 45 w 679"/>
                  <a:gd name="T1" fmla="*/ 119 h 145"/>
                  <a:gd name="T2" fmla="*/ 186 w 679"/>
                  <a:gd name="T3" fmla="*/ 53 h 145"/>
                  <a:gd name="T4" fmla="*/ 268 w 679"/>
                  <a:gd name="T5" fmla="*/ 58 h 145"/>
                  <a:gd name="T6" fmla="*/ 269 w 679"/>
                  <a:gd name="T7" fmla="*/ 58 h 145"/>
                  <a:gd name="T8" fmla="*/ 318 w 679"/>
                  <a:gd name="T9" fmla="*/ 68 h 145"/>
                  <a:gd name="T10" fmla="*/ 669 w 679"/>
                  <a:gd name="T11" fmla="*/ 145 h 145"/>
                  <a:gd name="T12" fmla="*/ 679 w 679"/>
                  <a:gd name="T13" fmla="*/ 97 h 145"/>
                  <a:gd name="T14" fmla="*/ 328 w 679"/>
                  <a:gd name="T15" fmla="*/ 21 h 145"/>
                  <a:gd name="T16" fmla="*/ 280 w 679"/>
                  <a:gd name="T17" fmla="*/ 10 h 145"/>
                  <a:gd name="T18" fmla="*/ 184 w 679"/>
                  <a:gd name="T19" fmla="*/ 4 h 145"/>
                  <a:gd name="T20" fmla="*/ 7 w 679"/>
                  <a:gd name="T21" fmla="*/ 87 h 145"/>
                  <a:gd name="T22" fmla="*/ 2 w 679"/>
                  <a:gd name="T23" fmla="*/ 98 h 145"/>
                  <a:gd name="T24" fmla="*/ 2 w 679"/>
                  <a:gd name="T25" fmla="*/ 99 h 145"/>
                  <a:gd name="T26" fmla="*/ 2 w 679"/>
                  <a:gd name="T27" fmla="*/ 99 h 145"/>
                  <a:gd name="T28" fmla="*/ 2 w 679"/>
                  <a:gd name="T29" fmla="*/ 99 h 145"/>
                  <a:gd name="T30" fmla="*/ 10 w 679"/>
                  <a:gd name="T31" fmla="*/ 122 h 145"/>
                  <a:gd name="T32" fmla="*/ 36 w 679"/>
                  <a:gd name="T33" fmla="*/ 126 h 145"/>
                  <a:gd name="T34" fmla="*/ 45 w 679"/>
                  <a:gd name="T35" fmla="*/ 11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9" h="145">
                    <a:moveTo>
                      <a:pt x="45" y="119"/>
                    </a:moveTo>
                    <a:cubicBezTo>
                      <a:pt x="79" y="80"/>
                      <a:pt x="127" y="58"/>
                      <a:pt x="186" y="53"/>
                    </a:cubicBezTo>
                    <a:cubicBezTo>
                      <a:pt x="232" y="49"/>
                      <a:pt x="268" y="58"/>
                      <a:pt x="268" y="58"/>
                    </a:cubicBezTo>
                    <a:cubicBezTo>
                      <a:pt x="269" y="58"/>
                      <a:pt x="269" y="58"/>
                      <a:pt x="269" y="58"/>
                    </a:cubicBezTo>
                    <a:cubicBezTo>
                      <a:pt x="318" y="68"/>
                      <a:pt x="318" y="68"/>
                      <a:pt x="318" y="68"/>
                    </a:cubicBezTo>
                    <a:cubicBezTo>
                      <a:pt x="669" y="145"/>
                      <a:pt x="669" y="145"/>
                      <a:pt x="669" y="145"/>
                    </a:cubicBezTo>
                    <a:cubicBezTo>
                      <a:pt x="679" y="97"/>
                      <a:pt x="679" y="97"/>
                      <a:pt x="679" y="97"/>
                    </a:cubicBezTo>
                    <a:cubicBezTo>
                      <a:pt x="328" y="21"/>
                      <a:pt x="328" y="21"/>
                      <a:pt x="328" y="21"/>
                    </a:cubicBezTo>
                    <a:cubicBezTo>
                      <a:pt x="280" y="10"/>
                      <a:pt x="280" y="10"/>
                      <a:pt x="280" y="10"/>
                    </a:cubicBezTo>
                    <a:cubicBezTo>
                      <a:pt x="274" y="9"/>
                      <a:pt x="235" y="0"/>
                      <a:pt x="184" y="4"/>
                    </a:cubicBezTo>
                    <a:cubicBezTo>
                      <a:pt x="112" y="9"/>
                      <a:pt x="51" y="38"/>
                      <a:pt x="7" y="87"/>
                    </a:cubicBezTo>
                    <a:cubicBezTo>
                      <a:pt x="5" y="90"/>
                      <a:pt x="3" y="94"/>
                      <a:pt x="2" y="98"/>
                    </a:cubicBezTo>
                    <a:cubicBezTo>
                      <a:pt x="2" y="98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2" y="99"/>
                      <a:pt x="2" y="99"/>
                      <a:pt x="2" y="99"/>
                    </a:cubicBezTo>
                    <a:cubicBezTo>
                      <a:pt x="0" y="107"/>
                      <a:pt x="3" y="116"/>
                      <a:pt x="10" y="122"/>
                    </a:cubicBezTo>
                    <a:cubicBezTo>
                      <a:pt x="17" y="128"/>
                      <a:pt x="28" y="129"/>
                      <a:pt x="36" y="126"/>
                    </a:cubicBezTo>
                    <a:cubicBezTo>
                      <a:pt x="39" y="124"/>
                      <a:pt x="42" y="122"/>
                      <a:pt x="45" y="119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0" name="îŝḻiḋe"/>
              <p:cNvSpPr/>
              <p:nvPr/>
            </p:nvSpPr>
            <p:spPr bwMode="auto">
              <a:xfrm>
                <a:off x="2898" y="1723"/>
                <a:ext cx="376" cy="291"/>
              </a:xfrm>
              <a:custGeom>
                <a:avLst/>
                <a:gdLst>
                  <a:gd name="T0" fmla="*/ 1403 w 1403"/>
                  <a:gd name="T1" fmla="*/ 350 h 1084"/>
                  <a:gd name="T2" fmla="*/ 1403 w 1403"/>
                  <a:gd name="T3" fmla="*/ 350 h 1084"/>
                  <a:gd name="T4" fmla="*/ 1364 w 1403"/>
                  <a:gd name="T5" fmla="*/ 199 h 1084"/>
                  <a:gd name="T6" fmla="*/ 1364 w 1403"/>
                  <a:gd name="T7" fmla="*/ 199 h 1084"/>
                  <a:gd name="T8" fmla="*/ 952 w 1403"/>
                  <a:gd name="T9" fmla="*/ 82 h 1084"/>
                  <a:gd name="T10" fmla="*/ 576 w 1403"/>
                  <a:gd name="T11" fmla="*/ 291 h 1084"/>
                  <a:gd name="T12" fmla="*/ 199 w 1403"/>
                  <a:gd name="T13" fmla="*/ 501 h 1084"/>
                  <a:gd name="T14" fmla="*/ 82 w 1403"/>
                  <a:gd name="T15" fmla="*/ 913 h 1084"/>
                  <a:gd name="T16" fmla="*/ 82 w 1403"/>
                  <a:gd name="T17" fmla="*/ 913 h 1084"/>
                  <a:gd name="T18" fmla="*/ 190 w 1403"/>
                  <a:gd name="T19" fmla="*/ 1025 h 1084"/>
                  <a:gd name="T20" fmla="*/ 190 w 1403"/>
                  <a:gd name="T21" fmla="*/ 1025 h 1084"/>
                  <a:gd name="T22" fmla="*/ 494 w 1403"/>
                  <a:gd name="T23" fmla="*/ 1030 h 1084"/>
                  <a:gd name="T24" fmla="*/ 870 w 1403"/>
                  <a:gd name="T25" fmla="*/ 820 h 1084"/>
                  <a:gd name="T26" fmla="*/ 1247 w 1403"/>
                  <a:gd name="T27" fmla="*/ 611 h 1084"/>
                  <a:gd name="T28" fmla="*/ 1403 w 1403"/>
                  <a:gd name="T29" fmla="*/ 350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03" h="1084">
                    <a:moveTo>
                      <a:pt x="1403" y="350"/>
                    </a:moveTo>
                    <a:cubicBezTo>
                      <a:pt x="1403" y="350"/>
                      <a:pt x="1403" y="350"/>
                      <a:pt x="1403" y="350"/>
                    </a:cubicBezTo>
                    <a:cubicBezTo>
                      <a:pt x="1403" y="299"/>
                      <a:pt x="1391" y="247"/>
                      <a:pt x="1364" y="199"/>
                    </a:cubicBezTo>
                    <a:cubicBezTo>
                      <a:pt x="1364" y="199"/>
                      <a:pt x="1364" y="199"/>
                      <a:pt x="1364" y="199"/>
                    </a:cubicBezTo>
                    <a:cubicBezTo>
                      <a:pt x="1283" y="53"/>
                      <a:pt x="1099" y="0"/>
                      <a:pt x="952" y="82"/>
                    </a:cubicBezTo>
                    <a:cubicBezTo>
                      <a:pt x="576" y="291"/>
                      <a:pt x="576" y="291"/>
                      <a:pt x="576" y="291"/>
                    </a:cubicBezTo>
                    <a:cubicBezTo>
                      <a:pt x="199" y="501"/>
                      <a:pt x="199" y="501"/>
                      <a:pt x="199" y="501"/>
                    </a:cubicBezTo>
                    <a:cubicBezTo>
                      <a:pt x="53" y="582"/>
                      <a:pt x="0" y="767"/>
                      <a:pt x="82" y="913"/>
                    </a:cubicBezTo>
                    <a:cubicBezTo>
                      <a:pt x="82" y="913"/>
                      <a:pt x="82" y="913"/>
                      <a:pt x="82" y="913"/>
                    </a:cubicBezTo>
                    <a:cubicBezTo>
                      <a:pt x="108" y="961"/>
                      <a:pt x="146" y="999"/>
                      <a:pt x="190" y="1025"/>
                    </a:cubicBezTo>
                    <a:cubicBezTo>
                      <a:pt x="190" y="1025"/>
                      <a:pt x="190" y="1025"/>
                      <a:pt x="190" y="1025"/>
                    </a:cubicBezTo>
                    <a:cubicBezTo>
                      <a:pt x="280" y="1079"/>
                      <a:pt x="395" y="1084"/>
                      <a:pt x="494" y="1030"/>
                    </a:cubicBezTo>
                    <a:cubicBezTo>
                      <a:pt x="870" y="820"/>
                      <a:pt x="870" y="820"/>
                      <a:pt x="870" y="820"/>
                    </a:cubicBezTo>
                    <a:cubicBezTo>
                      <a:pt x="1247" y="611"/>
                      <a:pt x="1247" y="611"/>
                      <a:pt x="1247" y="611"/>
                    </a:cubicBezTo>
                    <a:cubicBezTo>
                      <a:pt x="1345" y="556"/>
                      <a:pt x="1401" y="455"/>
                      <a:pt x="1403" y="35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1" name="ïşľîdè"/>
              <p:cNvSpPr/>
              <p:nvPr/>
            </p:nvSpPr>
            <p:spPr bwMode="auto">
              <a:xfrm>
                <a:off x="3117" y="1817"/>
                <a:ext cx="157" cy="126"/>
              </a:xfrm>
              <a:custGeom>
                <a:avLst/>
                <a:gdLst>
                  <a:gd name="T0" fmla="*/ 587 w 587"/>
                  <a:gd name="T1" fmla="*/ 0 h 470"/>
                  <a:gd name="T2" fmla="*/ 460 w 587"/>
                  <a:gd name="T3" fmla="*/ 117 h 470"/>
                  <a:gd name="T4" fmla="*/ 0 w 587"/>
                  <a:gd name="T5" fmla="*/ 373 h 470"/>
                  <a:gd name="T6" fmla="*/ 54 w 587"/>
                  <a:gd name="T7" fmla="*/ 470 h 470"/>
                  <a:gd name="T8" fmla="*/ 431 w 587"/>
                  <a:gd name="T9" fmla="*/ 261 h 470"/>
                  <a:gd name="T10" fmla="*/ 587 w 587"/>
                  <a:gd name="T11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7" h="470">
                    <a:moveTo>
                      <a:pt x="587" y="0"/>
                    </a:moveTo>
                    <a:cubicBezTo>
                      <a:pt x="555" y="47"/>
                      <a:pt x="513" y="88"/>
                      <a:pt x="460" y="117"/>
                    </a:cubicBezTo>
                    <a:cubicBezTo>
                      <a:pt x="0" y="373"/>
                      <a:pt x="0" y="373"/>
                      <a:pt x="0" y="373"/>
                    </a:cubicBezTo>
                    <a:cubicBezTo>
                      <a:pt x="54" y="470"/>
                      <a:pt x="54" y="470"/>
                      <a:pt x="54" y="470"/>
                    </a:cubicBezTo>
                    <a:cubicBezTo>
                      <a:pt x="431" y="261"/>
                      <a:pt x="431" y="261"/>
                      <a:pt x="431" y="261"/>
                    </a:cubicBezTo>
                    <a:cubicBezTo>
                      <a:pt x="529" y="206"/>
                      <a:pt x="585" y="105"/>
                      <a:pt x="587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2" name="iśḷíďé"/>
              <p:cNvSpPr/>
              <p:nvPr/>
            </p:nvSpPr>
            <p:spPr bwMode="auto">
              <a:xfrm>
                <a:off x="3052" y="1723"/>
                <a:ext cx="222" cy="194"/>
              </a:xfrm>
              <a:custGeom>
                <a:avLst/>
                <a:gdLst>
                  <a:gd name="T0" fmla="*/ 788 w 828"/>
                  <a:gd name="T1" fmla="*/ 199 h 723"/>
                  <a:gd name="T2" fmla="*/ 376 w 828"/>
                  <a:gd name="T3" fmla="*/ 82 h 723"/>
                  <a:gd name="T4" fmla="*/ 0 w 828"/>
                  <a:gd name="T5" fmla="*/ 291 h 723"/>
                  <a:gd name="T6" fmla="*/ 240 w 828"/>
                  <a:gd name="T7" fmla="*/ 723 h 723"/>
                  <a:gd name="T8" fmla="*/ 700 w 828"/>
                  <a:gd name="T9" fmla="*/ 467 h 723"/>
                  <a:gd name="T10" fmla="*/ 827 w 828"/>
                  <a:gd name="T11" fmla="*/ 351 h 723"/>
                  <a:gd name="T12" fmla="*/ 788 w 828"/>
                  <a:gd name="T13" fmla="*/ 199 h 723"/>
                  <a:gd name="T14" fmla="*/ 788 w 828"/>
                  <a:gd name="T15" fmla="*/ 199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8" h="723">
                    <a:moveTo>
                      <a:pt x="788" y="199"/>
                    </a:moveTo>
                    <a:cubicBezTo>
                      <a:pt x="707" y="53"/>
                      <a:pt x="523" y="0"/>
                      <a:pt x="376" y="82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240" y="723"/>
                      <a:pt x="240" y="723"/>
                      <a:pt x="240" y="723"/>
                    </a:cubicBezTo>
                    <a:cubicBezTo>
                      <a:pt x="700" y="467"/>
                      <a:pt x="700" y="467"/>
                      <a:pt x="700" y="467"/>
                    </a:cubicBezTo>
                    <a:cubicBezTo>
                      <a:pt x="753" y="438"/>
                      <a:pt x="795" y="398"/>
                      <a:pt x="827" y="351"/>
                    </a:cubicBezTo>
                    <a:cubicBezTo>
                      <a:pt x="828" y="300"/>
                      <a:pt x="815" y="247"/>
                      <a:pt x="788" y="199"/>
                    </a:cubicBezTo>
                    <a:cubicBezTo>
                      <a:pt x="788" y="199"/>
                      <a:pt x="788" y="199"/>
                      <a:pt x="788" y="199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3" name="ïsľïḓé"/>
              <p:cNvSpPr/>
              <p:nvPr/>
            </p:nvSpPr>
            <p:spPr bwMode="auto">
              <a:xfrm>
                <a:off x="2949" y="1917"/>
                <a:ext cx="182" cy="97"/>
              </a:xfrm>
              <a:custGeom>
                <a:avLst/>
                <a:gdLst>
                  <a:gd name="T0" fmla="*/ 167 w 681"/>
                  <a:gd name="T1" fmla="*/ 256 h 362"/>
                  <a:gd name="T2" fmla="*/ 0 w 681"/>
                  <a:gd name="T3" fmla="*/ 302 h 362"/>
                  <a:gd name="T4" fmla="*/ 305 w 681"/>
                  <a:gd name="T5" fmla="*/ 307 h 362"/>
                  <a:gd name="T6" fmla="*/ 681 w 681"/>
                  <a:gd name="T7" fmla="*/ 97 h 362"/>
                  <a:gd name="T8" fmla="*/ 627 w 681"/>
                  <a:gd name="T9" fmla="*/ 0 h 362"/>
                  <a:gd name="T10" fmla="*/ 167 w 681"/>
                  <a:gd name="T11" fmla="*/ 256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1" h="362">
                    <a:moveTo>
                      <a:pt x="167" y="256"/>
                    </a:moveTo>
                    <a:cubicBezTo>
                      <a:pt x="115" y="286"/>
                      <a:pt x="57" y="300"/>
                      <a:pt x="0" y="302"/>
                    </a:cubicBezTo>
                    <a:cubicBezTo>
                      <a:pt x="91" y="356"/>
                      <a:pt x="206" y="362"/>
                      <a:pt x="305" y="307"/>
                    </a:cubicBezTo>
                    <a:cubicBezTo>
                      <a:pt x="681" y="97"/>
                      <a:pt x="681" y="97"/>
                      <a:pt x="681" y="97"/>
                    </a:cubicBezTo>
                    <a:cubicBezTo>
                      <a:pt x="627" y="0"/>
                      <a:pt x="627" y="0"/>
                      <a:pt x="627" y="0"/>
                    </a:cubicBezTo>
                    <a:cubicBezTo>
                      <a:pt x="167" y="256"/>
                      <a:pt x="167" y="256"/>
                      <a:pt x="167" y="256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4" name="íŝḷídé"/>
              <p:cNvSpPr/>
              <p:nvPr/>
            </p:nvSpPr>
            <p:spPr bwMode="auto">
              <a:xfrm>
                <a:off x="2898" y="1801"/>
                <a:ext cx="219" cy="197"/>
              </a:xfrm>
              <a:custGeom>
                <a:avLst/>
                <a:gdLst>
                  <a:gd name="T0" fmla="*/ 816 w 816"/>
                  <a:gd name="T1" fmla="*/ 432 h 735"/>
                  <a:gd name="T2" fmla="*/ 576 w 816"/>
                  <a:gd name="T3" fmla="*/ 0 h 735"/>
                  <a:gd name="T4" fmla="*/ 199 w 816"/>
                  <a:gd name="T5" fmla="*/ 210 h 735"/>
                  <a:gd name="T6" fmla="*/ 82 w 816"/>
                  <a:gd name="T7" fmla="*/ 622 h 735"/>
                  <a:gd name="T8" fmla="*/ 82 w 816"/>
                  <a:gd name="T9" fmla="*/ 622 h 735"/>
                  <a:gd name="T10" fmla="*/ 190 w 816"/>
                  <a:gd name="T11" fmla="*/ 735 h 735"/>
                  <a:gd name="T12" fmla="*/ 356 w 816"/>
                  <a:gd name="T13" fmla="*/ 688 h 735"/>
                  <a:gd name="T14" fmla="*/ 816 w 816"/>
                  <a:gd name="T15" fmla="*/ 432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6" h="735">
                    <a:moveTo>
                      <a:pt x="816" y="432"/>
                    </a:moveTo>
                    <a:cubicBezTo>
                      <a:pt x="576" y="0"/>
                      <a:pt x="576" y="0"/>
                      <a:pt x="576" y="0"/>
                    </a:cubicBezTo>
                    <a:cubicBezTo>
                      <a:pt x="199" y="210"/>
                      <a:pt x="199" y="210"/>
                      <a:pt x="199" y="210"/>
                    </a:cubicBezTo>
                    <a:cubicBezTo>
                      <a:pt x="53" y="291"/>
                      <a:pt x="0" y="476"/>
                      <a:pt x="82" y="622"/>
                    </a:cubicBezTo>
                    <a:cubicBezTo>
                      <a:pt x="82" y="622"/>
                      <a:pt x="82" y="622"/>
                      <a:pt x="82" y="622"/>
                    </a:cubicBezTo>
                    <a:cubicBezTo>
                      <a:pt x="108" y="670"/>
                      <a:pt x="146" y="708"/>
                      <a:pt x="190" y="735"/>
                    </a:cubicBezTo>
                    <a:cubicBezTo>
                      <a:pt x="246" y="732"/>
                      <a:pt x="304" y="718"/>
                      <a:pt x="356" y="688"/>
                    </a:cubicBezTo>
                    <a:cubicBezTo>
                      <a:pt x="816" y="432"/>
                      <a:pt x="816" y="432"/>
                      <a:pt x="816" y="432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5" name="íśľiďè"/>
              <p:cNvSpPr/>
              <p:nvPr/>
            </p:nvSpPr>
            <p:spPr bwMode="auto">
              <a:xfrm>
                <a:off x="3061" y="1751"/>
                <a:ext cx="173" cy="77"/>
              </a:xfrm>
              <a:custGeom>
                <a:avLst/>
                <a:gdLst>
                  <a:gd name="T0" fmla="*/ 330 w 646"/>
                  <a:gd name="T1" fmla="*/ 117 h 287"/>
                  <a:gd name="T2" fmla="*/ 374 w 646"/>
                  <a:gd name="T3" fmla="*/ 92 h 287"/>
                  <a:gd name="T4" fmla="*/ 374 w 646"/>
                  <a:gd name="T5" fmla="*/ 92 h 287"/>
                  <a:gd name="T6" fmla="*/ 451 w 646"/>
                  <a:gd name="T7" fmla="*/ 64 h 287"/>
                  <a:gd name="T8" fmla="*/ 606 w 646"/>
                  <a:gd name="T9" fmla="*/ 86 h 287"/>
                  <a:gd name="T10" fmla="*/ 616 w 646"/>
                  <a:gd name="T11" fmla="*/ 90 h 287"/>
                  <a:gd name="T12" fmla="*/ 640 w 646"/>
                  <a:gd name="T13" fmla="*/ 78 h 287"/>
                  <a:gd name="T14" fmla="*/ 641 w 646"/>
                  <a:gd name="T15" fmla="*/ 55 h 287"/>
                  <a:gd name="T16" fmla="*/ 641 w 646"/>
                  <a:gd name="T17" fmla="*/ 55 h 287"/>
                  <a:gd name="T18" fmla="*/ 641 w 646"/>
                  <a:gd name="T19" fmla="*/ 55 h 287"/>
                  <a:gd name="T20" fmla="*/ 641 w 646"/>
                  <a:gd name="T21" fmla="*/ 53 h 287"/>
                  <a:gd name="T22" fmla="*/ 632 w 646"/>
                  <a:gd name="T23" fmla="*/ 44 h 287"/>
                  <a:gd name="T24" fmla="*/ 439 w 646"/>
                  <a:gd name="T25" fmla="*/ 16 h 287"/>
                  <a:gd name="T26" fmla="*/ 350 w 646"/>
                  <a:gd name="T27" fmla="*/ 50 h 287"/>
                  <a:gd name="T28" fmla="*/ 306 w 646"/>
                  <a:gd name="T29" fmla="*/ 74 h 287"/>
                  <a:gd name="T30" fmla="*/ 0 w 646"/>
                  <a:gd name="T31" fmla="*/ 244 h 287"/>
                  <a:gd name="T32" fmla="*/ 24 w 646"/>
                  <a:gd name="T33" fmla="*/ 287 h 287"/>
                  <a:gd name="T34" fmla="*/ 330 w 646"/>
                  <a:gd name="T35" fmla="*/ 11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6" h="287">
                    <a:moveTo>
                      <a:pt x="330" y="117"/>
                    </a:moveTo>
                    <a:cubicBezTo>
                      <a:pt x="374" y="92"/>
                      <a:pt x="374" y="92"/>
                      <a:pt x="374" y="92"/>
                    </a:cubicBezTo>
                    <a:cubicBezTo>
                      <a:pt x="374" y="92"/>
                      <a:pt x="374" y="92"/>
                      <a:pt x="374" y="92"/>
                    </a:cubicBezTo>
                    <a:cubicBezTo>
                      <a:pt x="375" y="92"/>
                      <a:pt x="407" y="73"/>
                      <a:pt x="451" y="64"/>
                    </a:cubicBezTo>
                    <a:cubicBezTo>
                      <a:pt x="509" y="51"/>
                      <a:pt x="562" y="59"/>
                      <a:pt x="606" y="86"/>
                    </a:cubicBezTo>
                    <a:cubicBezTo>
                      <a:pt x="609" y="88"/>
                      <a:pt x="613" y="89"/>
                      <a:pt x="616" y="90"/>
                    </a:cubicBezTo>
                    <a:cubicBezTo>
                      <a:pt x="625" y="91"/>
                      <a:pt x="635" y="87"/>
                      <a:pt x="640" y="78"/>
                    </a:cubicBezTo>
                    <a:cubicBezTo>
                      <a:pt x="645" y="71"/>
                      <a:pt x="646" y="63"/>
                      <a:pt x="641" y="55"/>
                    </a:cubicBezTo>
                    <a:cubicBezTo>
                      <a:pt x="641" y="55"/>
                      <a:pt x="641" y="55"/>
                      <a:pt x="641" y="55"/>
                    </a:cubicBezTo>
                    <a:cubicBezTo>
                      <a:pt x="641" y="55"/>
                      <a:pt x="641" y="55"/>
                      <a:pt x="641" y="55"/>
                    </a:cubicBezTo>
                    <a:cubicBezTo>
                      <a:pt x="641" y="54"/>
                      <a:pt x="641" y="54"/>
                      <a:pt x="641" y="53"/>
                    </a:cubicBezTo>
                    <a:cubicBezTo>
                      <a:pt x="639" y="50"/>
                      <a:pt x="636" y="47"/>
                      <a:pt x="632" y="44"/>
                    </a:cubicBezTo>
                    <a:cubicBezTo>
                      <a:pt x="577" y="10"/>
                      <a:pt x="510" y="0"/>
                      <a:pt x="439" y="16"/>
                    </a:cubicBezTo>
                    <a:cubicBezTo>
                      <a:pt x="389" y="27"/>
                      <a:pt x="354" y="47"/>
                      <a:pt x="350" y="50"/>
                    </a:cubicBezTo>
                    <a:cubicBezTo>
                      <a:pt x="306" y="74"/>
                      <a:pt x="306" y="74"/>
                      <a:pt x="306" y="74"/>
                    </a:cubicBezTo>
                    <a:cubicBezTo>
                      <a:pt x="0" y="244"/>
                      <a:pt x="0" y="244"/>
                      <a:pt x="0" y="244"/>
                    </a:cubicBezTo>
                    <a:cubicBezTo>
                      <a:pt x="24" y="287"/>
                      <a:pt x="24" y="287"/>
                      <a:pt x="24" y="287"/>
                    </a:cubicBezTo>
                    <a:cubicBezTo>
                      <a:pt x="330" y="117"/>
                      <a:pt x="330" y="117"/>
                      <a:pt x="330" y="117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6" name="íšľïdé"/>
              <p:cNvSpPr/>
              <p:nvPr/>
            </p:nvSpPr>
            <p:spPr bwMode="auto">
              <a:xfrm>
                <a:off x="2924" y="1817"/>
                <a:ext cx="143" cy="123"/>
              </a:xfrm>
              <a:custGeom>
                <a:avLst/>
                <a:gdLst>
                  <a:gd name="T0" fmla="*/ 49 w 535"/>
                  <a:gd name="T1" fmla="*/ 437 h 461"/>
                  <a:gd name="T2" fmla="*/ 112 w 535"/>
                  <a:gd name="T3" fmla="*/ 293 h 461"/>
                  <a:gd name="T4" fmla="*/ 176 w 535"/>
                  <a:gd name="T5" fmla="*/ 243 h 461"/>
                  <a:gd name="T6" fmla="*/ 177 w 535"/>
                  <a:gd name="T7" fmla="*/ 242 h 461"/>
                  <a:gd name="T8" fmla="*/ 221 w 535"/>
                  <a:gd name="T9" fmla="*/ 218 h 461"/>
                  <a:gd name="T10" fmla="*/ 535 w 535"/>
                  <a:gd name="T11" fmla="*/ 43 h 461"/>
                  <a:gd name="T12" fmla="*/ 511 w 535"/>
                  <a:gd name="T13" fmla="*/ 0 h 461"/>
                  <a:gd name="T14" fmla="*/ 197 w 535"/>
                  <a:gd name="T15" fmla="*/ 175 h 461"/>
                  <a:gd name="T16" fmla="*/ 154 w 535"/>
                  <a:gd name="T17" fmla="*/ 199 h 461"/>
                  <a:gd name="T18" fmla="*/ 77 w 535"/>
                  <a:gd name="T19" fmla="*/ 258 h 461"/>
                  <a:gd name="T20" fmla="*/ 0 w 535"/>
                  <a:gd name="T21" fmla="*/ 437 h 461"/>
                  <a:gd name="T22" fmla="*/ 3 w 535"/>
                  <a:gd name="T23" fmla="*/ 449 h 461"/>
                  <a:gd name="T24" fmla="*/ 4 w 535"/>
                  <a:gd name="T25" fmla="*/ 450 h 461"/>
                  <a:gd name="T26" fmla="*/ 4 w 535"/>
                  <a:gd name="T27" fmla="*/ 450 h 461"/>
                  <a:gd name="T28" fmla="*/ 4 w 535"/>
                  <a:gd name="T29" fmla="*/ 450 h 461"/>
                  <a:gd name="T30" fmla="*/ 25 w 535"/>
                  <a:gd name="T31" fmla="*/ 461 h 461"/>
                  <a:gd name="T32" fmla="*/ 47 w 535"/>
                  <a:gd name="T33" fmla="*/ 447 h 461"/>
                  <a:gd name="T34" fmla="*/ 49 w 535"/>
                  <a:gd name="T35" fmla="*/ 437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5" h="461">
                    <a:moveTo>
                      <a:pt x="49" y="437"/>
                    </a:moveTo>
                    <a:cubicBezTo>
                      <a:pt x="50" y="384"/>
                      <a:pt x="70" y="336"/>
                      <a:pt x="112" y="293"/>
                    </a:cubicBezTo>
                    <a:cubicBezTo>
                      <a:pt x="144" y="260"/>
                      <a:pt x="176" y="243"/>
                      <a:pt x="176" y="243"/>
                    </a:cubicBezTo>
                    <a:cubicBezTo>
                      <a:pt x="177" y="242"/>
                      <a:pt x="177" y="242"/>
                      <a:pt x="177" y="242"/>
                    </a:cubicBezTo>
                    <a:cubicBezTo>
                      <a:pt x="221" y="218"/>
                      <a:pt x="221" y="218"/>
                      <a:pt x="221" y="218"/>
                    </a:cubicBezTo>
                    <a:cubicBezTo>
                      <a:pt x="535" y="43"/>
                      <a:pt x="535" y="43"/>
                      <a:pt x="535" y="43"/>
                    </a:cubicBezTo>
                    <a:cubicBezTo>
                      <a:pt x="511" y="0"/>
                      <a:pt x="511" y="0"/>
                      <a:pt x="511" y="0"/>
                    </a:cubicBezTo>
                    <a:cubicBezTo>
                      <a:pt x="197" y="175"/>
                      <a:pt x="197" y="175"/>
                      <a:pt x="197" y="175"/>
                    </a:cubicBezTo>
                    <a:cubicBezTo>
                      <a:pt x="154" y="199"/>
                      <a:pt x="154" y="199"/>
                      <a:pt x="154" y="199"/>
                    </a:cubicBezTo>
                    <a:cubicBezTo>
                      <a:pt x="149" y="202"/>
                      <a:pt x="113" y="221"/>
                      <a:pt x="77" y="258"/>
                    </a:cubicBezTo>
                    <a:cubicBezTo>
                      <a:pt x="27" y="309"/>
                      <a:pt x="0" y="371"/>
                      <a:pt x="0" y="437"/>
                    </a:cubicBezTo>
                    <a:cubicBezTo>
                      <a:pt x="0" y="441"/>
                      <a:pt x="1" y="445"/>
                      <a:pt x="3" y="449"/>
                    </a:cubicBezTo>
                    <a:cubicBezTo>
                      <a:pt x="4" y="449"/>
                      <a:pt x="4" y="450"/>
                      <a:pt x="4" y="450"/>
                    </a:cubicBezTo>
                    <a:cubicBezTo>
                      <a:pt x="4" y="450"/>
                      <a:pt x="4" y="450"/>
                      <a:pt x="4" y="450"/>
                    </a:cubicBezTo>
                    <a:cubicBezTo>
                      <a:pt x="4" y="450"/>
                      <a:pt x="4" y="450"/>
                      <a:pt x="4" y="450"/>
                    </a:cubicBezTo>
                    <a:cubicBezTo>
                      <a:pt x="9" y="457"/>
                      <a:pt x="16" y="461"/>
                      <a:pt x="25" y="461"/>
                    </a:cubicBezTo>
                    <a:cubicBezTo>
                      <a:pt x="35" y="461"/>
                      <a:pt x="43" y="455"/>
                      <a:pt x="47" y="447"/>
                    </a:cubicBezTo>
                    <a:cubicBezTo>
                      <a:pt x="49" y="444"/>
                      <a:pt x="49" y="440"/>
                      <a:pt x="49" y="43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7" name="îŝḻîḑê"/>
              <p:cNvSpPr/>
              <p:nvPr/>
            </p:nvSpPr>
            <p:spPr bwMode="auto">
              <a:xfrm>
                <a:off x="2839" y="1702"/>
                <a:ext cx="313" cy="363"/>
              </a:xfrm>
              <a:custGeom>
                <a:avLst/>
                <a:gdLst>
                  <a:gd name="T0" fmla="*/ 312 w 1168"/>
                  <a:gd name="T1" fmla="*/ 1344 h 1355"/>
                  <a:gd name="T2" fmla="*/ 311 w 1168"/>
                  <a:gd name="T3" fmla="*/ 1345 h 1355"/>
                  <a:gd name="T4" fmla="*/ 165 w 1168"/>
                  <a:gd name="T5" fmla="*/ 1289 h 1355"/>
                  <a:gd name="T6" fmla="*/ 165 w 1168"/>
                  <a:gd name="T7" fmla="*/ 1289 h 1355"/>
                  <a:gd name="T8" fmla="*/ 98 w 1168"/>
                  <a:gd name="T9" fmla="*/ 866 h 1355"/>
                  <a:gd name="T10" fmla="*/ 350 w 1168"/>
                  <a:gd name="T11" fmla="*/ 516 h 1355"/>
                  <a:gd name="T12" fmla="*/ 603 w 1168"/>
                  <a:gd name="T13" fmla="*/ 167 h 1355"/>
                  <a:gd name="T14" fmla="*/ 1026 w 1168"/>
                  <a:gd name="T15" fmla="*/ 99 h 1355"/>
                  <a:gd name="T16" fmla="*/ 1026 w 1168"/>
                  <a:gd name="T17" fmla="*/ 99 h 1355"/>
                  <a:gd name="T18" fmla="*/ 1125 w 1168"/>
                  <a:gd name="T19" fmla="*/ 219 h 1355"/>
                  <a:gd name="T20" fmla="*/ 1125 w 1168"/>
                  <a:gd name="T21" fmla="*/ 219 h 1355"/>
                  <a:gd name="T22" fmla="*/ 1094 w 1168"/>
                  <a:gd name="T23" fmla="*/ 522 h 1355"/>
                  <a:gd name="T24" fmla="*/ 841 w 1168"/>
                  <a:gd name="T25" fmla="*/ 871 h 1355"/>
                  <a:gd name="T26" fmla="*/ 589 w 1168"/>
                  <a:gd name="T27" fmla="*/ 1220 h 1355"/>
                  <a:gd name="T28" fmla="*/ 312 w 1168"/>
                  <a:gd name="T29" fmla="*/ 1344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8" h="1355">
                    <a:moveTo>
                      <a:pt x="312" y="1344"/>
                    </a:moveTo>
                    <a:cubicBezTo>
                      <a:pt x="311" y="1345"/>
                      <a:pt x="311" y="1345"/>
                      <a:pt x="311" y="1345"/>
                    </a:cubicBezTo>
                    <a:cubicBezTo>
                      <a:pt x="261" y="1339"/>
                      <a:pt x="210" y="1322"/>
                      <a:pt x="165" y="1289"/>
                    </a:cubicBezTo>
                    <a:cubicBezTo>
                      <a:pt x="165" y="1289"/>
                      <a:pt x="165" y="1289"/>
                      <a:pt x="165" y="1289"/>
                    </a:cubicBezTo>
                    <a:cubicBezTo>
                      <a:pt x="30" y="1191"/>
                      <a:pt x="0" y="1002"/>
                      <a:pt x="98" y="866"/>
                    </a:cubicBezTo>
                    <a:cubicBezTo>
                      <a:pt x="350" y="516"/>
                      <a:pt x="350" y="516"/>
                      <a:pt x="350" y="516"/>
                    </a:cubicBezTo>
                    <a:cubicBezTo>
                      <a:pt x="603" y="167"/>
                      <a:pt x="603" y="167"/>
                      <a:pt x="603" y="167"/>
                    </a:cubicBezTo>
                    <a:cubicBezTo>
                      <a:pt x="701" y="31"/>
                      <a:pt x="891" y="0"/>
                      <a:pt x="1026" y="99"/>
                    </a:cubicBezTo>
                    <a:cubicBezTo>
                      <a:pt x="1026" y="99"/>
                      <a:pt x="1026" y="99"/>
                      <a:pt x="1026" y="99"/>
                    </a:cubicBezTo>
                    <a:cubicBezTo>
                      <a:pt x="1070" y="131"/>
                      <a:pt x="1104" y="173"/>
                      <a:pt x="1125" y="219"/>
                    </a:cubicBezTo>
                    <a:cubicBezTo>
                      <a:pt x="1125" y="219"/>
                      <a:pt x="1125" y="219"/>
                      <a:pt x="1125" y="219"/>
                    </a:cubicBezTo>
                    <a:cubicBezTo>
                      <a:pt x="1168" y="315"/>
                      <a:pt x="1159" y="430"/>
                      <a:pt x="1094" y="522"/>
                    </a:cubicBezTo>
                    <a:cubicBezTo>
                      <a:pt x="841" y="871"/>
                      <a:pt x="841" y="871"/>
                      <a:pt x="841" y="871"/>
                    </a:cubicBezTo>
                    <a:cubicBezTo>
                      <a:pt x="589" y="1220"/>
                      <a:pt x="589" y="1220"/>
                      <a:pt x="589" y="1220"/>
                    </a:cubicBezTo>
                    <a:cubicBezTo>
                      <a:pt x="523" y="1311"/>
                      <a:pt x="416" y="1355"/>
                      <a:pt x="312" y="1344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8" name="işľiḓê"/>
              <p:cNvSpPr/>
              <p:nvPr/>
            </p:nvSpPr>
            <p:spPr bwMode="auto">
              <a:xfrm>
                <a:off x="2922" y="1918"/>
                <a:ext cx="142" cy="147"/>
              </a:xfrm>
              <a:custGeom>
                <a:avLst/>
                <a:gdLst>
                  <a:gd name="T0" fmla="*/ 0 w 529"/>
                  <a:gd name="T1" fmla="*/ 539 h 550"/>
                  <a:gd name="T2" fmla="*/ 131 w 529"/>
                  <a:gd name="T3" fmla="*/ 427 h 550"/>
                  <a:gd name="T4" fmla="*/ 439 w 529"/>
                  <a:gd name="T5" fmla="*/ 0 h 550"/>
                  <a:gd name="T6" fmla="*/ 529 w 529"/>
                  <a:gd name="T7" fmla="*/ 65 h 550"/>
                  <a:gd name="T8" fmla="*/ 277 w 529"/>
                  <a:gd name="T9" fmla="*/ 415 h 550"/>
                  <a:gd name="T10" fmla="*/ 0 w 529"/>
                  <a:gd name="T11" fmla="*/ 539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9" h="550">
                    <a:moveTo>
                      <a:pt x="0" y="539"/>
                    </a:moveTo>
                    <a:cubicBezTo>
                      <a:pt x="50" y="513"/>
                      <a:pt x="96" y="476"/>
                      <a:pt x="131" y="427"/>
                    </a:cubicBezTo>
                    <a:cubicBezTo>
                      <a:pt x="439" y="0"/>
                      <a:pt x="439" y="0"/>
                      <a:pt x="439" y="0"/>
                    </a:cubicBezTo>
                    <a:cubicBezTo>
                      <a:pt x="529" y="65"/>
                      <a:pt x="529" y="65"/>
                      <a:pt x="529" y="65"/>
                    </a:cubicBezTo>
                    <a:cubicBezTo>
                      <a:pt x="277" y="415"/>
                      <a:pt x="277" y="415"/>
                      <a:pt x="277" y="415"/>
                    </a:cubicBezTo>
                    <a:cubicBezTo>
                      <a:pt x="211" y="506"/>
                      <a:pt x="104" y="550"/>
                      <a:pt x="0" y="539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69" name="iŝḻíḓé"/>
              <p:cNvSpPr/>
              <p:nvPr/>
            </p:nvSpPr>
            <p:spPr bwMode="auto">
              <a:xfrm>
                <a:off x="2839" y="1840"/>
                <a:ext cx="201" cy="223"/>
              </a:xfrm>
              <a:custGeom>
                <a:avLst/>
                <a:gdLst>
                  <a:gd name="T0" fmla="*/ 165 w 751"/>
                  <a:gd name="T1" fmla="*/ 773 h 829"/>
                  <a:gd name="T2" fmla="*/ 98 w 751"/>
                  <a:gd name="T3" fmla="*/ 350 h 829"/>
                  <a:gd name="T4" fmla="*/ 350 w 751"/>
                  <a:gd name="T5" fmla="*/ 0 h 829"/>
                  <a:gd name="T6" fmla="*/ 751 w 751"/>
                  <a:gd name="T7" fmla="*/ 290 h 829"/>
                  <a:gd name="T8" fmla="*/ 443 w 751"/>
                  <a:gd name="T9" fmla="*/ 716 h 829"/>
                  <a:gd name="T10" fmla="*/ 312 w 751"/>
                  <a:gd name="T11" fmla="*/ 829 h 829"/>
                  <a:gd name="T12" fmla="*/ 165 w 751"/>
                  <a:gd name="T13" fmla="*/ 773 h 829"/>
                  <a:gd name="T14" fmla="*/ 165 w 751"/>
                  <a:gd name="T15" fmla="*/ 773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1" h="829">
                    <a:moveTo>
                      <a:pt x="165" y="773"/>
                    </a:moveTo>
                    <a:cubicBezTo>
                      <a:pt x="30" y="675"/>
                      <a:pt x="0" y="486"/>
                      <a:pt x="98" y="350"/>
                    </a:cubicBezTo>
                    <a:cubicBezTo>
                      <a:pt x="350" y="0"/>
                      <a:pt x="350" y="0"/>
                      <a:pt x="350" y="0"/>
                    </a:cubicBezTo>
                    <a:cubicBezTo>
                      <a:pt x="751" y="290"/>
                      <a:pt x="751" y="290"/>
                      <a:pt x="751" y="290"/>
                    </a:cubicBezTo>
                    <a:cubicBezTo>
                      <a:pt x="443" y="716"/>
                      <a:pt x="443" y="716"/>
                      <a:pt x="443" y="716"/>
                    </a:cubicBezTo>
                    <a:cubicBezTo>
                      <a:pt x="408" y="765"/>
                      <a:pt x="362" y="803"/>
                      <a:pt x="312" y="829"/>
                    </a:cubicBezTo>
                    <a:cubicBezTo>
                      <a:pt x="261" y="824"/>
                      <a:pt x="210" y="806"/>
                      <a:pt x="165" y="773"/>
                    </a:cubicBezTo>
                    <a:cubicBezTo>
                      <a:pt x="165" y="773"/>
                      <a:pt x="165" y="773"/>
                      <a:pt x="165" y="773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0" name="íṥḻîḋé"/>
              <p:cNvSpPr/>
              <p:nvPr/>
            </p:nvSpPr>
            <p:spPr bwMode="auto">
              <a:xfrm>
                <a:off x="3040" y="1761"/>
                <a:ext cx="112" cy="174"/>
              </a:xfrm>
              <a:custGeom>
                <a:avLst/>
                <a:gdLst>
                  <a:gd name="T0" fmla="*/ 309 w 417"/>
                  <a:gd name="T1" fmla="*/ 160 h 651"/>
                  <a:gd name="T2" fmla="*/ 374 w 417"/>
                  <a:gd name="T3" fmla="*/ 0 h 651"/>
                  <a:gd name="T4" fmla="*/ 343 w 417"/>
                  <a:gd name="T5" fmla="*/ 302 h 651"/>
                  <a:gd name="T6" fmla="*/ 90 w 417"/>
                  <a:gd name="T7" fmla="*/ 651 h 651"/>
                  <a:gd name="T8" fmla="*/ 0 w 417"/>
                  <a:gd name="T9" fmla="*/ 586 h 651"/>
                  <a:gd name="T10" fmla="*/ 309 w 417"/>
                  <a:gd name="T11" fmla="*/ 16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7" h="651">
                    <a:moveTo>
                      <a:pt x="309" y="160"/>
                    </a:moveTo>
                    <a:cubicBezTo>
                      <a:pt x="344" y="111"/>
                      <a:pt x="365" y="56"/>
                      <a:pt x="374" y="0"/>
                    </a:cubicBezTo>
                    <a:cubicBezTo>
                      <a:pt x="417" y="96"/>
                      <a:pt x="409" y="211"/>
                      <a:pt x="343" y="302"/>
                    </a:cubicBezTo>
                    <a:cubicBezTo>
                      <a:pt x="90" y="651"/>
                      <a:pt x="90" y="651"/>
                      <a:pt x="90" y="651"/>
                    </a:cubicBezTo>
                    <a:cubicBezTo>
                      <a:pt x="0" y="586"/>
                      <a:pt x="0" y="586"/>
                      <a:pt x="0" y="586"/>
                    </a:cubicBezTo>
                    <a:cubicBezTo>
                      <a:pt x="309" y="160"/>
                      <a:pt x="309" y="160"/>
                      <a:pt x="309" y="160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1" name="i$ľídê"/>
              <p:cNvSpPr/>
              <p:nvPr/>
            </p:nvSpPr>
            <p:spPr bwMode="auto">
              <a:xfrm>
                <a:off x="2933" y="1702"/>
                <a:ext cx="207" cy="216"/>
              </a:xfrm>
              <a:custGeom>
                <a:avLst/>
                <a:gdLst>
                  <a:gd name="T0" fmla="*/ 400 w 774"/>
                  <a:gd name="T1" fmla="*/ 805 h 805"/>
                  <a:gd name="T2" fmla="*/ 0 w 774"/>
                  <a:gd name="T3" fmla="*/ 516 h 805"/>
                  <a:gd name="T4" fmla="*/ 252 w 774"/>
                  <a:gd name="T5" fmla="*/ 167 h 805"/>
                  <a:gd name="T6" fmla="*/ 675 w 774"/>
                  <a:gd name="T7" fmla="*/ 99 h 805"/>
                  <a:gd name="T8" fmla="*/ 675 w 774"/>
                  <a:gd name="T9" fmla="*/ 99 h 805"/>
                  <a:gd name="T10" fmla="*/ 774 w 774"/>
                  <a:gd name="T11" fmla="*/ 219 h 805"/>
                  <a:gd name="T12" fmla="*/ 709 w 774"/>
                  <a:gd name="T13" fmla="*/ 379 h 805"/>
                  <a:gd name="T14" fmla="*/ 400 w 774"/>
                  <a:gd name="T15" fmla="*/ 80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4" h="805">
                    <a:moveTo>
                      <a:pt x="400" y="805"/>
                    </a:moveTo>
                    <a:cubicBezTo>
                      <a:pt x="0" y="516"/>
                      <a:pt x="0" y="516"/>
                      <a:pt x="0" y="516"/>
                    </a:cubicBezTo>
                    <a:cubicBezTo>
                      <a:pt x="252" y="167"/>
                      <a:pt x="252" y="167"/>
                      <a:pt x="252" y="167"/>
                    </a:cubicBezTo>
                    <a:cubicBezTo>
                      <a:pt x="350" y="31"/>
                      <a:pt x="540" y="0"/>
                      <a:pt x="675" y="99"/>
                    </a:cubicBezTo>
                    <a:cubicBezTo>
                      <a:pt x="675" y="99"/>
                      <a:pt x="675" y="99"/>
                      <a:pt x="675" y="99"/>
                    </a:cubicBezTo>
                    <a:cubicBezTo>
                      <a:pt x="719" y="131"/>
                      <a:pt x="753" y="173"/>
                      <a:pt x="774" y="219"/>
                    </a:cubicBezTo>
                    <a:cubicBezTo>
                      <a:pt x="765" y="275"/>
                      <a:pt x="744" y="330"/>
                      <a:pt x="709" y="379"/>
                    </a:cubicBezTo>
                    <a:cubicBezTo>
                      <a:pt x="400" y="805"/>
                      <a:pt x="400" y="805"/>
                      <a:pt x="400" y="805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2" name="is1ïḋe"/>
              <p:cNvSpPr/>
              <p:nvPr/>
            </p:nvSpPr>
            <p:spPr bwMode="auto">
              <a:xfrm>
                <a:off x="2866" y="1851"/>
                <a:ext cx="92" cy="166"/>
              </a:xfrm>
              <a:custGeom>
                <a:avLst/>
                <a:gdLst>
                  <a:gd name="T0" fmla="*/ 137 w 342"/>
                  <a:gd name="T1" fmla="*/ 312 h 620"/>
                  <a:gd name="T2" fmla="*/ 108 w 342"/>
                  <a:gd name="T3" fmla="*/ 353 h 620"/>
                  <a:gd name="T4" fmla="*/ 107 w 342"/>
                  <a:gd name="T5" fmla="*/ 354 h 620"/>
                  <a:gd name="T6" fmla="*/ 70 w 342"/>
                  <a:gd name="T7" fmla="*/ 427 h 620"/>
                  <a:gd name="T8" fmla="*/ 74 w 342"/>
                  <a:gd name="T9" fmla="*/ 583 h 620"/>
                  <a:gd name="T10" fmla="*/ 77 w 342"/>
                  <a:gd name="T11" fmla="*/ 593 h 620"/>
                  <a:gd name="T12" fmla="*/ 62 w 342"/>
                  <a:gd name="T13" fmla="*/ 616 h 620"/>
                  <a:gd name="T14" fmla="*/ 39 w 342"/>
                  <a:gd name="T15" fmla="*/ 614 h 620"/>
                  <a:gd name="T16" fmla="*/ 38 w 342"/>
                  <a:gd name="T17" fmla="*/ 614 h 620"/>
                  <a:gd name="T18" fmla="*/ 39 w 342"/>
                  <a:gd name="T19" fmla="*/ 614 h 620"/>
                  <a:gd name="T20" fmla="*/ 37 w 342"/>
                  <a:gd name="T21" fmla="*/ 614 h 620"/>
                  <a:gd name="T22" fmla="*/ 29 w 342"/>
                  <a:gd name="T23" fmla="*/ 604 h 620"/>
                  <a:gd name="T24" fmla="*/ 24 w 342"/>
                  <a:gd name="T25" fmla="*/ 409 h 620"/>
                  <a:gd name="T26" fmla="*/ 68 w 342"/>
                  <a:gd name="T27" fmla="*/ 324 h 620"/>
                  <a:gd name="T28" fmla="*/ 97 w 342"/>
                  <a:gd name="T29" fmla="*/ 284 h 620"/>
                  <a:gd name="T30" fmla="*/ 303 w 342"/>
                  <a:gd name="T31" fmla="*/ 0 h 620"/>
                  <a:gd name="T32" fmla="*/ 342 w 342"/>
                  <a:gd name="T33" fmla="*/ 28 h 620"/>
                  <a:gd name="T34" fmla="*/ 137 w 342"/>
                  <a:gd name="T35" fmla="*/ 31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2" h="620">
                    <a:moveTo>
                      <a:pt x="137" y="312"/>
                    </a:moveTo>
                    <a:cubicBezTo>
                      <a:pt x="108" y="353"/>
                      <a:pt x="108" y="353"/>
                      <a:pt x="108" y="353"/>
                    </a:cubicBezTo>
                    <a:cubicBezTo>
                      <a:pt x="107" y="354"/>
                      <a:pt x="107" y="354"/>
                      <a:pt x="107" y="354"/>
                    </a:cubicBezTo>
                    <a:cubicBezTo>
                      <a:pt x="107" y="354"/>
                      <a:pt x="85" y="383"/>
                      <a:pt x="70" y="427"/>
                    </a:cubicBezTo>
                    <a:cubicBezTo>
                      <a:pt x="51" y="483"/>
                      <a:pt x="52" y="536"/>
                      <a:pt x="74" y="583"/>
                    </a:cubicBezTo>
                    <a:cubicBezTo>
                      <a:pt x="76" y="586"/>
                      <a:pt x="77" y="590"/>
                      <a:pt x="77" y="593"/>
                    </a:cubicBezTo>
                    <a:cubicBezTo>
                      <a:pt x="77" y="603"/>
                      <a:pt x="71" y="612"/>
                      <a:pt x="62" y="616"/>
                    </a:cubicBezTo>
                    <a:cubicBezTo>
                      <a:pt x="54" y="620"/>
                      <a:pt x="46" y="619"/>
                      <a:pt x="39" y="614"/>
                    </a:cubicBezTo>
                    <a:cubicBezTo>
                      <a:pt x="38" y="614"/>
                      <a:pt x="38" y="614"/>
                      <a:pt x="38" y="614"/>
                    </a:cubicBezTo>
                    <a:cubicBezTo>
                      <a:pt x="39" y="614"/>
                      <a:pt x="39" y="614"/>
                      <a:pt x="39" y="614"/>
                    </a:cubicBezTo>
                    <a:cubicBezTo>
                      <a:pt x="38" y="614"/>
                      <a:pt x="38" y="614"/>
                      <a:pt x="37" y="614"/>
                    </a:cubicBezTo>
                    <a:cubicBezTo>
                      <a:pt x="34" y="611"/>
                      <a:pt x="31" y="608"/>
                      <a:pt x="29" y="604"/>
                    </a:cubicBezTo>
                    <a:cubicBezTo>
                      <a:pt x="2" y="545"/>
                      <a:pt x="0" y="477"/>
                      <a:pt x="24" y="409"/>
                    </a:cubicBezTo>
                    <a:cubicBezTo>
                      <a:pt x="41" y="361"/>
                      <a:pt x="65" y="328"/>
                      <a:pt x="68" y="324"/>
                    </a:cubicBezTo>
                    <a:cubicBezTo>
                      <a:pt x="97" y="284"/>
                      <a:pt x="97" y="284"/>
                      <a:pt x="97" y="284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342" y="28"/>
                      <a:pt x="342" y="28"/>
                      <a:pt x="342" y="28"/>
                    </a:cubicBezTo>
                    <a:cubicBezTo>
                      <a:pt x="137" y="312"/>
                      <a:pt x="137" y="312"/>
                      <a:pt x="137" y="312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3" name="îŝ1ïḍe"/>
              <p:cNvSpPr/>
              <p:nvPr/>
            </p:nvSpPr>
            <p:spPr bwMode="auto">
              <a:xfrm>
                <a:off x="2947" y="1726"/>
                <a:ext cx="139" cy="132"/>
              </a:xfrm>
              <a:custGeom>
                <a:avLst/>
                <a:gdLst>
                  <a:gd name="T0" fmla="*/ 487 w 516"/>
                  <a:gd name="T1" fmla="*/ 57 h 492"/>
                  <a:gd name="T2" fmla="*/ 337 w 516"/>
                  <a:gd name="T3" fmla="*/ 102 h 492"/>
                  <a:gd name="T4" fmla="*/ 280 w 516"/>
                  <a:gd name="T5" fmla="*/ 160 h 492"/>
                  <a:gd name="T6" fmla="*/ 279 w 516"/>
                  <a:gd name="T7" fmla="*/ 161 h 492"/>
                  <a:gd name="T8" fmla="*/ 249 w 516"/>
                  <a:gd name="T9" fmla="*/ 201 h 492"/>
                  <a:gd name="T10" fmla="*/ 39 w 516"/>
                  <a:gd name="T11" fmla="*/ 492 h 492"/>
                  <a:gd name="T12" fmla="*/ 0 w 516"/>
                  <a:gd name="T13" fmla="*/ 464 h 492"/>
                  <a:gd name="T14" fmla="*/ 210 w 516"/>
                  <a:gd name="T15" fmla="*/ 173 h 492"/>
                  <a:gd name="T16" fmla="*/ 239 w 516"/>
                  <a:gd name="T17" fmla="*/ 132 h 492"/>
                  <a:gd name="T18" fmla="*/ 306 w 516"/>
                  <a:gd name="T19" fmla="*/ 64 h 492"/>
                  <a:gd name="T20" fmla="*/ 493 w 516"/>
                  <a:gd name="T21" fmla="*/ 8 h 492"/>
                  <a:gd name="T22" fmla="*/ 504 w 516"/>
                  <a:gd name="T23" fmla="*/ 12 h 492"/>
                  <a:gd name="T24" fmla="*/ 506 w 516"/>
                  <a:gd name="T25" fmla="*/ 13 h 492"/>
                  <a:gd name="T26" fmla="*/ 506 w 516"/>
                  <a:gd name="T27" fmla="*/ 13 h 492"/>
                  <a:gd name="T28" fmla="*/ 506 w 516"/>
                  <a:gd name="T29" fmla="*/ 13 h 492"/>
                  <a:gd name="T30" fmla="*/ 514 w 516"/>
                  <a:gd name="T31" fmla="*/ 35 h 492"/>
                  <a:gd name="T32" fmla="*/ 497 w 516"/>
                  <a:gd name="T33" fmla="*/ 56 h 492"/>
                  <a:gd name="T34" fmla="*/ 487 w 516"/>
                  <a:gd name="T35" fmla="*/ 57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6" h="492">
                    <a:moveTo>
                      <a:pt x="487" y="57"/>
                    </a:moveTo>
                    <a:cubicBezTo>
                      <a:pt x="435" y="51"/>
                      <a:pt x="385" y="66"/>
                      <a:pt x="337" y="102"/>
                    </a:cubicBezTo>
                    <a:cubicBezTo>
                      <a:pt x="301" y="130"/>
                      <a:pt x="280" y="160"/>
                      <a:pt x="280" y="160"/>
                    </a:cubicBezTo>
                    <a:cubicBezTo>
                      <a:pt x="279" y="161"/>
                      <a:pt x="279" y="161"/>
                      <a:pt x="279" y="161"/>
                    </a:cubicBezTo>
                    <a:cubicBezTo>
                      <a:pt x="249" y="201"/>
                      <a:pt x="249" y="201"/>
                      <a:pt x="249" y="201"/>
                    </a:cubicBezTo>
                    <a:cubicBezTo>
                      <a:pt x="39" y="492"/>
                      <a:pt x="39" y="492"/>
                      <a:pt x="39" y="492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210" y="173"/>
                      <a:pt x="210" y="173"/>
                      <a:pt x="210" y="173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42" y="128"/>
                      <a:pt x="266" y="95"/>
                      <a:pt x="306" y="64"/>
                    </a:cubicBezTo>
                    <a:cubicBezTo>
                      <a:pt x="363" y="19"/>
                      <a:pt x="428" y="0"/>
                      <a:pt x="493" y="8"/>
                    </a:cubicBezTo>
                    <a:cubicBezTo>
                      <a:pt x="497" y="8"/>
                      <a:pt x="501" y="10"/>
                      <a:pt x="504" y="12"/>
                    </a:cubicBezTo>
                    <a:cubicBezTo>
                      <a:pt x="505" y="13"/>
                      <a:pt x="505" y="13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06" y="13"/>
                      <a:pt x="506" y="13"/>
                      <a:pt x="506" y="13"/>
                    </a:cubicBezTo>
                    <a:cubicBezTo>
                      <a:pt x="512" y="18"/>
                      <a:pt x="516" y="27"/>
                      <a:pt x="514" y="35"/>
                    </a:cubicBezTo>
                    <a:cubicBezTo>
                      <a:pt x="513" y="45"/>
                      <a:pt x="506" y="53"/>
                      <a:pt x="497" y="56"/>
                    </a:cubicBezTo>
                    <a:cubicBezTo>
                      <a:pt x="494" y="57"/>
                      <a:pt x="491" y="57"/>
                      <a:pt x="487" y="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4" name="isļîďe"/>
              <p:cNvSpPr/>
              <p:nvPr/>
            </p:nvSpPr>
            <p:spPr bwMode="auto">
              <a:xfrm>
                <a:off x="2989" y="1941"/>
                <a:ext cx="394" cy="164"/>
              </a:xfrm>
              <a:custGeom>
                <a:avLst/>
                <a:gdLst>
                  <a:gd name="T0" fmla="*/ 1426 w 1469"/>
                  <a:gd name="T1" fmla="*/ 151 h 611"/>
                  <a:gd name="T2" fmla="*/ 1427 w 1469"/>
                  <a:gd name="T3" fmla="*/ 151 h 611"/>
                  <a:gd name="T4" fmla="*/ 1469 w 1469"/>
                  <a:gd name="T5" fmla="*/ 301 h 611"/>
                  <a:gd name="T6" fmla="*/ 1469 w 1469"/>
                  <a:gd name="T7" fmla="*/ 301 h 611"/>
                  <a:gd name="T8" fmla="*/ 1167 w 1469"/>
                  <a:gd name="T9" fmla="*/ 606 h 611"/>
                  <a:gd name="T10" fmla="*/ 735 w 1469"/>
                  <a:gd name="T11" fmla="*/ 608 h 611"/>
                  <a:gd name="T12" fmla="*/ 304 w 1469"/>
                  <a:gd name="T13" fmla="*/ 610 h 611"/>
                  <a:gd name="T14" fmla="*/ 0 w 1469"/>
                  <a:gd name="T15" fmla="*/ 308 h 611"/>
                  <a:gd name="T16" fmla="*/ 0 w 1469"/>
                  <a:gd name="T17" fmla="*/ 308 h 611"/>
                  <a:gd name="T18" fmla="*/ 38 w 1469"/>
                  <a:gd name="T19" fmla="*/ 157 h 611"/>
                  <a:gd name="T20" fmla="*/ 38 w 1469"/>
                  <a:gd name="T21" fmla="*/ 157 h 611"/>
                  <a:gd name="T22" fmla="*/ 301 w 1469"/>
                  <a:gd name="T23" fmla="*/ 4 h 611"/>
                  <a:gd name="T24" fmla="*/ 732 w 1469"/>
                  <a:gd name="T25" fmla="*/ 2 h 611"/>
                  <a:gd name="T26" fmla="*/ 1163 w 1469"/>
                  <a:gd name="T27" fmla="*/ 0 h 611"/>
                  <a:gd name="T28" fmla="*/ 1426 w 1469"/>
                  <a:gd name="T29" fmla="*/ 151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1">
                    <a:moveTo>
                      <a:pt x="1426" y="151"/>
                    </a:moveTo>
                    <a:cubicBezTo>
                      <a:pt x="1427" y="151"/>
                      <a:pt x="1427" y="151"/>
                      <a:pt x="1427" y="151"/>
                    </a:cubicBezTo>
                    <a:cubicBezTo>
                      <a:pt x="1453" y="195"/>
                      <a:pt x="1469" y="246"/>
                      <a:pt x="1469" y="301"/>
                    </a:cubicBezTo>
                    <a:cubicBezTo>
                      <a:pt x="1469" y="301"/>
                      <a:pt x="1469" y="301"/>
                      <a:pt x="1469" y="301"/>
                    </a:cubicBezTo>
                    <a:cubicBezTo>
                      <a:pt x="1469" y="469"/>
                      <a:pt x="1334" y="605"/>
                      <a:pt x="1167" y="606"/>
                    </a:cubicBezTo>
                    <a:cubicBezTo>
                      <a:pt x="735" y="608"/>
                      <a:pt x="735" y="608"/>
                      <a:pt x="735" y="608"/>
                    </a:cubicBezTo>
                    <a:cubicBezTo>
                      <a:pt x="304" y="610"/>
                      <a:pt x="304" y="610"/>
                      <a:pt x="304" y="610"/>
                    </a:cubicBezTo>
                    <a:cubicBezTo>
                      <a:pt x="137" y="611"/>
                      <a:pt x="0" y="476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0" y="253"/>
                      <a:pt x="13" y="202"/>
                      <a:pt x="38" y="157"/>
                    </a:cubicBezTo>
                    <a:cubicBezTo>
                      <a:pt x="38" y="157"/>
                      <a:pt x="38" y="157"/>
                      <a:pt x="38" y="157"/>
                    </a:cubicBezTo>
                    <a:cubicBezTo>
                      <a:pt x="90" y="66"/>
                      <a:pt x="188" y="5"/>
                      <a:pt x="301" y="4"/>
                    </a:cubicBezTo>
                    <a:cubicBezTo>
                      <a:pt x="732" y="2"/>
                      <a:pt x="732" y="2"/>
                      <a:pt x="732" y="2"/>
                    </a:cubicBezTo>
                    <a:cubicBezTo>
                      <a:pt x="1163" y="0"/>
                      <a:pt x="1163" y="0"/>
                      <a:pt x="1163" y="0"/>
                    </a:cubicBezTo>
                    <a:cubicBezTo>
                      <a:pt x="1275" y="0"/>
                      <a:pt x="1373" y="60"/>
                      <a:pt x="1426" y="15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5" name="íşlïḍé"/>
              <p:cNvSpPr/>
              <p:nvPr/>
            </p:nvSpPr>
            <p:spPr bwMode="auto">
              <a:xfrm>
                <a:off x="3185" y="1941"/>
                <a:ext cx="186" cy="41"/>
              </a:xfrm>
              <a:custGeom>
                <a:avLst/>
                <a:gdLst>
                  <a:gd name="T0" fmla="*/ 695 w 695"/>
                  <a:gd name="T1" fmla="*/ 151 h 151"/>
                  <a:gd name="T2" fmla="*/ 528 w 695"/>
                  <a:gd name="T3" fmla="*/ 111 h 151"/>
                  <a:gd name="T4" fmla="*/ 1 w 695"/>
                  <a:gd name="T5" fmla="*/ 113 h 151"/>
                  <a:gd name="T6" fmla="*/ 0 w 695"/>
                  <a:gd name="T7" fmla="*/ 2 h 151"/>
                  <a:gd name="T8" fmla="*/ 431 w 695"/>
                  <a:gd name="T9" fmla="*/ 0 h 151"/>
                  <a:gd name="T10" fmla="*/ 695 w 695"/>
                  <a:gd name="T11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5" h="151">
                    <a:moveTo>
                      <a:pt x="695" y="151"/>
                    </a:moveTo>
                    <a:cubicBezTo>
                      <a:pt x="645" y="125"/>
                      <a:pt x="588" y="110"/>
                      <a:pt x="528" y="111"/>
                    </a:cubicBezTo>
                    <a:cubicBezTo>
                      <a:pt x="1" y="113"/>
                      <a:pt x="1" y="113"/>
                      <a:pt x="1" y="1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44" y="0"/>
                      <a:pt x="642" y="60"/>
                      <a:pt x="695" y="151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6" name="îṧľiḑè"/>
              <p:cNvSpPr/>
              <p:nvPr/>
            </p:nvSpPr>
            <p:spPr bwMode="auto">
              <a:xfrm>
                <a:off x="3186" y="1971"/>
                <a:ext cx="197" cy="133"/>
              </a:xfrm>
              <a:custGeom>
                <a:avLst/>
                <a:gdLst>
                  <a:gd name="T0" fmla="*/ 737 w 737"/>
                  <a:gd name="T1" fmla="*/ 191 h 498"/>
                  <a:gd name="T2" fmla="*/ 435 w 737"/>
                  <a:gd name="T3" fmla="*/ 496 h 498"/>
                  <a:gd name="T4" fmla="*/ 3 w 737"/>
                  <a:gd name="T5" fmla="*/ 498 h 498"/>
                  <a:gd name="T6" fmla="*/ 0 w 737"/>
                  <a:gd name="T7" fmla="*/ 3 h 498"/>
                  <a:gd name="T8" fmla="*/ 527 w 737"/>
                  <a:gd name="T9" fmla="*/ 1 h 498"/>
                  <a:gd name="T10" fmla="*/ 695 w 737"/>
                  <a:gd name="T11" fmla="*/ 40 h 498"/>
                  <a:gd name="T12" fmla="*/ 737 w 737"/>
                  <a:gd name="T13" fmla="*/ 191 h 498"/>
                  <a:gd name="T14" fmla="*/ 737 w 737"/>
                  <a:gd name="T15" fmla="*/ 191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7" h="498">
                    <a:moveTo>
                      <a:pt x="737" y="191"/>
                    </a:moveTo>
                    <a:cubicBezTo>
                      <a:pt x="737" y="359"/>
                      <a:pt x="602" y="495"/>
                      <a:pt x="435" y="496"/>
                    </a:cubicBezTo>
                    <a:cubicBezTo>
                      <a:pt x="3" y="498"/>
                      <a:pt x="3" y="498"/>
                      <a:pt x="3" y="49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27" y="1"/>
                      <a:pt x="527" y="1"/>
                      <a:pt x="527" y="1"/>
                    </a:cubicBezTo>
                    <a:cubicBezTo>
                      <a:pt x="587" y="0"/>
                      <a:pt x="645" y="15"/>
                      <a:pt x="695" y="40"/>
                    </a:cubicBezTo>
                    <a:cubicBezTo>
                      <a:pt x="721" y="84"/>
                      <a:pt x="737" y="136"/>
                      <a:pt x="737" y="191"/>
                    </a:cubicBezTo>
                    <a:cubicBezTo>
                      <a:pt x="737" y="191"/>
                      <a:pt x="737" y="191"/>
                      <a:pt x="737" y="191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7" name="íṥḻîďé"/>
              <p:cNvSpPr/>
              <p:nvPr/>
            </p:nvSpPr>
            <p:spPr bwMode="auto">
              <a:xfrm>
                <a:off x="3000" y="1942"/>
                <a:ext cx="186" cy="42"/>
              </a:xfrm>
              <a:custGeom>
                <a:avLst/>
                <a:gdLst>
                  <a:gd name="T0" fmla="*/ 168 w 694"/>
                  <a:gd name="T1" fmla="*/ 114 h 156"/>
                  <a:gd name="T2" fmla="*/ 0 w 694"/>
                  <a:gd name="T3" fmla="*/ 156 h 156"/>
                  <a:gd name="T4" fmla="*/ 263 w 694"/>
                  <a:gd name="T5" fmla="*/ 2 h 156"/>
                  <a:gd name="T6" fmla="*/ 693 w 694"/>
                  <a:gd name="T7" fmla="*/ 0 h 156"/>
                  <a:gd name="T8" fmla="*/ 694 w 694"/>
                  <a:gd name="T9" fmla="*/ 111 h 156"/>
                  <a:gd name="T10" fmla="*/ 168 w 694"/>
                  <a:gd name="T11" fmla="*/ 11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168" y="114"/>
                    </a:moveTo>
                    <a:cubicBezTo>
                      <a:pt x="107" y="114"/>
                      <a:pt x="50" y="130"/>
                      <a:pt x="0" y="156"/>
                    </a:cubicBezTo>
                    <a:cubicBezTo>
                      <a:pt x="52" y="64"/>
                      <a:pt x="150" y="3"/>
                      <a:pt x="263" y="2"/>
                    </a:cubicBezTo>
                    <a:cubicBezTo>
                      <a:pt x="693" y="0"/>
                      <a:pt x="693" y="0"/>
                      <a:pt x="693" y="0"/>
                    </a:cubicBezTo>
                    <a:cubicBezTo>
                      <a:pt x="694" y="111"/>
                      <a:pt x="694" y="111"/>
                      <a:pt x="694" y="111"/>
                    </a:cubicBezTo>
                    <a:cubicBezTo>
                      <a:pt x="168" y="114"/>
                      <a:pt x="168" y="114"/>
                      <a:pt x="168" y="11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8" name="ï$ľïḓe"/>
              <p:cNvSpPr/>
              <p:nvPr/>
            </p:nvSpPr>
            <p:spPr bwMode="auto">
              <a:xfrm>
                <a:off x="2989" y="1972"/>
                <a:ext cx="197" cy="133"/>
              </a:xfrm>
              <a:custGeom>
                <a:avLst/>
                <a:gdLst>
                  <a:gd name="T0" fmla="*/ 732 w 734"/>
                  <a:gd name="T1" fmla="*/ 0 h 498"/>
                  <a:gd name="T2" fmla="*/ 734 w 734"/>
                  <a:gd name="T3" fmla="*/ 495 h 498"/>
                  <a:gd name="T4" fmla="*/ 304 w 734"/>
                  <a:gd name="T5" fmla="*/ 497 h 498"/>
                  <a:gd name="T6" fmla="*/ 0 w 734"/>
                  <a:gd name="T7" fmla="*/ 195 h 498"/>
                  <a:gd name="T8" fmla="*/ 0 w 734"/>
                  <a:gd name="T9" fmla="*/ 195 h 498"/>
                  <a:gd name="T10" fmla="*/ 38 w 734"/>
                  <a:gd name="T11" fmla="*/ 44 h 498"/>
                  <a:gd name="T12" fmla="*/ 206 w 734"/>
                  <a:gd name="T13" fmla="*/ 3 h 498"/>
                  <a:gd name="T14" fmla="*/ 732 w 734"/>
                  <a:gd name="T1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4" h="498">
                    <a:moveTo>
                      <a:pt x="732" y="0"/>
                    </a:moveTo>
                    <a:cubicBezTo>
                      <a:pt x="734" y="495"/>
                      <a:pt x="734" y="495"/>
                      <a:pt x="734" y="495"/>
                    </a:cubicBezTo>
                    <a:cubicBezTo>
                      <a:pt x="304" y="497"/>
                      <a:pt x="304" y="497"/>
                      <a:pt x="304" y="497"/>
                    </a:cubicBezTo>
                    <a:cubicBezTo>
                      <a:pt x="137" y="498"/>
                      <a:pt x="0" y="363"/>
                      <a:pt x="0" y="195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140"/>
                      <a:pt x="13" y="89"/>
                      <a:pt x="38" y="44"/>
                    </a:cubicBezTo>
                    <a:cubicBezTo>
                      <a:pt x="89" y="18"/>
                      <a:pt x="145" y="3"/>
                      <a:pt x="206" y="3"/>
                    </a:cubicBezTo>
                    <a:cubicBezTo>
                      <a:pt x="732" y="0"/>
                      <a:pt x="732" y="0"/>
                      <a:pt x="732" y="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79" name="îṩ1ïḑe"/>
              <p:cNvSpPr/>
              <p:nvPr/>
            </p:nvSpPr>
            <p:spPr bwMode="auto">
              <a:xfrm>
                <a:off x="3186" y="2040"/>
                <a:ext cx="175" cy="46"/>
              </a:xfrm>
              <a:custGeom>
                <a:avLst/>
                <a:gdLst>
                  <a:gd name="T0" fmla="*/ 350 w 652"/>
                  <a:gd name="T1" fmla="*/ 124 h 174"/>
                  <a:gd name="T2" fmla="*/ 400 w 652"/>
                  <a:gd name="T3" fmla="*/ 123 h 174"/>
                  <a:gd name="T4" fmla="*/ 401 w 652"/>
                  <a:gd name="T5" fmla="*/ 123 h 174"/>
                  <a:gd name="T6" fmla="*/ 482 w 652"/>
                  <a:gd name="T7" fmla="*/ 110 h 174"/>
                  <a:gd name="T8" fmla="*/ 606 w 652"/>
                  <a:gd name="T9" fmla="*/ 15 h 174"/>
                  <a:gd name="T10" fmla="*/ 613 w 652"/>
                  <a:gd name="T11" fmla="*/ 7 h 174"/>
                  <a:gd name="T12" fmla="*/ 639 w 652"/>
                  <a:gd name="T13" fmla="*/ 5 h 174"/>
                  <a:gd name="T14" fmla="*/ 652 w 652"/>
                  <a:gd name="T15" fmla="*/ 25 h 174"/>
                  <a:gd name="T16" fmla="*/ 652 w 652"/>
                  <a:gd name="T17" fmla="*/ 25 h 174"/>
                  <a:gd name="T18" fmla="*/ 652 w 652"/>
                  <a:gd name="T19" fmla="*/ 25 h 174"/>
                  <a:gd name="T20" fmla="*/ 652 w 652"/>
                  <a:gd name="T21" fmla="*/ 26 h 174"/>
                  <a:gd name="T22" fmla="*/ 649 w 652"/>
                  <a:gd name="T23" fmla="*/ 38 h 174"/>
                  <a:gd name="T24" fmla="*/ 495 w 652"/>
                  <a:gd name="T25" fmla="*/ 158 h 174"/>
                  <a:gd name="T26" fmla="*/ 400 w 652"/>
                  <a:gd name="T27" fmla="*/ 172 h 174"/>
                  <a:gd name="T28" fmla="*/ 350 w 652"/>
                  <a:gd name="T29" fmla="*/ 173 h 174"/>
                  <a:gd name="T30" fmla="*/ 0 w 652"/>
                  <a:gd name="T31" fmla="*/ 174 h 174"/>
                  <a:gd name="T32" fmla="*/ 0 w 652"/>
                  <a:gd name="T33" fmla="*/ 125 h 174"/>
                  <a:gd name="T34" fmla="*/ 350 w 652"/>
                  <a:gd name="T35" fmla="*/ 12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2" h="174">
                    <a:moveTo>
                      <a:pt x="350" y="124"/>
                    </a:moveTo>
                    <a:cubicBezTo>
                      <a:pt x="400" y="123"/>
                      <a:pt x="400" y="123"/>
                      <a:pt x="400" y="123"/>
                    </a:cubicBezTo>
                    <a:cubicBezTo>
                      <a:pt x="401" y="123"/>
                      <a:pt x="401" y="123"/>
                      <a:pt x="401" y="123"/>
                    </a:cubicBezTo>
                    <a:cubicBezTo>
                      <a:pt x="401" y="123"/>
                      <a:pt x="438" y="124"/>
                      <a:pt x="482" y="110"/>
                    </a:cubicBezTo>
                    <a:cubicBezTo>
                      <a:pt x="539" y="93"/>
                      <a:pt x="580" y="61"/>
                      <a:pt x="606" y="15"/>
                    </a:cubicBezTo>
                    <a:cubicBezTo>
                      <a:pt x="607" y="11"/>
                      <a:pt x="610" y="9"/>
                      <a:pt x="613" y="7"/>
                    </a:cubicBezTo>
                    <a:cubicBezTo>
                      <a:pt x="620" y="1"/>
                      <a:pt x="630" y="0"/>
                      <a:pt x="639" y="5"/>
                    </a:cubicBezTo>
                    <a:cubicBezTo>
                      <a:pt x="647" y="9"/>
                      <a:pt x="652" y="16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5"/>
                      <a:pt x="652" y="25"/>
                      <a:pt x="652" y="25"/>
                    </a:cubicBezTo>
                    <a:cubicBezTo>
                      <a:pt x="652" y="26"/>
                      <a:pt x="652" y="26"/>
                      <a:pt x="652" y="26"/>
                    </a:cubicBezTo>
                    <a:cubicBezTo>
                      <a:pt x="652" y="31"/>
                      <a:pt x="651" y="35"/>
                      <a:pt x="649" y="38"/>
                    </a:cubicBezTo>
                    <a:cubicBezTo>
                      <a:pt x="617" y="96"/>
                      <a:pt x="564" y="137"/>
                      <a:pt x="495" y="158"/>
                    </a:cubicBezTo>
                    <a:cubicBezTo>
                      <a:pt x="446" y="173"/>
                      <a:pt x="405" y="172"/>
                      <a:pt x="400" y="172"/>
                    </a:cubicBezTo>
                    <a:cubicBezTo>
                      <a:pt x="350" y="173"/>
                      <a:pt x="350" y="173"/>
                      <a:pt x="350" y="173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350" y="124"/>
                      <a:pt x="350" y="124"/>
                      <a:pt x="350" y="124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0" name="iṥlide"/>
              <p:cNvSpPr/>
              <p:nvPr/>
            </p:nvSpPr>
            <p:spPr bwMode="auto">
              <a:xfrm>
                <a:off x="3009" y="2041"/>
                <a:ext cx="177" cy="46"/>
              </a:xfrm>
              <a:custGeom>
                <a:avLst/>
                <a:gdLst>
                  <a:gd name="T0" fmla="*/ 46 w 662"/>
                  <a:gd name="T1" fmla="*/ 14 h 171"/>
                  <a:gd name="T2" fmla="*/ 170 w 662"/>
                  <a:gd name="T3" fmla="*/ 109 h 171"/>
                  <a:gd name="T4" fmla="*/ 252 w 662"/>
                  <a:gd name="T5" fmla="*/ 121 h 171"/>
                  <a:gd name="T6" fmla="*/ 252 w 662"/>
                  <a:gd name="T7" fmla="*/ 121 h 171"/>
                  <a:gd name="T8" fmla="*/ 303 w 662"/>
                  <a:gd name="T9" fmla="*/ 121 h 171"/>
                  <a:gd name="T10" fmla="*/ 662 w 662"/>
                  <a:gd name="T11" fmla="*/ 119 h 171"/>
                  <a:gd name="T12" fmla="*/ 662 w 662"/>
                  <a:gd name="T13" fmla="*/ 168 h 171"/>
                  <a:gd name="T14" fmla="*/ 303 w 662"/>
                  <a:gd name="T15" fmla="*/ 170 h 171"/>
                  <a:gd name="T16" fmla="*/ 253 w 662"/>
                  <a:gd name="T17" fmla="*/ 170 h 171"/>
                  <a:gd name="T18" fmla="*/ 158 w 662"/>
                  <a:gd name="T19" fmla="*/ 157 h 171"/>
                  <a:gd name="T20" fmla="*/ 3 w 662"/>
                  <a:gd name="T21" fmla="*/ 39 h 171"/>
                  <a:gd name="T22" fmla="*/ 0 w 662"/>
                  <a:gd name="T23" fmla="*/ 27 h 171"/>
                  <a:gd name="T24" fmla="*/ 0 w 662"/>
                  <a:gd name="T25" fmla="*/ 25 h 171"/>
                  <a:gd name="T26" fmla="*/ 0 w 662"/>
                  <a:gd name="T27" fmla="*/ 25 h 171"/>
                  <a:gd name="T28" fmla="*/ 0 w 662"/>
                  <a:gd name="T29" fmla="*/ 25 h 171"/>
                  <a:gd name="T30" fmla="*/ 12 w 662"/>
                  <a:gd name="T31" fmla="*/ 5 h 171"/>
                  <a:gd name="T32" fmla="*/ 39 w 662"/>
                  <a:gd name="T33" fmla="*/ 7 h 171"/>
                  <a:gd name="T34" fmla="*/ 46 w 662"/>
                  <a:gd name="T35" fmla="*/ 14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46" y="14"/>
                    </a:moveTo>
                    <a:cubicBezTo>
                      <a:pt x="72" y="60"/>
                      <a:pt x="114" y="92"/>
                      <a:pt x="170" y="109"/>
                    </a:cubicBezTo>
                    <a:cubicBezTo>
                      <a:pt x="214" y="122"/>
                      <a:pt x="251" y="121"/>
                      <a:pt x="252" y="121"/>
                    </a:cubicBezTo>
                    <a:cubicBezTo>
                      <a:pt x="252" y="121"/>
                      <a:pt x="252" y="121"/>
                      <a:pt x="252" y="121"/>
                    </a:cubicBezTo>
                    <a:cubicBezTo>
                      <a:pt x="303" y="121"/>
                      <a:pt x="303" y="121"/>
                      <a:pt x="303" y="121"/>
                    </a:cubicBezTo>
                    <a:cubicBezTo>
                      <a:pt x="662" y="119"/>
                      <a:pt x="662" y="119"/>
                      <a:pt x="662" y="119"/>
                    </a:cubicBezTo>
                    <a:cubicBezTo>
                      <a:pt x="662" y="168"/>
                      <a:pt x="662" y="168"/>
                      <a:pt x="662" y="168"/>
                    </a:cubicBezTo>
                    <a:cubicBezTo>
                      <a:pt x="303" y="170"/>
                      <a:pt x="303" y="170"/>
                      <a:pt x="303" y="170"/>
                    </a:cubicBezTo>
                    <a:cubicBezTo>
                      <a:pt x="253" y="170"/>
                      <a:pt x="253" y="170"/>
                      <a:pt x="253" y="170"/>
                    </a:cubicBezTo>
                    <a:cubicBezTo>
                      <a:pt x="248" y="170"/>
                      <a:pt x="207" y="171"/>
                      <a:pt x="158" y="157"/>
                    </a:cubicBezTo>
                    <a:cubicBezTo>
                      <a:pt x="89" y="136"/>
                      <a:pt x="35" y="96"/>
                      <a:pt x="3" y="39"/>
                    </a:cubicBezTo>
                    <a:cubicBezTo>
                      <a:pt x="1" y="35"/>
                      <a:pt x="0" y="31"/>
                      <a:pt x="0" y="27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7"/>
                      <a:pt x="5" y="9"/>
                      <a:pt x="12" y="5"/>
                    </a:cubicBezTo>
                    <a:cubicBezTo>
                      <a:pt x="21" y="0"/>
                      <a:pt x="31" y="1"/>
                      <a:pt x="39" y="7"/>
                    </a:cubicBezTo>
                    <a:cubicBezTo>
                      <a:pt x="42" y="9"/>
                      <a:pt x="44" y="11"/>
                      <a:pt x="46" y="14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1" name="ïṩḷíḋè"/>
              <p:cNvSpPr/>
              <p:nvPr/>
            </p:nvSpPr>
            <p:spPr bwMode="auto">
              <a:xfrm>
                <a:off x="3269" y="1776"/>
                <a:ext cx="393" cy="162"/>
              </a:xfrm>
              <a:custGeom>
                <a:avLst/>
                <a:gdLst>
                  <a:gd name="T0" fmla="*/ 42 w 1469"/>
                  <a:gd name="T1" fmla="*/ 457 h 608"/>
                  <a:gd name="T2" fmla="*/ 41 w 1469"/>
                  <a:gd name="T3" fmla="*/ 457 h 608"/>
                  <a:gd name="T4" fmla="*/ 0 w 1469"/>
                  <a:gd name="T5" fmla="*/ 307 h 608"/>
                  <a:gd name="T6" fmla="*/ 0 w 1469"/>
                  <a:gd name="T7" fmla="*/ 307 h 608"/>
                  <a:gd name="T8" fmla="*/ 303 w 1469"/>
                  <a:gd name="T9" fmla="*/ 3 h 608"/>
                  <a:gd name="T10" fmla="*/ 734 w 1469"/>
                  <a:gd name="T11" fmla="*/ 1 h 608"/>
                  <a:gd name="T12" fmla="*/ 1164 w 1469"/>
                  <a:gd name="T13" fmla="*/ 0 h 608"/>
                  <a:gd name="T14" fmla="*/ 1468 w 1469"/>
                  <a:gd name="T15" fmla="*/ 302 h 608"/>
                  <a:gd name="T16" fmla="*/ 1468 w 1469"/>
                  <a:gd name="T17" fmla="*/ 302 h 608"/>
                  <a:gd name="T18" fmla="*/ 1429 w 1469"/>
                  <a:gd name="T19" fmla="*/ 453 h 608"/>
                  <a:gd name="T20" fmla="*/ 1429 w 1469"/>
                  <a:gd name="T21" fmla="*/ 453 h 608"/>
                  <a:gd name="T22" fmla="*/ 1166 w 1469"/>
                  <a:gd name="T23" fmla="*/ 606 h 608"/>
                  <a:gd name="T24" fmla="*/ 736 w 1469"/>
                  <a:gd name="T25" fmla="*/ 607 h 608"/>
                  <a:gd name="T26" fmla="*/ 305 w 1469"/>
                  <a:gd name="T27" fmla="*/ 608 h 608"/>
                  <a:gd name="T28" fmla="*/ 42 w 1469"/>
                  <a:gd name="T29" fmla="*/ 45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08">
                    <a:moveTo>
                      <a:pt x="42" y="457"/>
                    </a:moveTo>
                    <a:cubicBezTo>
                      <a:pt x="41" y="457"/>
                      <a:pt x="41" y="457"/>
                      <a:pt x="41" y="457"/>
                    </a:cubicBezTo>
                    <a:cubicBezTo>
                      <a:pt x="16" y="413"/>
                      <a:pt x="0" y="362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139"/>
                      <a:pt x="135" y="3"/>
                      <a:pt x="303" y="3"/>
                    </a:cubicBezTo>
                    <a:cubicBezTo>
                      <a:pt x="734" y="1"/>
                      <a:pt x="734" y="1"/>
                      <a:pt x="734" y="1"/>
                    </a:cubicBezTo>
                    <a:cubicBezTo>
                      <a:pt x="1164" y="0"/>
                      <a:pt x="1164" y="0"/>
                      <a:pt x="1164" y="0"/>
                    </a:cubicBezTo>
                    <a:cubicBezTo>
                      <a:pt x="1331" y="0"/>
                      <a:pt x="1469" y="135"/>
                      <a:pt x="1468" y="302"/>
                    </a:cubicBezTo>
                    <a:cubicBezTo>
                      <a:pt x="1468" y="302"/>
                      <a:pt x="1468" y="302"/>
                      <a:pt x="1468" y="302"/>
                    </a:cubicBezTo>
                    <a:cubicBezTo>
                      <a:pt x="1468" y="357"/>
                      <a:pt x="1454" y="409"/>
                      <a:pt x="1429" y="453"/>
                    </a:cubicBezTo>
                    <a:cubicBezTo>
                      <a:pt x="1429" y="453"/>
                      <a:pt x="1429" y="453"/>
                      <a:pt x="1429" y="453"/>
                    </a:cubicBezTo>
                    <a:cubicBezTo>
                      <a:pt x="1377" y="544"/>
                      <a:pt x="1279" y="605"/>
                      <a:pt x="1166" y="606"/>
                    </a:cubicBezTo>
                    <a:cubicBezTo>
                      <a:pt x="736" y="607"/>
                      <a:pt x="736" y="607"/>
                      <a:pt x="736" y="607"/>
                    </a:cubicBezTo>
                    <a:cubicBezTo>
                      <a:pt x="305" y="608"/>
                      <a:pt x="305" y="608"/>
                      <a:pt x="305" y="608"/>
                    </a:cubicBezTo>
                    <a:cubicBezTo>
                      <a:pt x="192" y="608"/>
                      <a:pt x="94" y="548"/>
                      <a:pt x="42" y="45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2" name="îṥ1îḑê"/>
              <p:cNvSpPr/>
              <p:nvPr/>
            </p:nvSpPr>
            <p:spPr bwMode="auto">
              <a:xfrm>
                <a:off x="3280" y="1898"/>
                <a:ext cx="186" cy="40"/>
              </a:xfrm>
              <a:custGeom>
                <a:avLst/>
                <a:gdLst>
                  <a:gd name="T0" fmla="*/ 0 w 694"/>
                  <a:gd name="T1" fmla="*/ 0 h 151"/>
                  <a:gd name="T2" fmla="*/ 167 w 694"/>
                  <a:gd name="T3" fmla="*/ 40 h 151"/>
                  <a:gd name="T4" fmla="*/ 694 w 694"/>
                  <a:gd name="T5" fmla="*/ 39 h 151"/>
                  <a:gd name="T6" fmla="*/ 694 w 694"/>
                  <a:gd name="T7" fmla="*/ 150 h 151"/>
                  <a:gd name="T8" fmla="*/ 263 w 694"/>
                  <a:gd name="T9" fmla="*/ 151 h 151"/>
                  <a:gd name="T10" fmla="*/ 0 w 694"/>
                  <a:gd name="T1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1">
                    <a:moveTo>
                      <a:pt x="0" y="0"/>
                    </a:moveTo>
                    <a:cubicBezTo>
                      <a:pt x="50" y="26"/>
                      <a:pt x="107" y="41"/>
                      <a:pt x="167" y="40"/>
                    </a:cubicBezTo>
                    <a:cubicBezTo>
                      <a:pt x="694" y="39"/>
                      <a:pt x="694" y="39"/>
                      <a:pt x="694" y="39"/>
                    </a:cubicBezTo>
                    <a:cubicBezTo>
                      <a:pt x="694" y="150"/>
                      <a:pt x="694" y="150"/>
                      <a:pt x="694" y="150"/>
                    </a:cubicBezTo>
                    <a:cubicBezTo>
                      <a:pt x="263" y="151"/>
                      <a:pt x="263" y="151"/>
                      <a:pt x="263" y="151"/>
                    </a:cubicBezTo>
                    <a:cubicBezTo>
                      <a:pt x="150" y="151"/>
                      <a:pt x="52" y="91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3" name="iṣliḑé"/>
              <p:cNvSpPr/>
              <p:nvPr/>
            </p:nvSpPr>
            <p:spPr bwMode="auto">
              <a:xfrm>
                <a:off x="3269" y="1776"/>
                <a:ext cx="197" cy="133"/>
              </a:xfrm>
              <a:custGeom>
                <a:avLst/>
                <a:gdLst>
                  <a:gd name="T0" fmla="*/ 0 w 736"/>
                  <a:gd name="T1" fmla="*/ 306 h 497"/>
                  <a:gd name="T2" fmla="*/ 303 w 736"/>
                  <a:gd name="T3" fmla="*/ 2 h 497"/>
                  <a:gd name="T4" fmla="*/ 734 w 736"/>
                  <a:gd name="T5" fmla="*/ 0 h 497"/>
                  <a:gd name="T6" fmla="*/ 736 w 736"/>
                  <a:gd name="T7" fmla="*/ 495 h 497"/>
                  <a:gd name="T8" fmla="*/ 209 w 736"/>
                  <a:gd name="T9" fmla="*/ 496 h 497"/>
                  <a:gd name="T10" fmla="*/ 41 w 736"/>
                  <a:gd name="T11" fmla="*/ 457 h 497"/>
                  <a:gd name="T12" fmla="*/ 0 w 736"/>
                  <a:gd name="T13" fmla="*/ 306 h 497"/>
                  <a:gd name="T14" fmla="*/ 0 w 736"/>
                  <a:gd name="T15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7">
                    <a:moveTo>
                      <a:pt x="0" y="306"/>
                    </a:moveTo>
                    <a:cubicBezTo>
                      <a:pt x="0" y="138"/>
                      <a:pt x="135" y="2"/>
                      <a:pt x="303" y="2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6" y="495"/>
                      <a:pt x="736" y="495"/>
                      <a:pt x="736" y="495"/>
                    </a:cubicBezTo>
                    <a:cubicBezTo>
                      <a:pt x="209" y="496"/>
                      <a:pt x="209" y="496"/>
                      <a:pt x="209" y="496"/>
                    </a:cubicBezTo>
                    <a:cubicBezTo>
                      <a:pt x="149" y="497"/>
                      <a:pt x="91" y="482"/>
                      <a:pt x="41" y="457"/>
                    </a:cubicBezTo>
                    <a:cubicBezTo>
                      <a:pt x="16" y="412"/>
                      <a:pt x="0" y="361"/>
                      <a:pt x="0" y="306"/>
                    </a:cubicBezTo>
                    <a:cubicBezTo>
                      <a:pt x="0" y="306"/>
                      <a:pt x="0" y="306"/>
                      <a:pt x="0" y="306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4" name="îṩliḋê"/>
              <p:cNvSpPr/>
              <p:nvPr/>
            </p:nvSpPr>
            <p:spPr bwMode="auto">
              <a:xfrm>
                <a:off x="3466" y="1897"/>
                <a:ext cx="186" cy="41"/>
              </a:xfrm>
              <a:custGeom>
                <a:avLst/>
                <a:gdLst>
                  <a:gd name="T0" fmla="*/ 526 w 694"/>
                  <a:gd name="T1" fmla="*/ 41 h 154"/>
                  <a:gd name="T2" fmla="*/ 694 w 694"/>
                  <a:gd name="T3" fmla="*/ 0 h 154"/>
                  <a:gd name="T4" fmla="*/ 431 w 694"/>
                  <a:gd name="T5" fmla="*/ 153 h 154"/>
                  <a:gd name="T6" fmla="*/ 0 w 694"/>
                  <a:gd name="T7" fmla="*/ 154 h 154"/>
                  <a:gd name="T8" fmla="*/ 0 w 694"/>
                  <a:gd name="T9" fmla="*/ 43 h 154"/>
                  <a:gd name="T10" fmla="*/ 526 w 694"/>
                  <a:gd name="T11" fmla="*/ 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4">
                    <a:moveTo>
                      <a:pt x="526" y="41"/>
                    </a:moveTo>
                    <a:cubicBezTo>
                      <a:pt x="586" y="41"/>
                      <a:pt x="643" y="26"/>
                      <a:pt x="694" y="0"/>
                    </a:cubicBezTo>
                    <a:cubicBezTo>
                      <a:pt x="642" y="91"/>
                      <a:pt x="543" y="152"/>
                      <a:pt x="431" y="153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526" y="41"/>
                      <a:pt x="526" y="41"/>
                      <a:pt x="526" y="41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5" name="íṧlíde"/>
              <p:cNvSpPr/>
              <p:nvPr/>
            </p:nvSpPr>
            <p:spPr bwMode="auto">
              <a:xfrm>
                <a:off x="3465" y="1776"/>
                <a:ext cx="197" cy="132"/>
              </a:xfrm>
              <a:custGeom>
                <a:avLst/>
                <a:gdLst>
                  <a:gd name="T0" fmla="*/ 2 w 735"/>
                  <a:gd name="T1" fmla="*/ 496 h 496"/>
                  <a:gd name="T2" fmla="*/ 0 w 735"/>
                  <a:gd name="T3" fmla="*/ 1 h 496"/>
                  <a:gd name="T4" fmla="*/ 430 w 735"/>
                  <a:gd name="T5" fmla="*/ 0 h 496"/>
                  <a:gd name="T6" fmla="*/ 734 w 735"/>
                  <a:gd name="T7" fmla="*/ 302 h 496"/>
                  <a:gd name="T8" fmla="*/ 734 w 735"/>
                  <a:gd name="T9" fmla="*/ 302 h 496"/>
                  <a:gd name="T10" fmla="*/ 695 w 735"/>
                  <a:gd name="T11" fmla="*/ 453 h 496"/>
                  <a:gd name="T12" fmla="*/ 527 w 735"/>
                  <a:gd name="T13" fmla="*/ 494 h 496"/>
                  <a:gd name="T14" fmla="*/ 2 w 735"/>
                  <a:gd name="T15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6">
                    <a:moveTo>
                      <a:pt x="2" y="49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430" y="0"/>
                      <a:pt x="430" y="0"/>
                      <a:pt x="430" y="0"/>
                    </a:cubicBezTo>
                    <a:cubicBezTo>
                      <a:pt x="598" y="0"/>
                      <a:pt x="735" y="135"/>
                      <a:pt x="734" y="302"/>
                    </a:cubicBezTo>
                    <a:cubicBezTo>
                      <a:pt x="734" y="302"/>
                      <a:pt x="734" y="302"/>
                      <a:pt x="734" y="302"/>
                    </a:cubicBezTo>
                    <a:cubicBezTo>
                      <a:pt x="734" y="357"/>
                      <a:pt x="720" y="409"/>
                      <a:pt x="695" y="453"/>
                    </a:cubicBezTo>
                    <a:cubicBezTo>
                      <a:pt x="644" y="479"/>
                      <a:pt x="588" y="494"/>
                      <a:pt x="527" y="494"/>
                    </a:cubicBezTo>
                    <a:cubicBezTo>
                      <a:pt x="2" y="496"/>
                      <a:pt x="2" y="496"/>
                      <a:pt x="2" y="496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6" name="i$ľîḓè"/>
              <p:cNvSpPr/>
              <p:nvPr/>
            </p:nvSpPr>
            <p:spPr bwMode="auto">
              <a:xfrm>
                <a:off x="3291" y="1794"/>
                <a:ext cx="175" cy="46"/>
              </a:xfrm>
              <a:custGeom>
                <a:avLst/>
                <a:gdLst>
                  <a:gd name="T0" fmla="*/ 302 w 653"/>
                  <a:gd name="T1" fmla="*/ 50 h 173"/>
                  <a:gd name="T2" fmla="*/ 252 w 653"/>
                  <a:gd name="T3" fmla="*/ 50 h 173"/>
                  <a:gd name="T4" fmla="*/ 251 w 653"/>
                  <a:gd name="T5" fmla="*/ 50 h 173"/>
                  <a:gd name="T6" fmla="*/ 170 w 653"/>
                  <a:gd name="T7" fmla="*/ 63 h 173"/>
                  <a:gd name="T8" fmla="*/ 46 w 653"/>
                  <a:gd name="T9" fmla="*/ 158 h 173"/>
                  <a:gd name="T10" fmla="*/ 39 w 653"/>
                  <a:gd name="T11" fmla="*/ 166 h 173"/>
                  <a:gd name="T12" fmla="*/ 13 w 653"/>
                  <a:gd name="T13" fmla="*/ 168 h 173"/>
                  <a:gd name="T14" fmla="*/ 0 w 653"/>
                  <a:gd name="T15" fmla="*/ 148 h 173"/>
                  <a:gd name="T16" fmla="*/ 0 w 653"/>
                  <a:gd name="T17" fmla="*/ 148 h 173"/>
                  <a:gd name="T18" fmla="*/ 0 w 653"/>
                  <a:gd name="T19" fmla="*/ 148 h 173"/>
                  <a:gd name="T20" fmla="*/ 0 w 653"/>
                  <a:gd name="T21" fmla="*/ 146 h 173"/>
                  <a:gd name="T22" fmla="*/ 3 w 653"/>
                  <a:gd name="T23" fmla="*/ 134 h 173"/>
                  <a:gd name="T24" fmla="*/ 157 w 653"/>
                  <a:gd name="T25" fmla="*/ 15 h 173"/>
                  <a:gd name="T26" fmla="*/ 252 w 653"/>
                  <a:gd name="T27" fmla="*/ 1 h 173"/>
                  <a:gd name="T28" fmla="*/ 252 w 653"/>
                  <a:gd name="T29" fmla="*/ 1 h 173"/>
                  <a:gd name="T30" fmla="*/ 302 w 653"/>
                  <a:gd name="T31" fmla="*/ 1 h 173"/>
                  <a:gd name="T32" fmla="*/ 652 w 653"/>
                  <a:gd name="T33" fmla="*/ 0 h 173"/>
                  <a:gd name="T34" fmla="*/ 653 w 653"/>
                  <a:gd name="T35" fmla="*/ 49 h 173"/>
                  <a:gd name="T36" fmla="*/ 302 w 653"/>
                  <a:gd name="T37" fmla="*/ 5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3" h="173">
                    <a:moveTo>
                      <a:pt x="302" y="50"/>
                    </a:moveTo>
                    <a:cubicBezTo>
                      <a:pt x="252" y="50"/>
                      <a:pt x="252" y="50"/>
                      <a:pt x="252" y="50"/>
                    </a:cubicBezTo>
                    <a:cubicBezTo>
                      <a:pt x="251" y="50"/>
                      <a:pt x="251" y="50"/>
                      <a:pt x="251" y="50"/>
                    </a:cubicBezTo>
                    <a:cubicBezTo>
                      <a:pt x="251" y="50"/>
                      <a:pt x="214" y="49"/>
                      <a:pt x="170" y="63"/>
                    </a:cubicBezTo>
                    <a:cubicBezTo>
                      <a:pt x="113" y="80"/>
                      <a:pt x="72" y="112"/>
                      <a:pt x="46" y="158"/>
                    </a:cubicBezTo>
                    <a:cubicBezTo>
                      <a:pt x="45" y="162"/>
                      <a:pt x="42" y="164"/>
                      <a:pt x="39" y="166"/>
                    </a:cubicBezTo>
                    <a:cubicBezTo>
                      <a:pt x="32" y="172"/>
                      <a:pt x="21" y="173"/>
                      <a:pt x="13" y="168"/>
                    </a:cubicBezTo>
                    <a:cubicBezTo>
                      <a:pt x="5" y="164"/>
                      <a:pt x="0" y="157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47"/>
                      <a:pt x="0" y="147"/>
                      <a:pt x="0" y="146"/>
                    </a:cubicBezTo>
                    <a:cubicBezTo>
                      <a:pt x="0" y="142"/>
                      <a:pt x="1" y="138"/>
                      <a:pt x="3" y="134"/>
                    </a:cubicBezTo>
                    <a:cubicBezTo>
                      <a:pt x="35" y="77"/>
                      <a:pt x="88" y="36"/>
                      <a:pt x="157" y="15"/>
                    </a:cubicBezTo>
                    <a:cubicBezTo>
                      <a:pt x="205" y="1"/>
                      <a:pt x="244" y="1"/>
                      <a:pt x="252" y="1"/>
                    </a:cubicBezTo>
                    <a:cubicBezTo>
                      <a:pt x="252" y="1"/>
                      <a:pt x="252" y="1"/>
                      <a:pt x="252" y="1"/>
                    </a:cubicBezTo>
                    <a:cubicBezTo>
                      <a:pt x="302" y="1"/>
                      <a:pt x="302" y="1"/>
                      <a:pt x="302" y="1"/>
                    </a:cubicBezTo>
                    <a:cubicBezTo>
                      <a:pt x="652" y="0"/>
                      <a:pt x="652" y="0"/>
                      <a:pt x="652" y="0"/>
                    </a:cubicBezTo>
                    <a:cubicBezTo>
                      <a:pt x="653" y="49"/>
                      <a:pt x="653" y="49"/>
                      <a:pt x="653" y="49"/>
                    </a:cubicBezTo>
                    <a:cubicBezTo>
                      <a:pt x="302" y="50"/>
                      <a:pt x="302" y="50"/>
                      <a:pt x="302" y="5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7" name="ïṩḻiḋe"/>
              <p:cNvSpPr/>
              <p:nvPr/>
            </p:nvSpPr>
            <p:spPr bwMode="auto">
              <a:xfrm>
                <a:off x="3465" y="1793"/>
                <a:ext cx="178" cy="46"/>
              </a:xfrm>
              <a:custGeom>
                <a:avLst/>
                <a:gdLst>
                  <a:gd name="T0" fmla="*/ 616 w 662"/>
                  <a:gd name="T1" fmla="*/ 157 h 171"/>
                  <a:gd name="T2" fmla="*/ 492 w 662"/>
                  <a:gd name="T3" fmla="*/ 62 h 171"/>
                  <a:gd name="T4" fmla="*/ 411 w 662"/>
                  <a:gd name="T5" fmla="*/ 50 h 171"/>
                  <a:gd name="T6" fmla="*/ 410 w 662"/>
                  <a:gd name="T7" fmla="*/ 50 h 171"/>
                  <a:gd name="T8" fmla="*/ 359 w 662"/>
                  <a:gd name="T9" fmla="*/ 50 h 171"/>
                  <a:gd name="T10" fmla="*/ 1 w 662"/>
                  <a:gd name="T11" fmla="*/ 51 h 171"/>
                  <a:gd name="T12" fmla="*/ 0 w 662"/>
                  <a:gd name="T13" fmla="*/ 2 h 171"/>
                  <a:gd name="T14" fmla="*/ 359 w 662"/>
                  <a:gd name="T15" fmla="*/ 1 h 171"/>
                  <a:gd name="T16" fmla="*/ 409 w 662"/>
                  <a:gd name="T17" fmla="*/ 1 h 171"/>
                  <a:gd name="T18" fmla="*/ 504 w 662"/>
                  <a:gd name="T19" fmla="*/ 14 h 171"/>
                  <a:gd name="T20" fmla="*/ 659 w 662"/>
                  <a:gd name="T21" fmla="*/ 133 h 171"/>
                  <a:gd name="T22" fmla="*/ 662 w 662"/>
                  <a:gd name="T23" fmla="*/ 145 h 171"/>
                  <a:gd name="T24" fmla="*/ 662 w 662"/>
                  <a:gd name="T25" fmla="*/ 146 h 171"/>
                  <a:gd name="T26" fmla="*/ 662 w 662"/>
                  <a:gd name="T27" fmla="*/ 146 h 171"/>
                  <a:gd name="T28" fmla="*/ 662 w 662"/>
                  <a:gd name="T29" fmla="*/ 146 h 171"/>
                  <a:gd name="T30" fmla="*/ 650 w 662"/>
                  <a:gd name="T31" fmla="*/ 166 h 171"/>
                  <a:gd name="T32" fmla="*/ 623 w 662"/>
                  <a:gd name="T33" fmla="*/ 165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1" y="111"/>
                      <a:pt x="549" y="79"/>
                      <a:pt x="492" y="62"/>
                    </a:cubicBezTo>
                    <a:cubicBezTo>
                      <a:pt x="448" y="49"/>
                      <a:pt x="411" y="50"/>
                      <a:pt x="411" y="50"/>
                    </a:cubicBezTo>
                    <a:cubicBezTo>
                      <a:pt x="410" y="50"/>
                      <a:pt x="410" y="50"/>
                      <a:pt x="410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5" y="1"/>
                      <a:pt x="455" y="0"/>
                      <a:pt x="504" y="14"/>
                    </a:cubicBezTo>
                    <a:cubicBezTo>
                      <a:pt x="574" y="35"/>
                      <a:pt x="627" y="76"/>
                      <a:pt x="659" y="133"/>
                    </a:cubicBezTo>
                    <a:cubicBezTo>
                      <a:pt x="661" y="136"/>
                      <a:pt x="662" y="141"/>
                      <a:pt x="662" y="145"/>
                    </a:cubicBezTo>
                    <a:cubicBezTo>
                      <a:pt x="662" y="145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54"/>
                      <a:pt x="657" y="162"/>
                      <a:pt x="650" y="166"/>
                    </a:cubicBezTo>
                    <a:cubicBezTo>
                      <a:pt x="641" y="171"/>
                      <a:pt x="631" y="170"/>
                      <a:pt x="623" y="165"/>
                    </a:cubicBezTo>
                    <a:cubicBezTo>
                      <a:pt x="620" y="163"/>
                      <a:pt x="618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8" name="ïšḻíḑê"/>
              <p:cNvSpPr/>
              <p:nvPr/>
            </p:nvSpPr>
            <p:spPr bwMode="auto">
              <a:xfrm>
                <a:off x="3321" y="1927"/>
                <a:ext cx="394" cy="163"/>
              </a:xfrm>
              <a:custGeom>
                <a:avLst/>
                <a:gdLst>
                  <a:gd name="T0" fmla="*/ 43 w 1469"/>
                  <a:gd name="T1" fmla="*/ 460 h 610"/>
                  <a:gd name="T2" fmla="*/ 41 w 1469"/>
                  <a:gd name="T3" fmla="*/ 460 h 610"/>
                  <a:gd name="T4" fmla="*/ 0 w 1469"/>
                  <a:gd name="T5" fmla="*/ 309 h 610"/>
                  <a:gd name="T6" fmla="*/ 0 w 1469"/>
                  <a:gd name="T7" fmla="*/ 309 h 610"/>
                  <a:gd name="T8" fmla="*/ 302 w 1469"/>
                  <a:gd name="T9" fmla="*/ 5 h 610"/>
                  <a:gd name="T10" fmla="*/ 734 w 1469"/>
                  <a:gd name="T11" fmla="*/ 2 h 610"/>
                  <a:gd name="T12" fmla="*/ 1164 w 1469"/>
                  <a:gd name="T13" fmla="*/ 0 h 610"/>
                  <a:gd name="T14" fmla="*/ 1469 w 1469"/>
                  <a:gd name="T15" fmla="*/ 302 h 610"/>
                  <a:gd name="T16" fmla="*/ 1469 w 1469"/>
                  <a:gd name="T17" fmla="*/ 302 h 610"/>
                  <a:gd name="T18" fmla="*/ 1430 w 1469"/>
                  <a:gd name="T19" fmla="*/ 453 h 610"/>
                  <a:gd name="T20" fmla="*/ 1430 w 1469"/>
                  <a:gd name="T21" fmla="*/ 453 h 610"/>
                  <a:gd name="T22" fmla="*/ 1168 w 1469"/>
                  <a:gd name="T23" fmla="*/ 606 h 610"/>
                  <a:gd name="T24" fmla="*/ 737 w 1469"/>
                  <a:gd name="T25" fmla="*/ 608 h 610"/>
                  <a:gd name="T26" fmla="*/ 306 w 1469"/>
                  <a:gd name="T27" fmla="*/ 610 h 610"/>
                  <a:gd name="T28" fmla="*/ 43 w 1469"/>
                  <a:gd name="T29" fmla="*/ 46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610">
                    <a:moveTo>
                      <a:pt x="43" y="460"/>
                    </a:moveTo>
                    <a:cubicBezTo>
                      <a:pt x="41" y="460"/>
                      <a:pt x="41" y="460"/>
                      <a:pt x="41" y="460"/>
                    </a:cubicBezTo>
                    <a:cubicBezTo>
                      <a:pt x="16" y="415"/>
                      <a:pt x="0" y="364"/>
                      <a:pt x="0" y="309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142"/>
                      <a:pt x="135" y="5"/>
                      <a:pt x="302" y="5"/>
                    </a:cubicBezTo>
                    <a:cubicBezTo>
                      <a:pt x="734" y="2"/>
                      <a:pt x="734" y="2"/>
                      <a:pt x="734" y="2"/>
                    </a:cubicBezTo>
                    <a:cubicBezTo>
                      <a:pt x="1164" y="0"/>
                      <a:pt x="1164" y="0"/>
                      <a:pt x="1164" y="0"/>
                    </a:cubicBezTo>
                    <a:cubicBezTo>
                      <a:pt x="1332" y="0"/>
                      <a:pt x="1469" y="134"/>
                      <a:pt x="1469" y="302"/>
                    </a:cubicBezTo>
                    <a:cubicBezTo>
                      <a:pt x="1469" y="302"/>
                      <a:pt x="1469" y="302"/>
                      <a:pt x="1469" y="302"/>
                    </a:cubicBezTo>
                    <a:cubicBezTo>
                      <a:pt x="1469" y="357"/>
                      <a:pt x="1456" y="408"/>
                      <a:pt x="1430" y="453"/>
                    </a:cubicBezTo>
                    <a:cubicBezTo>
                      <a:pt x="1430" y="453"/>
                      <a:pt x="1430" y="453"/>
                      <a:pt x="1430" y="453"/>
                    </a:cubicBezTo>
                    <a:cubicBezTo>
                      <a:pt x="1378" y="544"/>
                      <a:pt x="1280" y="605"/>
                      <a:pt x="1168" y="606"/>
                    </a:cubicBezTo>
                    <a:cubicBezTo>
                      <a:pt x="737" y="608"/>
                      <a:pt x="737" y="608"/>
                      <a:pt x="737" y="608"/>
                    </a:cubicBezTo>
                    <a:cubicBezTo>
                      <a:pt x="306" y="610"/>
                      <a:pt x="306" y="610"/>
                      <a:pt x="306" y="610"/>
                    </a:cubicBezTo>
                    <a:cubicBezTo>
                      <a:pt x="193" y="610"/>
                      <a:pt x="95" y="550"/>
                      <a:pt x="43" y="460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89" name="ïşḻîḑé"/>
              <p:cNvSpPr/>
              <p:nvPr/>
            </p:nvSpPr>
            <p:spPr bwMode="auto">
              <a:xfrm>
                <a:off x="3333" y="2050"/>
                <a:ext cx="186" cy="40"/>
              </a:xfrm>
              <a:custGeom>
                <a:avLst/>
                <a:gdLst>
                  <a:gd name="T0" fmla="*/ 0 w 694"/>
                  <a:gd name="T1" fmla="*/ 0 h 150"/>
                  <a:gd name="T2" fmla="*/ 167 w 694"/>
                  <a:gd name="T3" fmla="*/ 39 h 150"/>
                  <a:gd name="T4" fmla="*/ 694 w 694"/>
                  <a:gd name="T5" fmla="*/ 37 h 150"/>
                  <a:gd name="T6" fmla="*/ 694 w 694"/>
                  <a:gd name="T7" fmla="*/ 148 h 150"/>
                  <a:gd name="T8" fmla="*/ 263 w 694"/>
                  <a:gd name="T9" fmla="*/ 150 h 150"/>
                  <a:gd name="T10" fmla="*/ 0 w 694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0">
                    <a:moveTo>
                      <a:pt x="0" y="0"/>
                    </a:moveTo>
                    <a:cubicBezTo>
                      <a:pt x="50" y="25"/>
                      <a:pt x="107" y="40"/>
                      <a:pt x="167" y="39"/>
                    </a:cubicBezTo>
                    <a:cubicBezTo>
                      <a:pt x="694" y="37"/>
                      <a:pt x="694" y="37"/>
                      <a:pt x="694" y="37"/>
                    </a:cubicBezTo>
                    <a:cubicBezTo>
                      <a:pt x="694" y="148"/>
                      <a:pt x="694" y="148"/>
                      <a:pt x="694" y="148"/>
                    </a:cubicBezTo>
                    <a:cubicBezTo>
                      <a:pt x="263" y="150"/>
                      <a:pt x="263" y="150"/>
                      <a:pt x="263" y="150"/>
                    </a:cubicBezTo>
                    <a:cubicBezTo>
                      <a:pt x="150" y="150"/>
                      <a:pt x="52" y="90"/>
                      <a:pt x="0" y="0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0" name="ïṣlïdè"/>
              <p:cNvSpPr/>
              <p:nvPr/>
            </p:nvSpPr>
            <p:spPr bwMode="auto">
              <a:xfrm>
                <a:off x="3321" y="1927"/>
                <a:ext cx="198" cy="134"/>
              </a:xfrm>
              <a:custGeom>
                <a:avLst/>
                <a:gdLst>
                  <a:gd name="T0" fmla="*/ 0 w 736"/>
                  <a:gd name="T1" fmla="*/ 307 h 498"/>
                  <a:gd name="T2" fmla="*/ 302 w 736"/>
                  <a:gd name="T3" fmla="*/ 3 h 498"/>
                  <a:gd name="T4" fmla="*/ 734 w 736"/>
                  <a:gd name="T5" fmla="*/ 0 h 498"/>
                  <a:gd name="T6" fmla="*/ 736 w 736"/>
                  <a:gd name="T7" fmla="*/ 495 h 498"/>
                  <a:gd name="T8" fmla="*/ 210 w 736"/>
                  <a:gd name="T9" fmla="*/ 497 h 498"/>
                  <a:gd name="T10" fmla="*/ 42 w 736"/>
                  <a:gd name="T11" fmla="*/ 458 h 498"/>
                  <a:gd name="T12" fmla="*/ 0 w 736"/>
                  <a:gd name="T13" fmla="*/ 307 h 498"/>
                  <a:gd name="T14" fmla="*/ 0 w 736"/>
                  <a:gd name="T15" fmla="*/ 307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6" h="498">
                    <a:moveTo>
                      <a:pt x="0" y="307"/>
                    </a:moveTo>
                    <a:cubicBezTo>
                      <a:pt x="0" y="140"/>
                      <a:pt x="135" y="3"/>
                      <a:pt x="302" y="3"/>
                    </a:cubicBezTo>
                    <a:cubicBezTo>
                      <a:pt x="734" y="0"/>
                      <a:pt x="734" y="0"/>
                      <a:pt x="734" y="0"/>
                    </a:cubicBezTo>
                    <a:cubicBezTo>
                      <a:pt x="736" y="495"/>
                      <a:pt x="736" y="495"/>
                      <a:pt x="736" y="495"/>
                    </a:cubicBezTo>
                    <a:cubicBezTo>
                      <a:pt x="210" y="497"/>
                      <a:pt x="210" y="497"/>
                      <a:pt x="210" y="497"/>
                    </a:cubicBezTo>
                    <a:cubicBezTo>
                      <a:pt x="150" y="498"/>
                      <a:pt x="92" y="483"/>
                      <a:pt x="42" y="458"/>
                    </a:cubicBezTo>
                    <a:cubicBezTo>
                      <a:pt x="16" y="414"/>
                      <a:pt x="0" y="362"/>
                      <a:pt x="0" y="307"/>
                    </a:cubicBezTo>
                    <a:cubicBezTo>
                      <a:pt x="0" y="307"/>
                      <a:pt x="0" y="307"/>
                      <a:pt x="0" y="307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1" name="iṡľiḑè"/>
              <p:cNvSpPr/>
              <p:nvPr/>
            </p:nvSpPr>
            <p:spPr bwMode="auto">
              <a:xfrm>
                <a:off x="3519" y="2048"/>
                <a:ext cx="186" cy="42"/>
              </a:xfrm>
              <a:custGeom>
                <a:avLst/>
                <a:gdLst>
                  <a:gd name="T0" fmla="*/ 526 w 694"/>
                  <a:gd name="T1" fmla="*/ 42 h 156"/>
                  <a:gd name="T2" fmla="*/ 694 w 694"/>
                  <a:gd name="T3" fmla="*/ 0 h 156"/>
                  <a:gd name="T4" fmla="*/ 431 w 694"/>
                  <a:gd name="T5" fmla="*/ 154 h 156"/>
                  <a:gd name="T6" fmla="*/ 0 w 694"/>
                  <a:gd name="T7" fmla="*/ 156 h 156"/>
                  <a:gd name="T8" fmla="*/ 0 w 694"/>
                  <a:gd name="T9" fmla="*/ 45 h 156"/>
                  <a:gd name="T10" fmla="*/ 526 w 694"/>
                  <a:gd name="T11" fmla="*/ 4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4" h="156">
                    <a:moveTo>
                      <a:pt x="526" y="42"/>
                    </a:moveTo>
                    <a:cubicBezTo>
                      <a:pt x="586" y="42"/>
                      <a:pt x="643" y="26"/>
                      <a:pt x="694" y="0"/>
                    </a:cubicBezTo>
                    <a:cubicBezTo>
                      <a:pt x="642" y="92"/>
                      <a:pt x="544" y="153"/>
                      <a:pt x="431" y="15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26" y="42"/>
                      <a:pt x="526" y="42"/>
                      <a:pt x="526" y="42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2" name="íṩḻïḋe"/>
              <p:cNvSpPr/>
              <p:nvPr/>
            </p:nvSpPr>
            <p:spPr bwMode="auto">
              <a:xfrm>
                <a:off x="3518" y="1927"/>
                <a:ext cx="197" cy="133"/>
              </a:xfrm>
              <a:custGeom>
                <a:avLst/>
                <a:gdLst>
                  <a:gd name="T0" fmla="*/ 3 w 735"/>
                  <a:gd name="T1" fmla="*/ 497 h 497"/>
                  <a:gd name="T2" fmla="*/ 0 w 735"/>
                  <a:gd name="T3" fmla="*/ 2 h 497"/>
                  <a:gd name="T4" fmla="*/ 431 w 735"/>
                  <a:gd name="T5" fmla="*/ 0 h 497"/>
                  <a:gd name="T6" fmla="*/ 735 w 735"/>
                  <a:gd name="T7" fmla="*/ 302 h 497"/>
                  <a:gd name="T8" fmla="*/ 735 w 735"/>
                  <a:gd name="T9" fmla="*/ 302 h 497"/>
                  <a:gd name="T10" fmla="*/ 696 w 735"/>
                  <a:gd name="T11" fmla="*/ 453 h 497"/>
                  <a:gd name="T12" fmla="*/ 529 w 735"/>
                  <a:gd name="T13" fmla="*/ 494 h 497"/>
                  <a:gd name="T14" fmla="*/ 3 w 735"/>
                  <a:gd name="T15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5" h="497">
                    <a:moveTo>
                      <a:pt x="3" y="497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31" y="0"/>
                      <a:pt x="431" y="0"/>
                      <a:pt x="431" y="0"/>
                    </a:cubicBezTo>
                    <a:cubicBezTo>
                      <a:pt x="598" y="0"/>
                      <a:pt x="735" y="134"/>
                      <a:pt x="735" y="302"/>
                    </a:cubicBezTo>
                    <a:cubicBezTo>
                      <a:pt x="735" y="302"/>
                      <a:pt x="735" y="302"/>
                      <a:pt x="735" y="302"/>
                    </a:cubicBezTo>
                    <a:cubicBezTo>
                      <a:pt x="735" y="357"/>
                      <a:pt x="722" y="408"/>
                      <a:pt x="696" y="453"/>
                    </a:cubicBezTo>
                    <a:cubicBezTo>
                      <a:pt x="646" y="479"/>
                      <a:pt x="589" y="494"/>
                      <a:pt x="529" y="494"/>
                    </a:cubicBezTo>
                    <a:cubicBezTo>
                      <a:pt x="3" y="497"/>
                      <a:pt x="3" y="497"/>
                      <a:pt x="3" y="49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3" name="ïŝliḋè"/>
              <p:cNvSpPr/>
              <p:nvPr/>
            </p:nvSpPr>
            <p:spPr bwMode="auto">
              <a:xfrm>
                <a:off x="3343" y="1945"/>
                <a:ext cx="175" cy="47"/>
              </a:xfrm>
              <a:custGeom>
                <a:avLst/>
                <a:gdLst>
                  <a:gd name="T0" fmla="*/ 303 w 653"/>
                  <a:gd name="T1" fmla="*/ 50 h 174"/>
                  <a:gd name="T2" fmla="*/ 252 w 653"/>
                  <a:gd name="T3" fmla="*/ 51 h 174"/>
                  <a:gd name="T4" fmla="*/ 252 w 653"/>
                  <a:gd name="T5" fmla="*/ 51 h 174"/>
                  <a:gd name="T6" fmla="*/ 170 w 653"/>
                  <a:gd name="T7" fmla="*/ 64 h 174"/>
                  <a:gd name="T8" fmla="*/ 47 w 653"/>
                  <a:gd name="T9" fmla="*/ 160 h 174"/>
                  <a:gd name="T10" fmla="*/ 40 w 653"/>
                  <a:gd name="T11" fmla="*/ 167 h 174"/>
                  <a:gd name="T12" fmla="*/ 13 w 653"/>
                  <a:gd name="T13" fmla="*/ 169 h 174"/>
                  <a:gd name="T14" fmla="*/ 1 w 653"/>
                  <a:gd name="T15" fmla="*/ 149 h 174"/>
                  <a:gd name="T16" fmla="*/ 1 w 653"/>
                  <a:gd name="T17" fmla="*/ 149 h 174"/>
                  <a:gd name="T18" fmla="*/ 1 w 653"/>
                  <a:gd name="T19" fmla="*/ 149 h 174"/>
                  <a:gd name="T20" fmla="*/ 0 w 653"/>
                  <a:gd name="T21" fmla="*/ 148 h 174"/>
                  <a:gd name="T22" fmla="*/ 4 w 653"/>
                  <a:gd name="T23" fmla="*/ 136 h 174"/>
                  <a:gd name="T24" fmla="*/ 158 w 653"/>
                  <a:gd name="T25" fmla="*/ 16 h 174"/>
                  <a:gd name="T26" fmla="*/ 252 w 653"/>
                  <a:gd name="T27" fmla="*/ 2 h 174"/>
                  <a:gd name="T28" fmla="*/ 302 w 653"/>
                  <a:gd name="T29" fmla="*/ 2 h 174"/>
                  <a:gd name="T30" fmla="*/ 653 w 653"/>
                  <a:gd name="T31" fmla="*/ 0 h 174"/>
                  <a:gd name="T32" fmla="*/ 653 w 653"/>
                  <a:gd name="T33" fmla="*/ 49 h 174"/>
                  <a:gd name="T34" fmla="*/ 303 w 653"/>
                  <a:gd name="T35" fmla="*/ 5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53" h="174">
                    <a:moveTo>
                      <a:pt x="303" y="50"/>
                    </a:moveTo>
                    <a:cubicBezTo>
                      <a:pt x="252" y="51"/>
                      <a:pt x="252" y="51"/>
                      <a:pt x="252" y="51"/>
                    </a:cubicBezTo>
                    <a:cubicBezTo>
                      <a:pt x="252" y="51"/>
                      <a:pt x="252" y="51"/>
                      <a:pt x="252" y="51"/>
                    </a:cubicBezTo>
                    <a:cubicBezTo>
                      <a:pt x="251" y="51"/>
                      <a:pt x="214" y="50"/>
                      <a:pt x="170" y="64"/>
                    </a:cubicBezTo>
                    <a:cubicBezTo>
                      <a:pt x="114" y="81"/>
                      <a:pt x="72" y="114"/>
                      <a:pt x="47" y="160"/>
                    </a:cubicBezTo>
                    <a:cubicBezTo>
                      <a:pt x="45" y="163"/>
                      <a:pt x="43" y="165"/>
                      <a:pt x="40" y="167"/>
                    </a:cubicBezTo>
                    <a:cubicBezTo>
                      <a:pt x="32" y="173"/>
                      <a:pt x="22" y="174"/>
                      <a:pt x="13" y="169"/>
                    </a:cubicBezTo>
                    <a:cubicBezTo>
                      <a:pt x="6" y="165"/>
                      <a:pt x="1" y="158"/>
                      <a:pt x="1" y="149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1" y="149"/>
                      <a:pt x="1" y="149"/>
                      <a:pt x="1" y="149"/>
                    </a:cubicBezTo>
                    <a:cubicBezTo>
                      <a:pt x="1" y="149"/>
                      <a:pt x="0" y="148"/>
                      <a:pt x="0" y="148"/>
                    </a:cubicBezTo>
                    <a:cubicBezTo>
                      <a:pt x="0" y="144"/>
                      <a:pt x="1" y="140"/>
                      <a:pt x="4" y="136"/>
                    </a:cubicBezTo>
                    <a:cubicBezTo>
                      <a:pt x="35" y="78"/>
                      <a:pt x="88" y="37"/>
                      <a:pt x="158" y="16"/>
                    </a:cubicBezTo>
                    <a:cubicBezTo>
                      <a:pt x="207" y="1"/>
                      <a:pt x="247" y="2"/>
                      <a:pt x="252" y="2"/>
                    </a:cubicBezTo>
                    <a:cubicBezTo>
                      <a:pt x="302" y="2"/>
                      <a:pt x="302" y="2"/>
                      <a:pt x="302" y="2"/>
                    </a:cubicBezTo>
                    <a:cubicBezTo>
                      <a:pt x="653" y="0"/>
                      <a:pt x="653" y="0"/>
                      <a:pt x="653" y="0"/>
                    </a:cubicBezTo>
                    <a:cubicBezTo>
                      <a:pt x="653" y="49"/>
                      <a:pt x="653" y="49"/>
                      <a:pt x="653" y="49"/>
                    </a:cubicBezTo>
                    <a:cubicBezTo>
                      <a:pt x="303" y="50"/>
                      <a:pt x="303" y="50"/>
                      <a:pt x="303" y="5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4" name="i$líḍe"/>
              <p:cNvSpPr/>
              <p:nvPr/>
            </p:nvSpPr>
            <p:spPr bwMode="auto">
              <a:xfrm>
                <a:off x="3518" y="1945"/>
                <a:ext cx="178" cy="45"/>
              </a:xfrm>
              <a:custGeom>
                <a:avLst/>
                <a:gdLst>
                  <a:gd name="T0" fmla="*/ 616 w 662"/>
                  <a:gd name="T1" fmla="*/ 157 h 171"/>
                  <a:gd name="T2" fmla="*/ 491 w 662"/>
                  <a:gd name="T3" fmla="*/ 62 h 171"/>
                  <a:gd name="T4" fmla="*/ 410 w 662"/>
                  <a:gd name="T5" fmla="*/ 50 h 171"/>
                  <a:gd name="T6" fmla="*/ 409 w 662"/>
                  <a:gd name="T7" fmla="*/ 50 h 171"/>
                  <a:gd name="T8" fmla="*/ 359 w 662"/>
                  <a:gd name="T9" fmla="*/ 50 h 171"/>
                  <a:gd name="T10" fmla="*/ 0 w 662"/>
                  <a:gd name="T11" fmla="*/ 52 h 171"/>
                  <a:gd name="T12" fmla="*/ 0 w 662"/>
                  <a:gd name="T13" fmla="*/ 3 h 171"/>
                  <a:gd name="T14" fmla="*/ 359 w 662"/>
                  <a:gd name="T15" fmla="*/ 1 h 171"/>
                  <a:gd name="T16" fmla="*/ 409 w 662"/>
                  <a:gd name="T17" fmla="*/ 1 h 171"/>
                  <a:gd name="T18" fmla="*/ 504 w 662"/>
                  <a:gd name="T19" fmla="*/ 14 h 171"/>
                  <a:gd name="T20" fmla="*/ 659 w 662"/>
                  <a:gd name="T21" fmla="*/ 132 h 171"/>
                  <a:gd name="T22" fmla="*/ 662 w 662"/>
                  <a:gd name="T23" fmla="*/ 144 h 171"/>
                  <a:gd name="T24" fmla="*/ 662 w 662"/>
                  <a:gd name="T25" fmla="*/ 146 h 171"/>
                  <a:gd name="T26" fmla="*/ 662 w 662"/>
                  <a:gd name="T27" fmla="*/ 146 h 171"/>
                  <a:gd name="T28" fmla="*/ 662 w 662"/>
                  <a:gd name="T29" fmla="*/ 146 h 171"/>
                  <a:gd name="T30" fmla="*/ 649 w 662"/>
                  <a:gd name="T31" fmla="*/ 166 h 171"/>
                  <a:gd name="T32" fmla="*/ 623 w 662"/>
                  <a:gd name="T33" fmla="*/ 164 h 171"/>
                  <a:gd name="T34" fmla="*/ 616 w 662"/>
                  <a:gd name="T35" fmla="*/ 15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2" h="171">
                    <a:moveTo>
                      <a:pt x="616" y="157"/>
                    </a:moveTo>
                    <a:cubicBezTo>
                      <a:pt x="590" y="111"/>
                      <a:pt x="548" y="79"/>
                      <a:pt x="491" y="62"/>
                    </a:cubicBezTo>
                    <a:cubicBezTo>
                      <a:pt x="447" y="49"/>
                      <a:pt x="410" y="50"/>
                      <a:pt x="410" y="50"/>
                    </a:cubicBezTo>
                    <a:cubicBezTo>
                      <a:pt x="409" y="50"/>
                      <a:pt x="409" y="50"/>
                      <a:pt x="409" y="50"/>
                    </a:cubicBezTo>
                    <a:cubicBezTo>
                      <a:pt x="359" y="50"/>
                      <a:pt x="359" y="50"/>
                      <a:pt x="359" y="5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59" y="1"/>
                      <a:pt x="359" y="1"/>
                      <a:pt x="359" y="1"/>
                    </a:cubicBezTo>
                    <a:cubicBezTo>
                      <a:pt x="409" y="1"/>
                      <a:pt x="409" y="1"/>
                      <a:pt x="409" y="1"/>
                    </a:cubicBezTo>
                    <a:cubicBezTo>
                      <a:pt x="414" y="1"/>
                      <a:pt x="454" y="0"/>
                      <a:pt x="504" y="14"/>
                    </a:cubicBezTo>
                    <a:cubicBezTo>
                      <a:pt x="573" y="35"/>
                      <a:pt x="627" y="75"/>
                      <a:pt x="659" y="132"/>
                    </a:cubicBezTo>
                    <a:cubicBezTo>
                      <a:pt x="661" y="136"/>
                      <a:pt x="662" y="140"/>
                      <a:pt x="662" y="144"/>
                    </a:cubicBezTo>
                    <a:cubicBezTo>
                      <a:pt x="662" y="145"/>
                      <a:pt x="662" y="145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2" y="146"/>
                      <a:pt x="662" y="146"/>
                      <a:pt x="662" y="146"/>
                    </a:cubicBezTo>
                    <a:cubicBezTo>
                      <a:pt x="661" y="154"/>
                      <a:pt x="657" y="162"/>
                      <a:pt x="649" y="166"/>
                    </a:cubicBezTo>
                    <a:cubicBezTo>
                      <a:pt x="641" y="171"/>
                      <a:pt x="630" y="170"/>
                      <a:pt x="623" y="164"/>
                    </a:cubicBezTo>
                    <a:cubicBezTo>
                      <a:pt x="620" y="162"/>
                      <a:pt x="618" y="160"/>
                      <a:pt x="616" y="157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5" name="iṥḷîďe"/>
              <p:cNvSpPr/>
              <p:nvPr/>
            </p:nvSpPr>
            <p:spPr bwMode="auto">
              <a:xfrm>
                <a:off x="3106" y="1828"/>
                <a:ext cx="395" cy="243"/>
              </a:xfrm>
              <a:custGeom>
                <a:avLst/>
                <a:gdLst>
                  <a:gd name="T0" fmla="*/ 1460 w 1473"/>
                  <a:gd name="T1" fmla="*/ 497 h 905"/>
                  <a:gd name="T2" fmla="*/ 1461 w 1473"/>
                  <a:gd name="T3" fmla="*/ 497 h 905"/>
                  <a:gd name="T4" fmla="*/ 1457 w 1473"/>
                  <a:gd name="T5" fmla="*/ 653 h 905"/>
                  <a:gd name="T6" fmla="*/ 1457 w 1473"/>
                  <a:gd name="T7" fmla="*/ 653 h 905"/>
                  <a:gd name="T8" fmla="*/ 1080 w 1473"/>
                  <a:gd name="T9" fmla="*/ 858 h 905"/>
                  <a:gd name="T10" fmla="*/ 666 w 1473"/>
                  <a:gd name="T11" fmla="*/ 735 h 905"/>
                  <a:gd name="T12" fmla="*/ 253 w 1473"/>
                  <a:gd name="T13" fmla="*/ 613 h 905"/>
                  <a:gd name="T14" fmla="*/ 48 w 1473"/>
                  <a:gd name="T15" fmla="*/ 236 h 905"/>
                  <a:gd name="T16" fmla="*/ 48 w 1473"/>
                  <a:gd name="T17" fmla="*/ 236 h 905"/>
                  <a:gd name="T18" fmla="*/ 129 w 1473"/>
                  <a:gd name="T19" fmla="*/ 103 h 905"/>
                  <a:gd name="T20" fmla="*/ 129 w 1473"/>
                  <a:gd name="T21" fmla="*/ 103 h 905"/>
                  <a:gd name="T22" fmla="*/ 425 w 1473"/>
                  <a:gd name="T23" fmla="*/ 32 h 905"/>
                  <a:gd name="T24" fmla="*/ 838 w 1473"/>
                  <a:gd name="T25" fmla="*/ 155 h 905"/>
                  <a:gd name="T26" fmla="*/ 1251 w 1473"/>
                  <a:gd name="T27" fmla="*/ 277 h 905"/>
                  <a:gd name="T28" fmla="*/ 1460 w 1473"/>
                  <a:gd name="T29" fmla="*/ 497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3" h="905">
                    <a:moveTo>
                      <a:pt x="1460" y="497"/>
                    </a:moveTo>
                    <a:cubicBezTo>
                      <a:pt x="1461" y="497"/>
                      <a:pt x="1461" y="497"/>
                      <a:pt x="1461" y="497"/>
                    </a:cubicBezTo>
                    <a:cubicBezTo>
                      <a:pt x="1472" y="547"/>
                      <a:pt x="1473" y="601"/>
                      <a:pt x="1457" y="653"/>
                    </a:cubicBezTo>
                    <a:cubicBezTo>
                      <a:pt x="1457" y="653"/>
                      <a:pt x="1457" y="653"/>
                      <a:pt x="1457" y="653"/>
                    </a:cubicBezTo>
                    <a:cubicBezTo>
                      <a:pt x="1409" y="814"/>
                      <a:pt x="1240" y="905"/>
                      <a:pt x="1080" y="858"/>
                    </a:cubicBezTo>
                    <a:cubicBezTo>
                      <a:pt x="666" y="735"/>
                      <a:pt x="666" y="735"/>
                      <a:pt x="666" y="735"/>
                    </a:cubicBezTo>
                    <a:cubicBezTo>
                      <a:pt x="253" y="613"/>
                      <a:pt x="253" y="613"/>
                      <a:pt x="253" y="613"/>
                    </a:cubicBezTo>
                    <a:cubicBezTo>
                      <a:pt x="93" y="565"/>
                      <a:pt x="0" y="397"/>
                      <a:pt x="48" y="236"/>
                    </a:cubicBezTo>
                    <a:cubicBezTo>
                      <a:pt x="48" y="236"/>
                      <a:pt x="48" y="236"/>
                      <a:pt x="48" y="236"/>
                    </a:cubicBezTo>
                    <a:cubicBezTo>
                      <a:pt x="64" y="184"/>
                      <a:pt x="92" y="138"/>
                      <a:pt x="129" y="103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205" y="30"/>
                      <a:pt x="317" y="0"/>
                      <a:pt x="425" y="32"/>
                    </a:cubicBezTo>
                    <a:cubicBezTo>
                      <a:pt x="838" y="155"/>
                      <a:pt x="838" y="155"/>
                      <a:pt x="838" y="155"/>
                    </a:cubicBezTo>
                    <a:cubicBezTo>
                      <a:pt x="1251" y="277"/>
                      <a:pt x="1251" y="277"/>
                      <a:pt x="1251" y="277"/>
                    </a:cubicBezTo>
                    <a:cubicBezTo>
                      <a:pt x="1359" y="309"/>
                      <a:pt x="1436" y="395"/>
                      <a:pt x="1460" y="497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6" name="işľíḓê"/>
              <p:cNvSpPr/>
              <p:nvPr/>
            </p:nvSpPr>
            <p:spPr bwMode="auto">
              <a:xfrm>
                <a:off x="3322" y="1869"/>
                <a:ext cx="175" cy="92"/>
              </a:xfrm>
              <a:custGeom>
                <a:avLst/>
                <a:gdLst>
                  <a:gd name="T0" fmla="*/ 654 w 654"/>
                  <a:gd name="T1" fmla="*/ 343 h 343"/>
                  <a:gd name="T2" fmla="*/ 505 w 654"/>
                  <a:gd name="T3" fmla="*/ 256 h 343"/>
                  <a:gd name="T4" fmla="*/ 0 w 654"/>
                  <a:gd name="T5" fmla="*/ 107 h 343"/>
                  <a:gd name="T6" fmla="*/ 31 w 654"/>
                  <a:gd name="T7" fmla="*/ 0 h 343"/>
                  <a:gd name="T8" fmla="*/ 445 w 654"/>
                  <a:gd name="T9" fmla="*/ 123 h 343"/>
                  <a:gd name="T10" fmla="*/ 654 w 654"/>
                  <a:gd name="T11" fmla="*/ 343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4" h="343">
                    <a:moveTo>
                      <a:pt x="654" y="343"/>
                    </a:moveTo>
                    <a:cubicBezTo>
                      <a:pt x="613" y="304"/>
                      <a:pt x="563" y="273"/>
                      <a:pt x="505" y="256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445" y="123"/>
                      <a:pt x="445" y="123"/>
                      <a:pt x="445" y="123"/>
                    </a:cubicBezTo>
                    <a:cubicBezTo>
                      <a:pt x="553" y="155"/>
                      <a:pt x="630" y="241"/>
                      <a:pt x="654" y="343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7" name="ïšlîḓe"/>
              <p:cNvSpPr/>
              <p:nvPr/>
            </p:nvSpPr>
            <p:spPr bwMode="auto">
              <a:xfrm>
                <a:off x="3284" y="1898"/>
                <a:ext cx="217" cy="173"/>
              </a:xfrm>
              <a:custGeom>
                <a:avLst/>
                <a:gdLst>
                  <a:gd name="T0" fmla="*/ 791 w 807"/>
                  <a:gd name="T1" fmla="*/ 392 h 644"/>
                  <a:gd name="T2" fmla="*/ 414 w 807"/>
                  <a:gd name="T3" fmla="*/ 597 h 644"/>
                  <a:gd name="T4" fmla="*/ 0 w 807"/>
                  <a:gd name="T5" fmla="*/ 474 h 644"/>
                  <a:gd name="T6" fmla="*/ 140 w 807"/>
                  <a:gd name="T7" fmla="*/ 0 h 644"/>
                  <a:gd name="T8" fmla="*/ 645 w 807"/>
                  <a:gd name="T9" fmla="*/ 149 h 644"/>
                  <a:gd name="T10" fmla="*/ 795 w 807"/>
                  <a:gd name="T11" fmla="*/ 236 h 644"/>
                  <a:gd name="T12" fmla="*/ 791 w 807"/>
                  <a:gd name="T13" fmla="*/ 392 h 644"/>
                  <a:gd name="T14" fmla="*/ 791 w 807"/>
                  <a:gd name="T15" fmla="*/ 392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7" h="644">
                    <a:moveTo>
                      <a:pt x="791" y="392"/>
                    </a:moveTo>
                    <a:cubicBezTo>
                      <a:pt x="743" y="553"/>
                      <a:pt x="574" y="644"/>
                      <a:pt x="414" y="597"/>
                    </a:cubicBezTo>
                    <a:cubicBezTo>
                      <a:pt x="0" y="474"/>
                      <a:pt x="0" y="474"/>
                      <a:pt x="0" y="474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645" y="149"/>
                      <a:pt x="645" y="149"/>
                      <a:pt x="645" y="149"/>
                    </a:cubicBezTo>
                    <a:cubicBezTo>
                      <a:pt x="703" y="166"/>
                      <a:pt x="754" y="197"/>
                      <a:pt x="795" y="236"/>
                    </a:cubicBezTo>
                    <a:cubicBezTo>
                      <a:pt x="807" y="285"/>
                      <a:pt x="807" y="340"/>
                      <a:pt x="791" y="392"/>
                    </a:cubicBezTo>
                    <a:cubicBezTo>
                      <a:pt x="791" y="392"/>
                      <a:pt x="791" y="392"/>
                      <a:pt x="791" y="392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8" name="ïSḷïḓê"/>
              <p:cNvSpPr/>
              <p:nvPr/>
            </p:nvSpPr>
            <p:spPr bwMode="auto">
              <a:xfrm>
                <a:off x="3140" y="1828"/>
                <a:ext cx="190" cy="70"/>
              </a:xfrm>
              <a:custGeom>
                <a:avLst/>
                <a:gdLst>
                  <a:gd name="T0" fmla="*/ 174 w 709"/>
                  <a:gd name="T1" fmla="*/ 111 h 261"/>
                  <a:gd name="T2" fmla="*/ 0 w 709"/>
                  <a:gd name="T3" fmla="*/ 103 h 261"/>
                  <a:gd name="T4" fmla="*/ 297 w 709"/>
                  <a:gd name="T5" fmla="*/ 32 h 261"/>
                  <a:gd name="T6" fmla="*/ 709 w 709"/>
                  <a:gd name="T7" fmla="*/ 154 h 261"/>
                  <a:gd name="T8" fmla="*/ 678 w 709"/>
                  <a:gd name="T9" fmla="*/ 261 h 261"/>
                  <a:gd name="T10" fmla="*/ 174 w 709"/>
                  <a:gd name="T11" fmla="*/ 11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261">
                    <a:moveTo>
                      <a:pt x="174" y="111"/>
                    </a:moveTo>
                    <a:cubicBezTo>
                      <a:pt x="116" y="94"/>
                      <a:pt x="56" y="93"/>
                      <a:pt x="0" y="103"/>
                    </a:cubicBezTo>
                    <a:cubicBezTo>
                      <a:pt x="77" y="30"/>
                      <a:pt x="188" y="0"/>
                      <a:pt x="297" y="32"/>
                    </a:cubicBezTo>
                    <a:cubicBezTo>
                      <a:pt x="709" y="154"/>
                      <a:pt x="709" y="154"/>
                      <a:pt x="709" y="154"/>
                    </a:cubicBezTo>
                    <a:cubicBezTo>
                      <a:pt x="678" y="261"/>
                      <a:pt x="678" y="261"/>
                      <a:pt x="678" y="261"/>
                    </a:cubicBezTo>
                    <a:cubicBezTo>
                      <a:pt x="174" y="111"/>
                      <a:pt x="174" y="111"/>
                      <a:pt x="174" y="111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99" name="íṧľïḓê"/>
              <p:cNvSpPr/>
              <p:nvPr/>
            </p:nvSpPr>
            <p:spPr bwMode="auto">
              <a:xfrm>
                <a:off x="3106" y="1853"/>
                <a:ext cx="216" cy="172"/>
              </a:xfrm>
              <a:custGeom>
                <a:avLst/>
                <a:gdLst>
                  <a:gd name="T0" fmla="*/ 806 w 806"/>
                  <a:gd name="T1" fmla="*/ 169 h 643"/>
                  <a:gd name="T2" fmla="*/ 666 w 806"/>
                  <a:gd name="T3" fmla="*/ 643 h 643"/>
                  <a:gd name="T4" fmla="*/ 253 w 806"/>
                  <a:gd name="T5" fmla="*/ 521 h 643"/>
                  <a:gd name="T6" fmla="*/ 48 w 806"/>
                  <a:gd name="T7" fmla="*/ 144 h 643"/>
                  <a:gd name="T8" fmla="*/ 48 w 806"/>
                  <a:gd name="T9" fmla="*/ 144 h 643"/>
                  <a:gd name="T10" fmla="*/ 129 w 806"/>
                  <a:gd name="T11" fmla="*/ 11 h 643"/>
                  <a:gd name="T12" fmla="*/ 302 w 806"/>
                  <a:gd name="T13" fmla="*/ 19 h 643"/>
                  <a:gd name="T14" fmla="*/ 806 w 806"/>
                  <a:gd name="T15" fmla="*/ 169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6" h="643">
                    <a:moveTo>
                      <a:pt x="806" y="169"/>
                    </a:moveTo>
                    <a:cubicBezTo>
                      <a:pt x="666" y="643"/>
                      <a:pt x="666" y="643"/>
                      <a:pt x="666" y="643"/>
                    </a:cubicBezTo>
                    <a:cubicBezTo>
                      <a:pt x="253" y="521"/>
                      <a:pt x="253" y="521"/>
                      <a:pt x="253" y="521"/>
                    </a:cubicBezTo>
                    <a:cubicBezTo>
                      <a:pt x="92" y="473"/>
                      <a:pt x="0" y="305"/>
                      <a:pt x="48" y="144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64" y="92"/>
                      <a:pt x="92" y="46"/>
                      <a:pt x="129" y="11"/>
                    </a:cubicBezTo>
                    <a:cubicBezTo>
                      <a:pt x="185" y="0"/>
                      <a:pt x="244" y="2"/>
                      <a:pt x="302" y="19"/>
                    </a:cubicBezTo>
                    <a:cubicBezTo>
                      <a:pt x="806" y="169"/>
                      <a:pt x="806" y="169"/>
                      <a:pt x="806" y="169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0" name="íš1íďe"/>
              <p:cNvSpPr/>
              <p:nvPr/>
            </p:nvSpPr>
            <p:spPr bwMode="auto">
              <a:xfrm>
                <a:off x="3289" y="1995"/>
                <a:ext cx="180" cy="47"/>
              </a:xfrm>
              <a:custGeom>
                <a:avLst/>
                <a:gdLst>
                  <a:gd name="T0" fmla="*/ 350 w 670"/>
                  <a:gd name="T1" fmla="*/ 100 h 174"/>
                  <a:gd name="T2" fmla="*/ 398 w 670"/>
                  <a:gd name="T3" fmla="*/ 114 h 174"/>
                  <a:gd name="T4" fmla="*/ 399 w 670"/>
                  <a:gd name="T5" fmla="*/ 114 h 174"/>
                  <a:gd name="T6" fmla="*/ 481 w 670"/>
                  <a:gd name="T7" fmla="*/ 125 h 174"/>
                  <a:gd name="T8" fmla="*/ 627 w 670"/>
                  <a:gd name="T9" fmla="*/ 69 h 174"/>
                  <a:gd name="T10" fmla="*/ 635 w 670"/>
                  <a:gd name="T11" fmla="*/ 64 h 174"/>
                  <a:gd name="T12" fmla="*/ 661 w 670"/>
                  <a:gd name="T13" fmla="*/ 70 h 174"/>
                  <a:gd name="T14" fmla="*/ 668 w 670"/>
                  <a:gd name="T15" fmla="*/ 93 h 174"/>
                  <a:gd name="T16" fmla="*/ 668 w 670"/>
                  <a:gd name="T17" fmla="*/ 93 h 174"/>
                  <a:gd name="T18" fmla="*/ 668 w 670"/>
                  <a:gd name="T19" fmla="*/ 92 h 174"/>
                  <a:gd name="T20" fmla="*/ 667 w 670"/>
                  <a:gd name="T21" fmla="*/ 94 h 174"/>
                  <a:gd name="T22" fmla="*/ 661 w 670"/>
                  <a:gd name="T23" fmla="*/ 104 h 174"/>
                  <a:gd name="T24" fmla="*/ 479 w 670"/>
                  <a:gd name="T25" fmla="*/ 174 h 174"/>
                  <a:gd name="T26" fmla="*/ 384 w 670"/>
                  <a:gd name="T27" fmla="*/ 161 h 174"/>
                  <a:gd name="T28" fmla="*/ 336 w 670"/>
                  <a:gd name="T29" fmla="*/ 147 h 174"/>
                  <a:gd name="T30" fmla="*/ 0 w 670"/>
                  <a:gd name="T31" fmla="*/ 47 h 174"/>
                  <a:gd name="T32" fmla="*/ 14 w 670"/>
                  <a:gd name="T33" fmla="*/ 0 h 174"/>
                  <a:gd name="T34" fmla="*/ 350 w 670"/>
                  <a:gd name="T35" fmla="*/ 10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0" h="174">
                    <a:moveTo>
                      <a:pt x="350" y="100"/>
                    </a:moveTo>
                    <a:cubicBezTo>
                      <a:pt x="398" y="114"/>
                      <a:pt x="398" y="114"/>
                      <a:pt x="398" y="114"/>
                    </a:cubicBezTo>
                    <a:cubicBezTo>
                      <a:pt x="399" y="114"/>
                      <a:pt x="399" y="114"/>
                      <a:pt x="399" y="114"/>
                    </a:cubicBezTo>
                    <a:cubicBezTo>
                      <a:pt x="400" y="114"/>
                      <a:pt x="435" y="125"/>
                      <a:pt x="481" y="125"/>
                    </a:cubicBezTo>
                    <a:cubicBezTo>
                      <a:pt x="540" y="125"/>
                      <a:pt x="589" y="106"/>
                      <a:pt x="627" y="69"/>
                    </a:cubicBezTo>
                    <a:cubicBezTo>
                      <a:pt x="629" y="67"/>
                      <a:pt x="632" y="65"/>
                      <a:pt x="635" y="64"/>
                    </a:cubicBezTo>
                    <a:cubicBezTo>
                      <a:pt x="644" y="60"/>
                      <a:pt x="654" y="63"/>
                      <a:pt x="661" y="70"/>
                    </a:cubicBezTo>
                    <a:cubicBezTo>
                      <a:pt x="668" y="76"/>
                      <a:pt x="670" y="84"/>
                      <a:pt x="668" y="93"/>
                    </a:cubicBezTo>
                    <a:cubicBezTo>
                      <a:pt x="668" y="93"/>
                      <a:pt x="668" y="93"/>
                      <a:pt x="668" y="93"/>
                    </a:cubicBezTo>
                    <a:cubicBezTo>
                      <a:pt x="668" y="92"/>
                      <a:pt x="668" y="92"/>
                      <a:pt x="668" y="92"/>
                    </a:cubicBezTo>
                    <a:cubicBezTo>
                      <a:pt x="668" y="93"/>
                      <a:pt x="668" y="93"/>
                      <a:pt x="667" y="94"/>
                    </a:cubicBezTo>
                    <a:cubicBezTo>
                      <a:pt x="666" y="98"/>
                      <a:pt x="664" y="101"/>
                      <a:pt x="661" y="104"/>
                    </a:cubicBezTo>
                    <a:cubicBezTo>
                      <a:pt x="614" y="150"/>
                      <a:pt x="551" y="174"/>
                      <a:pt x="479" y="174"/>
                    </a:cubicBezTo>
                    <a:cubicBezTo>
                      <a:pt x="428" y="174"/>
                      <a:pt x="389" y="162"/>
                      <a:pt x="384" y="161"/>
                    </a:cubicBezTo>
                    <a:cubicBezTo>
                      <a:pt x="336" y="147"/>
                      <a:pt x="336" y="147"/>
                      <a:pt x="336" y="1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350" y="100"/>
                      <a:pt x="350" y="100"/>
                      <a:pt x="350" y="100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1" name="îṧļïḓè"/>
              <p:cNvSpPr/>
              <p:nvPr/>
            </p:nvSpPr>
            <p:spPr bwMode="auto">
              <a:xfrm>
                <a:off x="3130" y="1915"/>
                <a:ext cx="163" cy="93"/>
              </a:xfrm>
              <a:custGeom>
                <a:avLst/>
                <a:gdLst>
                  <a:gd name="T0" fmla="*/ 49 w 608"/>
                  <a:gd name="T1" fmla="*/ 21 h 346"/>
                  <a:gd name="T2" fmla="*/ 141 w 608"/>
                  <a:gd name="T3" fmla="*/ 148 h 346"/>
                  <a:gd name="T4" fmla="*/ 215 w 608"/>
                  <a:gd name="T5" fmla="*/ 183 h 346"/>
                  <a:gd name="T6" fmla="*/ 216 w 608"/>
                  <a:gd name="T7" fmla="*/ 183 h 346"/>
                  <a:gd name="T8" fmla="*/ 264 w 608"/>
                  <a:gd name="T9" fmla="*/ 197 h 346"/>
                  <a:gd name="T10" fmla="*/ 608 w 608"/>
                  <a:gd name="T11" fmla="*/ 299 h 346"/>
                  <a:gd name="T12" fmla="*/ 594 w 608"/>
                  <a:gd name="T13" fmla="*/ 346 h 346"/>
                  <a:gd name="T14" fmla="*/ 250 w 608"/>
                  <a:gd name="T15" fmla="*/ 244 h 346"/>
                  <a:gd name="T16" fmla="*/ 202 w 608"/>
                  <a:gd name="T17" fmla="*/ 230 h 346"/>
                  <a:gd name="T18" fmla="*/ 115 w 608"/>
                  <a:gd name="T19" fmla="*/ 190 h 346"/>
                  <a:gd name="T20" fmla="*/ 1 w 608"/>
                  <a:gd name="T21" fmla="*/ 32 h 346"/>
                  <a:gd name="T22" fmla="*/ 1 w 608"/>
                  <a:gd name="T23" fmla="*/ 20 h 346"/>
                  <a:gd name="T24" fmla="*/ 2 w 608"/>
                  <a:gd name="T25" fmla="*/ 18 h 346"/>
                  <a:gd name="T26" fmla="*/ 2 w 608"/>
                  <a:gd name="T27" fmla="*/ 18 h 346"/>
                  <a:gd name="T28" fmla="*/ 2 w 608"/>
                  <a:gd name="T29" fmla="*/ 18 h 346"/>
                  <a:gd name="T30" fmla="*/ 19 w 608"/>
                  <a:gd name="T31" fmla="*/ 3 h 346"/>
                  <a:gd name="T32" fmla="*/ 44 w 608"/>
                  <a:gd name="T33" fmla="*/ 12 h 346"/>
                  <a:gd name="T34" fmla="*/ 49 w 608"/>
                  <a:gd name="T35" fmla="*/ 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8" h="346">
                    <a:moveTo>
                      <a:pt x="49" y="21"/>
                    </a:moveTo>
                    <a:cubicBezTo>
                      <a:pt x="60" y="72"/>
                      <a:pt x="91" y="115"/>
                      <a:pt x="141" y="148"/>
                    </a:cubicBezTo>
                    <a:cubicBezTo>
                      <a:pt x="179" y="173"/>
                      <a:pt x="215" y="183"/>
                      <a:pt x="215" y="183"/>
                    </a:cubicBezTo>
                    <a:cubicBezTo>
                      <a:pt x="216" y="183"/>
                      <a:pt x="216" y="183"/>
                      <a:pt x="216" y="183"/>
                    </a:cubicBezTo>
                    <a:cubicBezTo>
                      <a:pt x="264" y="197"/>
                      <a:pt x="264" y="197"/>
                      <a:pt x="264" y="197"/>
                    </a:cubicBezTo>
                    <a:cubicBezTo>
                      <a:pt x="608" y="299"/>
                      <a:pt x="608" y="299"/>
                      <a:pt x="608" y="299"/>
                    </a:cubicBezTo>
                    <a:cubicBezTo>
                      <a:pt x="594" y="346"/>
                      <a:pt x="594" y="346"/>
                      <a:pt x="594" y="346"/>
                    </a:cubicBezTo>
                    <a:cubicBezTo>
                      <a:pt x="250" y="244"/>
                      <a:pt x="250" y="244"/>
                      <a:pt x="250" y="244"/>
                    </a:cubicBezTo>
                    <a:cubicBezTo>
                      <a:pt x="202" y="230"/>
                      <a:pt x="202" y="230"/>
                      <a:pt x="202" y="230"/>
                    </a:cubicBezTo>
                    <a:cubicBezTo>
                      <a:pt x="197" y="229"/>
                      <a:pt x="158" y="218"/>
                      <a:pt x="115" y="190"/>
                    </a:cubicBezTo>
                    <a:cubicBezTo>
                      <a:pt x="55" y="150"/>
                      <a:pt x="15" y="96"/>
                      <a:pt x="1" y="32"/>
                    </a:cubicBezTo>
                    <a:cubicBezTo>
                      <a:pt x="0" y="28"/>
                      <a:pt x="0" y="24"/>
                      <a:pt x="1" y="20"/>
                    </a:cubicBezTo>
                    <a:cubicBezTo>
                      <a:pt x="1" y="19"/>
                      <a:pt x="1" y="19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4" y="10"/>
                      <a:pt x="11" y="4"/>
                      <a:pt x="19" y="3"/>
                    </a:cubicBezTo>
                    <a:cubicBezTo>
                      <a:pt x="29" y="0"/>
                      <a:pt x="39" y="4"/>
                      <a:pt x="44" y="12"/>
                    </a:cubicBezTo>
                    <a:cubicBezTo>
                      <a:pt x="47" y="14"/>
                      <a:pt x="48" y="18"/>
                      <a:pt x="49" y="21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2" name="îṡḻíḋè"/>
              <p:cNvSpPr/>
              <p:nvPr/>
            </p:nvSpPr>
            <p:spPr bwMode="auto">
              <a:xfrm>
                <a:off x="3486" y="1646"/>
                <a:ext cx="373" cy="295"/>
              </a:xfrm>
              <a:custGeom>
                <a:avLst/>
                <a:gdLst>
                  <a:gd name="T0" fmla="*/ 1391 w 1393"/>
                  <a:gd name="T1" fmla="*/ 761 h 1103"/>
                  <a:gd name="T2" fmla="*/ 1392 w 1393"/>
                  <a:gd name="T3" fmla="*/ 761 h 1103"/>
                  <a:gd name="T4" fmla="*/ 1350 w 1393"/>
                  <a:gd name="T5" fmla="*/ 912 h 1103"/>
                  <a:gd name="T6" fmla="*/ 1350 w 1393"/>
                  <a:gd name="T7" fmla="*/ 912 h 1103"/>
                  <a:gd name="T8" fmla="*/ 935 w 1393"/>
                  <a:gd name="T9" fmla="*/ 1018 h 1103"/>
                  <a:gd name="T10" fmla="*/ 563 w 1393"/>
                  <a:gd name="T11" fmla="*/ 798 h 1103"/>
                  <a:gd name="T12" fmla="*/ 193 w 1393"/>
                  <a:gd name="T13" fmla="*/ 578 h 1103"/>
                  <a:gd name="T14" fmla="*/ 86 w 1393"/>
                  <a:gd name="T15" fmla="*/ 163 h 1103"/>
                  <a:gd name="T16" fmla="*/ 86 w 1393"/>
                  <a:gd name="T17" fmla="*/ 163 h 1103"/>
                  <a:gd name="T18" fmla="*/ 197 w 1393"/>
                  <a:gd name="T19" fmla="*/ 53 h 1103"/>
                  <a:gd name="T20" fmla="*/ 197 w 1393"/>
                  <a:gd name="T21" fmla="*/ 53 h 1103"/>
                  <a:gd name="T22" fmla="*/ 501 w 1393"/>
                  <a:gd name="T23" fmla="*/ 57 h 1103"/>
                  <a:gd name="T24" fmla="*/ 872 w 1393"/>
                  <a:gd name="T25" fmla="*/ 277 h 1103"/>
                  <a:gd name="T26" fmla="*/ 1243 w 1393"/>
                  <a:gd name="T27" fmla="*/ 496 h 1103"/>
                  <a:gd name="T28" fmla="*/ 1391 w 1393"/>
                  <a:gd name="T29" fmla="*/ 761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3" h="1103">
                    <a:moveTo>
                      <a:pt x="1391" y="761"/>
                    </a:moveTo>
                    <a:cubicBezTo>
                      <a:pt x="1392" y="761"/>
                      <a:pt x="1392" y="761"/>
                      <a:pt x="1392" y="761"/>
                    </a:cubicBezTo>
                    <a:cubicBezTo>
                      <a:pt x="1391" y="812"/>
                      <a:pt x="1378" y="865"/>
                      <a:pt x="1350" y="912"/>
                    </a:cubicBezTo>
                    <a:cubicBezTo>
                      <a:pt x="1350" y="912"/>
                      <a:pt x="1350" y="912"/>
                      <a:pt x="1350" y="912"/>
                    </a:cubicBezTo>
                    <a:cubicBezTo>
                      <a:pt x="1264" y="1055"/>
                      <a:pt x="1079" y="1103"/>
                      <a:pt x="935" y="1018"/>
                    </a:cubicBezTo>
                    <a:cubicBezTo>
                      <a:pt x="563" y="798"/>
                      <a:pt x="563" y="798"/>
                      <a:pt x="563" y="798"/>
                    </a:cubicBezTo>
                    <a:cubicBezTo>
                      <a:pt x="193" y="578"/>
                      <a:pt x="193" y="578"/>
                      <a:pt x="193" y="578"/>
                    </a:cubicBezTo>
                    <a:cubicBezTo>
                      <a:pt x="49" y="493"/>
                      <a:pt x="0" y="307"/>
                      <a:pt x="86" y="163"/>
                    </a:cubicBezTo>
                    <a:cubicBezTo>
                      <a:pt x="86" y="163"/>
                      <a:pt x="86" y="163"/>
                      <a:pt x="86" y="163"/>
                    </a:cubicBezTo>
                    <a:cubicBezTo>
                      <a:pt x="115" y="116"/>
                      <a:pt x="153" y="78"/>
                      <a:pt x="197" y="53"/>
                    </a:cubicBezTo>
                    <a:cubicBezTo>
                      <a:pt x="197" y="53"/>
                      <a:pt x="197" y="53"/>
                      <a:pt x="197" y="53"/>
                    </a:cubicBezTo>
                    <a:cubicBezTo>
                      <a:pt x="289" y="2"/>
                      <a:pt x="404" y="0"/>
                      <a:pt x="501" y="57"/>
                    </a:cubicBezTo>
                    <a:cubicBezTo>
                      <a:pt x="872" y="277"/>
                      <a:pt x="872" y="277"/>
                      <a:pt x="872" y="277"/>
                    </a:cubicBezTo>
                    <a:cubicBezTo>
                      <a:pt x="1243" y="496"/>
                      <a:pt x="1243" y="496"/>
                      <a:pt x="1243" y="496"/>
                    </a:cubicBezTo>
                    <a:cubicBezTo>
                      <a:pt x="1339" y="554"/>
                      <a:pt x="1393" y="656"/>
                      <a:pt x="1391" y="761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3" name="iṥľiḍè"/>
              <p:cNvSpPr/>
              <p:nvPr/>
            </p:nvSpPr>
            <p:spPr bwMode="auto">
              <a:xfrm>
                <a:off x="3704" y="1720"/>
                <a:ext cx="155" cy="130"/>
              </a:xfrm>
              <a:custGeom>
                <a:avLst/>
                <a:gdLst>
                  <a:gd name="T0" fmla="*/ 576 w 578"/>
                  <a:gd name="T1" fmla="*/ 484 h 484"/>
                  <a:gd name="T2" fmla="*/ 453 w 578"/>
                  <a:gd name="T3" fmla="*/ 363 h 484"/>
                  <a:gd name="T4" fmla="*/ 0 w 578"/>
                  <a:gd name="T5" fmla="*/ 95 h 484"/>
                  <a:gd name="T6" fmla="*/ 57 w 578"/>
                  <a:gd name="T7" fmla="*/ 0 h 484"/>
                  <a:gd name="T8" fmla="*/ 427 w 578"/>
                  <a:gd name="T9" fmla="*/ 219 h 484"/>
                  <a:gd name="T10" fmla="*/ 576 w 578"/>
                  <a:gd name="T11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8" h="484">
                    <a:moveTo>
                      <a:pt x="576" y="484"/>
                    </a:moveTo>
                    <a:cubicBezTo>
                      <a:pt x="546" y="436"/>
                      <a:pt x="505" y="394"/>
                      <a:pt x="453" y="36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27" y="219"/>
                      <a:pt x="427" y="219"/>
                      <a:pt x="427" y="219"/>
                    </a:cubicBezTo>
                    <a:cubicBezTo>
                      <a:pt x="524" y="277"/>
                      <a:pt x="578" y="379"/>
                      <a:pt x="576" y="484"/>
                    </a:cubicBezTo>
                  </a:path>
                </a:pathLst>
              </a:custGeom>
              <a:solidFill>
                <a:srgbClr val="AD3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4" name="íśḷïḋe"/>
              <p:cNvSpPr/>
              <p:nvPr/>
            </p:nvSpPr>
            <p:spPr bwMode="auto">
              <a:xfrm>
                <a:off x="3637" y="1745"/>
                <a:ext cx="222" cy="196"/>
              </a:xfrm>
              <a:custGeom>
                <a:avLst/>
                <a:gdLst>
                  <a:gd name="T0" fmla="*/ 787 w 829"/>
                  <a:gd name="T1" fmla="*/ 540 h 731"/>
                  <a:gd name="T2" fmla="*/ 372 w 829"/>
                  <a:gd name="T3" fmla="*/ 646 h 731"/>
                  <a:gd name="T4" fmla="*/ 0 w 829"/>
                  <a:gd name="T5" fmla="*/ 426 h 731"/>
                  <a:gd name="T6" fmla="*/ 252 w 829"/>
                  <a:gd name="T7" fmla="*/ 0 h 731"/>
                  <a:gd name="T8" fmla="*/ 705 w 829"/>
                  <a:gd name="T9" fmla="*/ 269 h 731"/>
                  <a:gd name="T10" fmla="*/ 829 w 829"/>
                  <a:gd name="T11" fmla="*/ 389 h 731"/>
                  <a:gd name="T12" fmla="*/ 787 w 829"/>
                  <a:gd name="T13" fmla="*/ 540 h 731"/>
                  <a:gd name="T14" fmla="*/ 787 w 829"/>
                  <a:gd name="T15" fmla="*/ 54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9" h="731">
                    <a:moveTo>
                      <a:pt x="787" y="540"/>
                    </a:moveTo>
                    <a:cubicBezTo>
                      <a:pt x="701" y="683"/>
                      <a:pt x="516" y="731"/>
                      <a:pt x="372" y="646"/>
                    </a:cubicBezTo>
                    <a:cubicBezTo>
                      <a:pt x="0" y="426"/>
                      <a:pt x="0" y="426"/>
                      <a:pt x="0" y="426"/>
                    </a:cubicBezTo>
                    <a:cubicBezTo>
                      <a:pt x="252" y="0"/>
                      <a:pt x="252" y="0"/>
                      <a:pt x="252" y="0"/>
                    </a:cubicBezTo>
                    <a:cubicBezTo>
                      <a:pt x="705" y="269"/>
                      <a:pt x="705" y="269"/>
                      <a:pt x="705" y="269"/>
                    </a:cubicBezTo>
                    <a:cubicBezTo>
                      <a:pt x="757" y="299"/>
                      <a:pt x="799" y="341"/>
                      <a:pt x="829" y="389"/>
                    </a:cubicBezTo>
                    <a:cubicBezTo>
                      <a:pt x="829" y="440"/>
                      <a:pt x="815" y="492"/>
                      <a:pt x="787" y="540"/>
                    </a:cubicBezTo>
                    <a:cubicBezTo>
                      <a:pt x="787" y="540"/>
                      <a:pt x="787" y="540"/>
                      <a:pt x="787" y="540"/>
                    </a:cubicBezTo>
                  </a:path>
                </a:pathLst>
              </a:custGeom>
              <a:solidFill>
                <a:srgbClr val="C13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5" name="îślîdê"/>
              <p:cNvSpPr/>
              <p:nvPr/>
            </p:nvSpPr>
            <p:spPr bwMode="auto">
              <a:xfrm>
                <a:off x="3539" y="1646"/>
                <a:ext cx="181" cy="99"/>
              </a:xfrm>
              <a:custGeom>
                <a:avLst/>
                <a:gdLst>
                  <a:gd name="T0" fmla="*/ 165 w 675"/>
                  <a:gd name="T1" fmla="*/ 104 h 372"/>
                  <a:gd name="T2" fmla="*/ 0 w 675"/>
                  <a:gd name="T3" fmla="*/ 53 h 372"/>
                  <a:gd name="T4" fmla="*/ 304 w 675"/>
                  <a:gd name="T5" fmla="*/ 57 h 372"/>
                  <a:gd name="T6" fmla="*/ 675 w 675"/>
                  <a:gd name="T7" fmla="*/ 277 h 372"/>
                  <a:gd name="T8" fmla="*/ 618 w 675"/>
                  <a:gd name="T9" fmla="*/ 372 h 372"/>
                  <a:gd name="T10" fmla="*/ 165 w 675"/>
                  <a:gd name="T11" fmla="*/ 104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5" h="372">
                    <a:moveTo>
                      <a:pt x="165" y="104"/>
                    </a:moveTo>
                    <a:cubicBezTo>
                      <a:pt x="113" y="73"/>
                      <a:pt x="56" y="57"/>
                      <a:pt x="0" y="53"/>
                    </a:cubicBezTo>
                    <a:cubicBezTo>
                      <a:pt x="91" y="2"/>
                      <a:pt x="207" y="0"/>
                      <a:pt x="304" y="57"/>
                    </a:cubicBezTo>
                    <a:cubicBezTo>
                      <a:pt x="675" y="277"/>
                      <a:pt x="675" y="277"/>
                      <a:pt x="675" y="277"/>
                    </a:cubicBezTo>
                    <a:cubicBezTo>
                      <a:pt x="618" y="372"/>
                      <a:pt x="618" y="372"/>
                      <a:pt x="618" y="372"/>
                    </a:cubicBezTo>
                    <a:cubicBezTo>
                      <a:pt x="165" y="104"/>
                      <a:pt x="165" y="104"/>
                      <a:pt x="165" y="104"/>
                    </a:cubicBezTo>
                  </a:path>
                </a:pathLst>
              </a:custGeom>
              <a:solidFill>
                <a:srgbClr val="1382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6" name="ïṩḻíďê"/>
              <p:cNvSpPr/>
              <p:nvPr/>
            </p:nvSpPr>
            <p:spPr bwMode="auto">
              <a:xfrm>
                <a:off x="3486" y="1660"/>
                <a:ext cx="218" cy="199"/>
              </a:xfrm>
              <a:custGeom>
                <a:avLst/>
                <a:gdLst>
                  <a:gd name="T0" fmla="*/ 815 w 815"/>
                  <a:gd name="T1" fmla="*/ 319 h 744"/>
                  <a:gd name="T2" fmla="*/ 563 w 815"/>
                  <a:gd name="T3" fmla="*/ 744 h 744"/>
                  <a:gd name="T4" fmla="*/ 193 w 815"/>
                  <a:gd name="T5" fmla="*/ 525 h 744"/>
                  <a:gd name="T6" fmla="*/ 86 w 815"/>
                  <a:gd name="T7" fmla="*/ 110 h 744"/>
                  <a:gd name="T8" fmla="*/ 86 w 815"/>
                  <a:gd name="T9" fmla="*/ 110 h 744"/>
                  <a:gd name="T10" fmla="*/ 197 w 815"/>
                  <a:gd name="T11" fmla="*/ 0 h 744"/>
                  <a:gd name="T12" fmla="*/ 363 w 815"/>
                  <a:gd name="T13" fmla="*/ 51 h 744"/>
                  <a:gd name="T14" fmla="*/ 815 w 815"/>
                  <a:gd name="T15" fmla="*/ 319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5" h="744">
                    <a:moveTo>
                      <a:pt x="815" y="319"/>
                    </a:moveTo>
                    <a:cubicBezTo>
                      <a:pt x="563" y="744"/>
                      <a:pt x="563" y="744"/>
                      <a:pt x="563" y="744"/>
                    </a:cubicBezTo>
                    <a:cubicBezTo>
                      <a:pt x="193" y="525"/>
                      <a:pt x="193" y="525"/>
                      <a:pt x="193" y="525"/>
                    </a:cubicBezTo>
                    <a:cubicBezTo>
                      <a:pt x="49" y="440"/>
                      <a:pt x="0" y="254"/>
                      <a:pt x="86" y="110"/>
                    </a:cubicBezTo>
                    <a:cubicBezTo>
                      <a:pt x="86" y="110"/>
                      <a:pt x="86" y="110"/>
                      <a:pt x="86" y="110"/>
                    </a:cubicBezTo>
                    <a:cubicBezTo>
                      <a:pt x="115" y="63"/>
                      <a:pt x="153" y="25"/>
                      <a:pt x="197" y="0"/>
                    </a:cubicBezTo>
                    <a:cubicBezTo>
                      <a:pt x="254" y="4"/>
                      <a:pt x="310" y="20"/>
                      <a:pt x="363" y="51"/>
                    </a:cubicBezTo>
                    <a:cubicBezTo>
                      <a:pt x="815" y="319"/>
                      <a:pt x="815" y="319"/>
                      <a:pt x="815" y="319"/>
                    </a:cubicBezTo>
                  </a:path>
                </a:pathLst>
              </a:custGeom>
              <a:solidFill>
                <a:srgbClr val="3690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7" name="îsľídè"/>
              <p:cNvSpPr/>
              <p:nvPr/>
            </p:nvSpPr>
            <p:spPr bwMode="auto">
              <a:xfrm>
                <a:off x="3646" y="1833"/>
                <a:ext cx="171" cy="80"/>
              </a:xfrm>
              <a:custGeom>
                <a:avLst/>
                <a:gdLst>
                  <a:gd name="T0" fmla="*/ 326 w 640"/>
                  <a:gd name="T1" fmla="*/ 179 h 300"/>
                  <a:gd name="T2" fmla="*/ 369 w 640"/>
                  <a:gd name="T3" fmla="*/ 204 h 300"/>
                  <a:gd name="T4" fmla="*/ 370 w 640"/>
                  <a:gd name="T5" fmla="*/ 205 h 300"/>
                  <a:gd name="T6" fmla="*/ 446 w 640"/>
                  <a:gd name="T7" fmla="*/ 235 h 300"/>
                  <a:gd name="T8" fmla="*/ 602 w 640"/>
                  <a:gd name="T9" fmla="*/ 217 h 300"/>
                  <a:gd name="T10" fmla="*/ 611 w 640"/>
                  <a:gd name="T11" fmla="*/ 213 h 300"/>
                  <a:gd name="T12" fmla="*/ 635 w 640"/>
                  <a:gd name="T13" fmla="*/ 226 h 300"/>
                  <a:gd name="T14" fmla="*/ 636 w 640"/>
                  <a:gd name="T15" fmla="*/ 249 h 300"/>
                  <a:gd name="T16" fmla="*/ 636 w 640"/>
                  <a:gd name="T17" fmla="*/ 249 h 300"/>
                  <a:gd name="T18" fmla="*/ 636 w 640"/>
                  <a:gd name="T19" fmla="*/ 249 h 300"/>
                  <a:gd name="T20" fmla="*/ 635 w 640"/>
                  <a:gd name="T21" fmla="*/ 251 h 300"/>
                  <a:gd name="T22" fmla="*/ 626 w 640"/>
                  <a:gd name="T23" fmla="*/ 259 h 300"/>
                  <a:gd name="T24" fmla="*/ 433 w 640"/>
                  <a:gd name="T25" fmla="*/ 283 h 300"/>
                  <a:gd name="T26" fmla="*/ 344 w 640"/>
                  <a:gd name="T27" fmla="*/ 246 h 300"/>
                  <a:gd name="T28" fmla="*/ 301 w 640"/>
                  <a:gd name="T29" fmla="*/ 221 h 300"/>
                  <a:gd name="T30" fmla="*/ 0 w 640"/>
                  <a:gd name="T31" fmla="*/ 42 h 300"/>
                  <a:gd name="T32" fmla="*/ 25 w 640"/>
                  <a:gd name="T33" fmla="*/ 0 h 300"/>
                  <a:gd name="T34" fmla="*/ 326 w 640"/>
                  <a:gd name="T35" fmla="*/ 179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0" h="300">
                    <a:moveTo>
                      <a:pt x="326" y="179"/>
                    </a:moveTo>
                    <a:cubicBezTo>
                      <a:pt x="369" y="204"/>
                      <a:pt x="369" y="204"/>
                      <a:pt x="369" y="204"/>
                    </a:cubicBezTo>
                    <a:cubicBezTo>
                      <a:pt x="370" y="205"/>
                      <a:pt x="370" y="205"/>
                      <a:pt x="370" y="205"/>
                    </a:cubicBezTo>
                    <a:cubicBezTo>
                      <a:pt x="370" y="205"/>
                      <a:pt x="402" y="224"/>
                      <a:pt x="446" y="235"/>
                    </a:cubicBezTo>
                    <a:cubicBezTo>
                      <a:pt x="504" y="249"/>
                      <a:pt x="556" y="243"/>
                      <a:pt x="602" y="217"/>
                    </a:cubicBezTo>
                    <a:cubicBezTo>
                      <a:pt x="605" y="215"/>
                      <a:pt x="608" y="214"/>
                      <a:pt x="611" y="213"/>
                    </a:cubicBezTo>
                    <a:cubicBezTo>
                      <a:pt x="621" y="212"/>
                      <a:pt x="630" y="217"/>
                      <a:pt x="635" y="226"/>
                    </a:cubicBezTo>
                    <a:cubicBezTo>
                      <a:pt x="640" y="233"/>
                      <a:pt x="640" y="241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49"/>
                      <a:pt x="636" y="249"/>
                      <a:pt x="636" y="249"/>
                    </a:cubicBezTo>
                    <a:cubicBezTo>
                      <a:pt x="636" y="250"/>
                      <a:pt x="635" y="250"/>
                      <a:pt x="635" y="251"/>
                    </a:cubicBezTo>
                    <a:cubicBezTo>
                      <a:pt x="633" y="254"/>
                      <a:pt x="630" y="257"/>
                      <a:pt x="626" y="259"/>
                    </a:cubicBezTo>
                    <a:cubicBezTo>
                      <a:pt x="570" y="292"/>
                      <a:pt x="503" y="300"/>
                      <a:pt x="433" y="283"/>
                    </a:cubicBezTo>
                    <a:cubicBezTo>
                      <a:pt x="383" y="270"/>
                      <a:pt x="349" y="249"/>
                      <a:pt x="344" y="246"/>
                    </a:cubicBezTo>
                    <a:cubicBezTo>
                      <a:pt x="301" y="221"/>
                      <a:pt x="301" y="221"/>
                      <a:pt x="301" y="221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6" y="179"/>
                      <a:pt x="326" y="179"/>
                      <a:pt x="326" y="179"/>
                    </a:cubicBezTo>
                  </a:path>
                </a:pathLst>
              </a:custGeom>
              <a:solidFill>
                <a:srgbClr val="D655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8" name="ïsľiḓe"/>
              <p:cNvSpPr/>
              <p:nvPr/>
            </p:nvSpPr>
            <p:spPr bwMode="auto">
              <a:xfrm>
                <a:off x="3512" y="1717"/>
                <a:ext cx="141" cy="127"/>
              </a:xfrm>
              <a:custGeom>
                <a:avLst/>
                <a:gdLst>
                  <a:gd name="T0" fmla="*/ 51 w 526"/>
                  <a:gd name="T1" fmla="*/ 26 h 474"/>
                  <a:gd name="T2" fmla="*/ 110 w 526"/>
                  <a:gd name="T3" fmla="*/ 171 h 474"/>
                  <a:gd name="T4" fmla="*/ 173 w 526"/>
                  <a:gd name="T5" fmla="*/ 223 h 474"/>
                  <a:gd name="T6" fmla="*/ 174 w 526"/>
                  <a:gd name="T7" fmla="*/ 224 h 474"/>
                  <a:gd name="T8" fmla="*/ 217 w 526"/>
                  <a:gd name="T9" fmla="*/ 249 h 474"/>
                  <a:gd name="T10" fmla="*/ 526 w 526"/>
                  <a:gd name="T11" fmla="*/ 432 h 474"/>
                  <a:gd name="T12" fmla="*/ 501 w 526"/>
                  <a:gd name="T13" fmla="*/ 474 h 474"/>
                  <a:gd name="T14" fmla="*/ 192 w 526"/>
                  <a:gd name="T15" fmla="*/ 291 h 474"/>
                  <a:gd name="T16" fmla="*/ 149 w 526"/>
                  <a:gd name="T17" fmla="*/ 266 h 474"/>
                  <a:gd name="T18" fmla="*/ 74 w 526"/>
                  <a:gd name="T19" fmla="*/ 205 h 474"/>
                  <a:gd name="T20" fmla="*/ 2 w 526"/>
                  <a:gd name="T21" fmla="*/ 24 h 474"/>
                  <a:gd name="T22" fmla="*/ 4 w 526"/>
                  <a:gd name="T23" fmla="*/ 12 h 474"/>
                  <a:gd name="T24" fmla="*/ 4 w 526"/>
                  <a:gd name="T25" fmla="*/ 11 h 474"/>
                  <a:gd name="T26" fmla="*/ 4 w 526"/>
                  <a:gd name="T27" fmla="*/ 11 h 474"/>
                  <a:gd name="T28" fmla="*/ 5 w 526"/>
                  <a:gd name="T29" fmla="*/ 11 h 474"/>
                  <a:gd name="T30" fmla="*/ 27 w 526"/>
                  <a:gd name="T31" fmla="*/ 0 h 474"/>
                  <a:gd name="T32" fmla="*/ 49 w 526"/>
                  <a:gd name="T33" fmla="*/ 15 h 474"/>
                  <a:gd name="T34" fmla="*/ 51 w 526"/>
                  <a:gd name="T35" fmla="*/ 2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26" h="474">
                    <a:moveTo>
                      <a:pt x="51" y="26"/>
                    </a:moveTo>
                    <a:cubicBezTo>
                      <a:pt x="50" y="78"/>
                      <a:pt x="70" y="127"/>
                      <a:pt x="110" y="171"/>
                    </a:cubicBezTo>
                    <a:cubicBezTo>
                      <a:pt x="141" y="205"/>
                      <a:pt x="173" y="223"/>
                      <a:pt x="173" y="223"/>
                    </a:cubicBezTo>
                    <a:cubicBezTo>
                      <a:pt x="174" y="224"/>
                      <a:pt x="174" y="224"/>
                      <a:pt x="174" y="224"/>
                    </a:cubicBezTo>
                    <a:cubicBezTo>
                      <a:pt x="217" y="249"/>
                      <a:pt x="217" y="249"/>
                      <a:pt x="217" y="249"/>
                    </a:cubicBezTo>
                    <a:cubicBezTo>
                      <a:pt x="526" y="432"/>
                      <a:pt x="526" y="432"/>
                      <a:pt x="526" y="432"/>
                    </a:cubicBezTo>
                    <a:cubicBezTo>
                      <a:pt x="501" y="474"/>
                      <a:pt x="501" y="474"/>
                      <a:pt x="501" y="474"/>
                    </a:cubicBezTo>
                    <a:cubicBezTo>
                      <a:pt x="192" y="291"/>
                      <a:pt x="192" y="291"/>
                      <a:pt x="192" y="291"/>
                    </a:cubicBezTo>
                    <a:cubicBezTo>
                      <a:pt x="149" y="266"/>
                      <a:pt x="149" y="266"/>
                      <a:pt x="149" y="266"/>
                    </a:cubicBezTo>
                    <a:cubicBezTo>
                      <a:pt x="144" y="263"/>
                      <a:pt x="109" y="243"/>
                      <a:pt x="74" y="205"/>
                    </a:cubicBezTo>
                    <a:cubicBezTo>
                      <a:pt x="25" y="152"/>
                      <a:pt x="0" y="90"/>
                      <a:pt x="2" y="24"/>
                    </a:cubicBezTo>
                    <a:cubicBezTo>
                      <a:pt x="2" y="20"/>
                      <a:pt x="2" y="16"/>
                      <a:pt x="4" y="12"/>
                    </a:cubicBezTo>
                    <a:cubicBezTo>
                      <a:pt x="5" y="12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0" y="4"/>
                      <a:pt x="18" y="0"/>
                      <a:pt x="27" y="0"/>
                    </a:cubicBezTo>
                    <a:cubicBezTo>
                      <a:pt x="37" y="1"/>
                      <a:pt x="45" y="7"/>
                      <a:pt x="49" y="15"/>
                    </a:cubicBezTo>
                    <a:cubicBezTo>
                      <a:pt x="50" y="19"/>
                      <a:pt x="51" y="22"/>
                      <a:pt x="51" y="26"/>
                    </a:cubicBezTo>
                  </a:path>
                </a:pathLst>
              </a:custGeom>
              <a:solidFill>
                <a:srgbClr val="57A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09" name="í$ľïďé"/>
              <p:cNvSpPr/>
              <p:nvPr/>
            </p:nvSpPr>
            <p:spPr bwMode="auto">
              <a:xfrm>
                <a:off x="3492" y="1246"/>
                <a:ext cx="386" cy="568"/>
              </a:xfrm>
              <a:custGeom>
                <a:avLst/>
                <a:gdLst>
                  <a:gd name="T0" fmla="*/ 398 w 1443"/>
                  <a:gd name="T1" fmla="*/ 0 h 2122"/>
                  <a:gd name="T2" fmla="*/ 0 w 1443"/>
                  <a:gd name="T3" fmla="*/ 0 h 2122"/>
                  <a:gd name="T4" fmla="*/ 708 w 1443"/>
                  <a:gd name="T5" fmla="*/ 815 h 2122"/>
                  <a:gd name="T6" fmla="*/ 1030 w 1443"/>
                  <a:gd name="T7" fmla="*/ 1518 h 2122"/>
                  <a:gd name="T8" fmla="*/ 1030 w 1443"/>
                  <a:gd name="T9" fmla="*/ 1876 h 2122"/>
                  <a:gd name="T10" fmla="*/ 1221 w 1443"/>
                  <a:gd name="T11" fmla="*/ 1988 h 2122"/>
                  <a:gd name="T12" fmla="*/ 1268 w 1443"/>
                  <a:gd name="T13" fmla="*/ 2023 h 2122"/>
                  <a:gd name="T14" fmla="*/ 1268 w 1443"/>
                  <a:gd name="T15" fmla="*/ 2023 h 2122"/>
                  <a:gd name="T16" fmla="*/ 1268 w 1443"/>
                  <a:gd name="T17" fmla="*/ 2023 h 2122"/>
                  <a:gd name="T18" fmla="*/ 1341 w 1443"/>
                  <a:gd name="T19" fmla="*/ 2122 h 2122"/>
                  <a:gd name="T20" fmla="*/ 1443 w 1443"/>
                  <a:gd name="T21" fmla="*/ 2122 h 2122"/>
                  <a:gd name="T22" fmla="*/ 1443 w 1443"/>
                  <a:gd name="T23" fmla="*/ 1629 h 2122"/>
                  <a:gd name="T24" fmla="*/ 1134 w 1443"/>
                  <a:gd name="T25" fmla="*/ 953 h 2122"/>
                  <a:gd name="T26" fmla="*/ 398 w 1443"/>
                  <a:gd name="T27" fmla="*/ 0 h 2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3" h="2122">
                    <a:moveTo>
                      <a:pt x="39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3" y="247"/>
                      <a:pt x="463" y="607"/>
                      <a:pt x="708" y="815"/>
                    </a:cubicBezTo>
                    <a:cubicBezTo>
                      <a:pt x="1022" y="1082"/>
                      <a:pt x="1030" y="1518"/>
                      <a:pt x="1030" y="1518"/>
                    </a:cubicBezTo>
                    <a:cubicBezTo>
                      <a:pt x="1030" y="1876"/>
                      <a:pt x="1030" y="1876"/>
                      <a:pt x="1030" y="1876"/>
                    </a:cubicBezTo>
                    <a:cubicBezTo>
                      <a:pt x="1221" y="1988"/>
                      <a:pt x="1221" y="1988"/>
                      <a:pt x="1221" y="1988"/>
                    </a:cubicBezTo>
                    <a:cubicBezTo>
                      <a:pt x="1238" y="1999"/>
                      <a:pt x="1254" y="2010"/>
                      <a:pt x="1268" y="2023"/>
                    </a:cubicBezTo>
                    <a:cubicBezTo>
                      <a:pt x="1268" y="2023"/>
                      <a:pt x="1268" y="2023"/>
                      <a:pt x="1268" y="2023"/>
                    </a:cubicBezTo>
                    <a:cubicBezTo>
                      <a:pt x="1268" y="2023"/>
                      <a:pt x="1268" y="2023"/>
                      <a:pt x="1268" y="2023"/>
                    </a:cubicBezTo>
                    <a:cubicBezTo>
                      <a:pt x="1300" y="2051"/>
                      <a:pt x="1324" y="2085"/>
                      <a:pt x="1341" y="2122"/>
                    </a:cubicBezTo>
                    <a:cubicBezTo>
                      <a:pt x="1443" y="2122"/>
                      <a:pt x="1443" y="2122"/>
                      <a:pt x="1443" y="2122"/>
                    </a:cubicBezTo>
                    <a:cubicBezTo>
                      <a:pt x="1443" y="1629"/>
                      <a:pt x="1443" y="1629"/>
                      <a:pt x="1443" y="1629"/>
                    </a:cubicBezTo>
                    <a:cubicBezTo>
                      <a:pt x="1443" y="1629"/>
                      <a:pt x="1435" y="1208"/>
                      <a:pt x="1134" y="953"/>
                    </a:cubicBezTo>
                    <a:cubicBezTo>
                      <a:pt x="833" y="697"/>
                      <a:pt x="398" y="202"/>
                      <a:pt x="398" y="0"/>
                    </a:cubicBezTo>
                  </a:path>
                </a:pathLst>
              </a:custGeom>
              <a:solidFill>
                <a:srgbClr val="2B0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0" name="íšļîdè"/>
              <p:cNvSpPr/>
              <p:nvPr/>
            </p:nvSpPr>
            <p:spPr bwMode="auto">
              <a:xfrm>
                <a:off x="3371" y="1246"/>
                <a:ext cx="397" cy="502"/>
              </a:xfrm>
              <a:custGeom>
                <a:avLst/>
                <a:gdLst>
                  <a:gd name="T0" fmla="*/ 450 w 1480"/>
                  <a:gd name="T1" fmla="*/ 0 h 1876"/>
                  <a:gd name="T2" fmla="*/ 0 w 1480"/>
                  <a:gd name="T3" fmla="*/ 0 h 1876"/>
                  <a:gd name="T4" fmla="*/ 1 w 1480"/>
                  <a:gd name="T5" fmla="*/ 4 h 1876"/>
                  <a:gd name="T6" fmla="*/ 9 w 1480"/>
                  <a:gd name="T7" fmla="*/ 4 h 1876"/>
                  <a:gd name="T8" fmla="*/ 394 w 1480"/>
                  <a:gd name="T9" fmla="*/ 4 h 1876"/>
                  <a:gd name="T10" fmla="*/ 1136 w 1480"/>
                  <a:gd name="T11" fmla="*/ 911 h 1876"/>
                  <a:gd name="T12" fmla="*/ 1454 w 1480"/>
                  <a:gd name="T13" fmla="*/ 1603 h 1876"/>
                  <a:gd name="T14" fmla="*/ 1454 w 1480"/>
                  <a:gd name="T15" fmla="*/ 1860 h 1876"/>
                  <a:gd name="T16" fmla="*/ 1480 w 1480"/>
                  <a:gd name="T17" fmla="*/ 1876 h 1876"/>
                  <a:gd name="T18" fmla="*/ 1480 w 1480"/>
                  <a:gd name="T19" fmla="*/ 1518 h 1876"/>
                  <a:gd name="T20" fmla="*/ 1158 w 1480"/>
                  <a:gd name="T21" fmla="*/ 815 h 1876"/>
                  <a:gd name="T22" fmla="*/ 450 w 1480"/>
                  <a:gd name="T23" fmla="*/ 0 h 1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80" h="1876">
                    <a:moveTo>
                      <a:pt x="45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3"/>
                      <a:pt x="1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394" y="4"/>
                      <a:pt x="394" y="4"/>
                      <a:pt x="394" y="4"/>
                    </a:cubicBezTo>
                    <a:cubicBezTo>
                      <a:pt x="468" y="238"/>
                      <a:pt x="858" y="674"/>
                      <a:pt x="1136" y="911"/>
                    </a:cubicBezTo>
                    <a:cubicBezTo>
                      <a:pt x="1445" y="1173"/>
                      <a:pt x="1454" y="1603"/>
                      <a:pt x="1454" y="1603"/>
                    </a:cubicBezTo>
                    <a:cubicBezTo>
                      <a:pt x="1454" y="1860"/>
                      <a:pt x="1454" y="1860"/>
                      <a:pt x="1454" y="1860"/>
                    </a:cubicBezTo>
                    <a:cubicBezTo>
                      <a:pt x="1480" y="1876"/>
                      <a:pt x="1480" y="1876"/>
                      <a:pt x="1480" y="1876"/>
                    </a:cubicBezTo>
                    <a:cubicBezTo>
                      <a:pt x="1480" y="1518"/>
                      <a:pt x="1480" y="1518"/>
                      <a:pt x="1480" y="1518"/>
                    </a:cubicBezTo>
                    <a:cubicBezTo>
                      <a:pt x="1480" y="1518"/>
                      <a:pt x="1472" y="1082"/>
                      <a:pt x="1158" y="815"/>
                    </a:cubicBezTo>
                    <a:cubicBezTo>
                      <a:pt x="913" y="607"/>
                      <a:pt x="583" y="247"/>
                      <a:pt x="450" y="0"/>
                    </a:cubicBezTo>
                  </a:path>
                </a:pathLst>
              </a:custGeom>
              <a:solidFill>
                <a:srgbClr val="41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1" name="i$liḍê"/>
              <p:cNvSpPr/>
              <p:nvPr/>
            </p:nvSpPr>
            <p:spPr bwMode="auto">
              <a:xfrm>
                <a:off x="3851" y="1814"/>
                <a:ext cx="27" cy="20"/>
              </a:xfrm>
              <a:custGeom>
                <a:avLst/>
                <a:gdLst>
                  <a:gd name="T0" fmla="*/ 102 w 102"/>
                  <a:gd name="T1" fmla="*/ 0 h 75"/>
                  <a:gd name="T2" fmla="*/ 0 w 102"/>
                  <a:gd name="T3" fmla="*/ 0 h 75"/>
                  <a:gd name="T4" fmla="*/ 24 w 102"/>
                  <a:gd name="T5" fmla="*/ 75 h 75"/>
                  <a:gd name="T6" fmla="*/ 102 w 102"/>
                  <a:gd name="T7" fmla="*/ 75 h 75"/>
                  <a:gd name="T8" fmla="*/ 102 w 10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75">
                    <a:moveTo>
                      <a:pt x="10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24"/>
                      <a:pt x="19" y="49"/>
                      <a:pt x="24" y="75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DBC4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2" name="íšļíḑè"/>
              <p:cNvSpPr/>
              <p:nvPr/>
            </p:nvSpPr>
            <p:spPr bwMode="auto">
              <a:xfrm>
                <a:off x="3761" y="1744"/>
                <a:ext cx="71" cy="74"/>
              </a:xfrm>
              <a:custGeom>
                <a:avLst/>
                <a:gdLst>
                  <a:gd name="T0" fmla="*/ 264 w 264"/>
                  <a:gd name="T1" fmla="*/ 163 h 277"/>
                  <a:gd name="T2" fmla="*/ 264 w 264"/>
                  <a:gd name="T3" fmla="*/ 163 h 277"/>
                  <a:gd name="T4" fmla="*/ 264 w 264"/>
                  <a:gd name="T5" fmla="*/ 163 h 277"/>
                  <a:gd name="T6" fmla="*/ 0 w 264"/>
                  <a:gd name="T7" fmla="*/ 129 h 277"/>
                  <a:gd name="T8" fmla="*/ 0 w 264"/>
                  <a:gd name="T9" fmla="*/ 129 h 277"/>
                  <a:gd name="T10" fmla="*/ 242 w 264"/>
                  <a:gd name="T11" fmla="*/ 273 h 277"/>
                  <a:gd name="T12" fmla="*/ 250 w 264"/>
                  <a:gd name="T13" fmla="*/ 277 h 277"/>
                  <a:gd name="T14" fmla="*/ 242 w 264"/>
                  <a:gd name="T15" fmla="*/ 272 h 277"/>
                  <a:gd name="T16" fmla="*/ 0 w 264"/>
                  <a:gd name="T17" fmla="*/ 129 h 277"/>
                  <a:gd name="T18" fmla="*/ 0 w 264"/>
                  <a:gd name="T19" fmla="*/ 0 h 277"/>
                  <a:gd name="T20" fmla="*/ 0 w 264"/>
                  <a:gd name="T21" fmla="*/ 0 h 277"/>
                  <a:gd name="T22" fmla="*/ 216 w 264"/>
                  <a:gd name="T23" fmla="*/ 128 h 277"/>
                  <a:gd name="T24" fmla="*/ 264 w 264"/>
                  <a:gd name="T25" fmla="*/ 163 h 277"/>
                  <a:gd name="T26" fmla="*/ 217 w 264"/>
                  <a:gd name="T27" fmla="*/ 128 h 277"/>
                  <a:gd name="T28" fmla="*/ 26 w 264"/>
                  <a:gd name="T29" fmla="*/ 16 h 277"/>
                  <a:gd name="T30" fmla="*/ 0 w 264"/>
                  <a:gd name="T3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4" h="277">
                    <a:moveTo>
                      <a:pt x="264" y="163"/>
                    </a:moveTo>
                    <a:cubicBezTo>
                      <a:pt x="264" y="163"/>
                      <a:pt x="264" y="163"/>
                      <a:pt x="264" y="163"/>
                    </a:cubicBezTo>
                    <a:cubicBezTo>
                      <a:pt x="264" y="163"/>
                      <a:pt x="264" y="163"/>
                      <a:pt x="264" y="163"/>
                    </a:cubicBezTo>
                    <a:moveTo>
                      <a:pt x="0" y="129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242" y="273"/>
                      <a:pt x="242" y="273"/>
                      <a:pt x="242" y="273"/>
                    </a:cubicBezTo>
                    <a:cubicBezTo>
                      <a:pt x="245" y="274"/>
                      <a:pt x="248" y="276"/>
                      <a:pt x="250" y="277"/>
                    </a:cubicBezTo>
                    <a:cubicBezTo>
                      <a:pt x="248" y="276"/>
                      <a:pt x="245" y="274"/>
                      <a:pt x="242" y="272"/>
                    </a:cubicBezTo>
                    <a:cubicBezTo>
                      <a:pt x="0" y="129"/>
                      <a:pt x="0" y="129"/>
                      <a:pt x="0" y="129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16" y="128"/>
                      <a:pt x="216" y="128"/>
                      <a:pt x="216" y="128"/>
                    </a:cubicBezTo>
                    <a:cubicBezTo>
                      <a:pt x="234" y="139"/>
                      <a:pt x="250" y="150"/>
                      <a:pt x="264" y="163"/>
                    </a:cubicBezTo>
                    <a:cubicBezTo>
                      <a:pt x="250" y="150"/>
                      <a:pt x="234" y="139"/>
                      <a:pt x="217" y="12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E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3" name="ïSlíďe"/>
              <p:cNvSpPr/>
              <p:nvPr/>
            </p:nvSpPr>
            <p:spPr bwMode="auto">
              <a:xfrm>
                <a:off x="3761" y="1744"/>
                <a:ext cx="97" cy="90"/>
              </a:xfrm>
              <a:custGeom>
                <a:avLst/>
                <a:gdLst>
                  <a:gd name="T0" fmla="*/ 0 w 361"/>
                  <a:gd name="T1" fmla="*/ 0 h 337"/>
                  <a:gd name="T2" fmla="*/ 0 w 361"/>
                  <a:gd name="T3" fmla="*/ 129 h 337"/>
                  <a:gd name="T4" fmla="*/ 242 w 361"/>
                  <a:gd name="T5" fmla="*/ 272 h 337"/>
                  <a:gd name="T6" fmla="*/ 250 w 361"/>
                  <a:gd name="T7" fmla="*/ 277 h 337"/>
                  <a:gd name="T8" fmla="*/ 322 w 361"/>
                  <a:gd name="T9" fmla="*/ 337 h 337"/>
                  <a:gd name="T10" fmla="*/ 361 w 361"/>
                  <a:gd name="T11" fmla="*/ 337 h 337"/>
                  <a:gd name="T12" fmla="*/ 337 w 361"/>
                  <a:gd name="T13" fmla="*/ 262 h 337"/>
                  <a:gd name="T14" fmla="*/ 264 w 361"/>
                  <a:gd name="T15" fmla="*/ 163 h 337"/>
                  <a:gd name="T16" fmla="*/ 264 w 361"/>
                  <a:gd name="T17" fmla="*/ 163 h 337"/>
                  <a:gd name="T18" fmla="*/ 264 w 361"/>
                  <a:gd name="T19" fmla="*/ 163 h 337"/>
                  <a:gd name="T20" fmla="*/ 216 w 361"/>
                  <a:gd name="T21" fmla="*/ 128 h 337"/>
                  <a:gd name="T22" fmla="*/ 0 w 361"/>
                  <a:gd name="T23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1" h="337">
                    <a:moveTo>
                      <a:pt x="0" y="0"/>
                    </a:moveTo>
                    <a:cubicBezTo>
                      <a:pt x="0" y="129"/>
                      <a:pt x="0" y="129"/>
                      <a:pt x="0" y="129"/>
                    </a:cubicBezTo>
                    <a:cubicBezTo>
                      <a:pt x="242" y="272"/>
                      <a:pt x="242" y="272"/>
                      <a:pt x="242" y="272"/>
                    </a:cubicBezTo>
                    <a:cubicBezTo>
                      <a:pt x="245" y="274"/>
                      <a:pt x="248" y="276"/>
                      <a:pt x="250" y="277"/>
                    </a:cubicBezTo>
                    <a:cubicBezTo>
                      <a:pt x="277" y="294"/>
                      <a:pt x="301" y="314"/>
                      <a:pt x="322" y="337"/>
                    </a:cubicBezTo>
                    <a:cubicBezTo>
                      <a:pt x="361" y="337"/>
                      <a:pt x="361" y="337"/>
                      <a:pt x="361" y="337"/>
                    </a:cubicBezTo>
                    <a:cubicBezTo>
                      <a:pt x="356" y="311"/>
                      <a:pt x="348" y="286"/>
                      <a:pt x="337" y="262"/>
                    </a:cubicBezTo>
                    <a:cubicBezTo>
                      <a:pt x="320" y="225"/>
                      <a:pt x="296" y="191"/>
                      <a:pt x="264" y="163"/>
                    </a:cubicBezTo>
                    <a:cubicBezTo>
                      <a:pt x="264" y="163"/>
                      <a:pt x="264" y="163"/>
                      <a:pt x="264" y="163"/>
                    </a:cubicBezTo>
                    <a:cubicBezTo>
                      <a:pt x="264" y="163"/>
                      <a:pt x="264" y="163"/>
                      <a:pt x="264" y="163"/>
                    </a:cubicBezTo>
                    <a:cubicBezTo>
                      <a:pt x="250" y="150"/>
                      <a:pt x="234" y="139"/>
                      <a:pt x="216" y="12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A22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4" name="îṥļidê"/>
              <p:cNvSpPr/>
              <p:nvPr/>
            </p:nvSpPr>
            <p:spPr bwMode="auto">
              <a:xfrm>
                <a:off x="3761" y="1779"/>
                <a:ext cx="86" cy="55"/>
              </a:xfrm>
              <a:custGeom>
                <a:avLst/>
                <a:gdLst>
                  <a:gd name="T0" fmla="*/ 0 w 322"/>
                  <a:gd name="T1" fmla="*/ 0 h 208"/>
                  <a:gd name="T2" fmla="*/ 0 w 322"/>
                  <a:gd name="T3" fmla="*/ 208 h 208"/>
                  <a:gd name="T4" fmla="*/ 322 w 322"/>
                  <a:gd name="T5" fmla="*/ 208 h 208"/>
                  <a:gd name="T6" fmla="*/ 250 w 322"/>
                  <a:gd name="T7" fmla="*/ 148 h 208"/>
                  <a:gd name="T8" fmla="*/ 242 w 322"/>
                  <a:gd name="T9" fmla="*/ 144 h 208"/>
                  <a:gd name="T10" fmla="*/ 0 w 322"/>
                  <a:gd name="T11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208">
                    <a:moveTo>
                      <a:pt x="0" y="0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322" y="208"/>
                      <a:pt x="322" y="208"/>
                      <a:pt x="322" y="208"/>
                    </a:cubicBezTo>
                    <a:cubicBezTo>
                      <a:pt x="301" y="185"/>
                      <a:pt x="277" y="165"/>
                      <a:pt x="250" y="148"/>
                    </a:cubicBezTo>
                    <a:cubicBezTo>
                      <a:pt x="248" y="147"/>
                      <a:pt x="245" y="145"/>
                      <a:pt x="242" y="144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2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5" name="ísļiďe"/>
              <p:cNvSpPr/>
              <p:nvPr/>
            </p:nvSpPr>
            <p:spPr bwMode="auto">
              <a:xfrm>
                <a:off x="3669" y="3069"/>
                <a:ext cx="19" cy="1"/>
              </a:xfrm>
              <a:custGeom>
                <a:avLst/>
                <a:gdLst>
                  <a:gd name="T0" fmla="*/ 72 w 72"/>
                  <a:gd name="T1" fmla="*/ 0 h 1"/>
                  <a:gd name="T2" fmla="*/ 52 w 72"/>
                  <a:gd name="T3" fmla="*/ 0 h 1"/>
                  <a:gd name="T4" fmla="*/ 1 w 72"/>
                  <a:gd name="T5" fmla="*/ 0 h 1"/>
                  <a:gd name="T6" fmla="*/ 0 w 72"/>
                  <a:gd name="T7" fmla="*/ 1 h 1"/>
                  <a:gd name="T8" fmla="*/ 31 w 72"/>
                  <a:gd name="T9" fmla="*/ 1 h 1"/>
                  <a:gd name="T10" fmla="*/ 72 w 7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">
                    <a:moveTo>
                      <a:pt x="72" y="0"/>
                    </a:moveTo>
                    <a:cubicBezTo>
                      <a:pt x="65" y="0"/>
                      <a:pt x="59" y="0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45" y="1"/>
                      <a:pt x="58" y="1"/>
                      <a:pt x="72" y="0"/>
                    </a:cubicBezTo>
                  </a:path>
                </a:pathLst>
              </a:custGeom>
              <a:solidFill>
                <a:srgbClr val="B9AA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6" name="íş1ïḋê"/>
              <p:cNvSpPr/>
              <p:nvPr/>
            </p:nvSpPr>
            <p:spPr bwMode="auto">
              <a:xfrm>
                <a:off x="3669" y="2697"/>
                <a:ext cx="209" cy="372"/>
              </a:xfrm>
              <a:custGeom>
                <a:avLst/>
                <a:gdLst>
                  <a:gd name="T0" fmla="*/ 782 w 782"/>
                  <a:gd name="T1" fmla="*/ 0 h 1388"/>
                  <a:gd name="T2" fmla="*/ 556 w 782"/>
                  <a:gd name="T3" fmla="*/ 0 h 1388"/>
                  <a:gd name="T4" fmla="*/ 532 w 782"/>
                  <a:gd name="T5" fmla="*/ 46 h 1388"/>
                  <a:gd name="T6" fmla="*/ 551 w 782"/>
                  <a:gd name="T7" fmla="*/ 57 h 1388"/>
                  <a:gd name="T8" fmla="*/ 699 w 782"/>
                  <a:gd name="T9" fmla="*/ 320 h 1388"/>
                  <a:gd name="T10" fmla="*/ 700 w 782"/>
                  <a:gd name="T11" fmla="*/ 322 h 1388"/>
                  <a:gd name="T12" fmla="*/ 667 w 782"/>
                  <a:gd name="T13" fmla="*/ 456 h 1388"/>
                  <a:gd name="T14" fmla="*/ 671 w 782"/>
                  <a:gd name="T15" fmla="*/ 503 h 1388"/>
                  <a:gd name="T16" fmla="*/ 671 w 782"/>
                  <a:gd name="T17" fmla="*/ 503 h 1388"/>
                  <a:gd name="T18" fmla="*/ 671 w 782"/>
                  <a:gd name="T19" fmla="*/ 503 h 1388"/>
                  <a:gd name="T20" fmla="*/ 459 w 782"/>
                  <a:gd name="T21" fmla="*/ 794 h 1388"/>
                  <a:gd name="T22" fmla="*/ 520 w 782"/>
                  <a:gd name="T23" fmla="*/ 976 h 1388"/>
                  <a:gd name="T24" fmla="*/ 513 w 782"/>
                  <a:gd name="T25" fmla="*/ 1041 h 1388"/>
                  <a:gd name="T26" fmla="*/ 513 w 782"/>
                  <a:gd name="T27" fmla="*/ 1041 h 1388"/>
                  <a:gd name="T28" fmla="*/ 513 w 782"/>
                  <a:gd name="T29" fmla="*/ 1041 h 1388"/>
                  <a:gd name="T30" fmla="*/ 513 w 782"/>
                  <a:gd name="T31" fmla="*/ 1042 h 1388"/>
                  <a:gd name="T32" fmla="*/ 513 w 782"/>
                  <a:gd name="T33" fmla="*/ 1042 h 1388"/>
                  <a:gd name="T34" fmla="*/ 513 w 782"/>
                  <a:gd name="T35" fmla="*/ 1043 h 1388"/>
                  <a:gd name="T36" fmla="*/ 513 w 782"/>
                  <a:gd name="T37" fmla="*/ 1043 h 1388"/>
                  <a:gd name="T38" fmla="*/ 512 w 782"/>
                  <a:gd name="T39" fmla="*/ 1045 h 1388"/>
                  <a:gd name="T40" fmla="*/ 512 w 782"/>
                  <a:gd name="T41" fmla="*/ 1045 h 1388"/>
                  <a:gd name="T42" fmla="*/ 512 w 782"/>
                  <a:gd name="T43" fmla="*/ 1046 h 1388"/>
                  <a:gd name="T44" fmla="*/ 512 w 782"/>
                  <a:gd name="T45" fmla="*/ 1046 h 1388"/>
                  <a:gd name="T46" fmla="*/ 512 w 782"/>
                  <a:gd name="T47" fmla="*/ 1047 h 1388"/>
                  <a:gd name="T48" fmla="*/ 512 w 782"/>
                  <a:gd name="T49" fmla="*/ 1047 h 1388"/>
                  <a:gd name="T50" fmla="*/ 511 w 782"/>
                  <a:gd name="T51" fmla="*/ 1048 h 1388"/>
                  <a:gd name="T52" fmla="*/ 511 w 782"/>
                  <a:gd name="T53" fmla="*/ 1049 h 1388"/>
                  <a:gd name="T54" fmla="*/ 511 w 782"/>
                  <a:gd name="T55" fmla="*/ 1049 h 1388"/>
                  <a:gd name="T56" fmla="*/ 511 w 782"/>
                  <a:gd name="T57" fmla="*/ 1050 h 1388"/>
                  <a:gd name="T58" fmla="*/ 511 w 782"/>
                  <a:gd name="T59" fmla="*/ 1051 h 1388"/>
                  <a:gd name="T60" fmla="*/ 511 w 782"/>
                  <a:gd name="T61" fmla="*/ 1051 h 1388"/>
                  <a:gd name="T62" fmla="*/ 511 w 782"/>
                  <a:gd name="T63" fmla="*/ 1052 h 1388"/>
                  <a:gd name="T64" fmla="*/ 510 w 782"/>
                  <a:gd name="T65" fmla="*/ 1052 h 1388"/>
                  <a:gd name="T66" fmla="*/ 510 w 782"/>
                  <a:gd name="T67" fmla="*/ 1053 h 1388"/>
                  <a:gd name="T68" fmla="*/ 510 w 782"/>
                  <a:gd name="T69" fmla="*/ 1054 h 1388"/>
                  <a:gd name="T70" fmla="*/ 510 w 782"/>
                  <a:gd name="T71" fmla="*/ 1054 h 1388"/>
                  <a:gd name="T72" fmla="*/ 510 w 782"/>
                  <a:gd name="T73" fmla="*/ 1055 h 1388"/>
                  <a:gd name="T74" fmla="*/ 510 w 782"/>
                  <a:gd name="T75" fmla="*/ 1056 h 1388"/>
                  <a:gd name="T76" fmla="*/ 509 w 782"/>
                  <a:gd name="T77" fmla="*/ 1056 h 1388"/>
                  <a:gd name="T78" fmla="*/ 509 w 782"/>
                  <a:gd name="T79" fmla="*/ 1057 h 1388"/>
                  <a:gd name="T80" fmla="*/ 509 w 782"/>
                  <a:gd name="T81" fmla="*/ 1057 h 1388"/>
                  <a:gd name="T82" fmla="*/ 509 w 782"/>
                  <a:gd name="T83" fmla="*/ 1058 h 1388"/>
                  <a:gd name="T84" fmla="*/ 509 w 782"/>
                  <a:gd name="T85" fmla="*/ 1058 h 1388"/>
                  <a:gd name="T86" fmla="*/ 509 w 782"/>
                  <a:gd name="T87" fmla="*/ 1059 h 1388"/>
                  <a:gd name="T88" fmla="*/ 508 w 782"/>
                  <a:gd name="T89" fmla="*/ 1060 h 1388"/>
                  <a:gd name="T90" fmla="*/ 508 w 782"/>
                  <a:gd name="T91" fmla="*/ 1061 h 1388"/>
                  <a:gd name="T92" fmla="*/ 508 w 782"/>
                  <a:gd name="T93" fmla="*/ 1061 h 1388"/>
                  <a:gd name="T94" fmla="*/ 508 w 782"/>
                  <a:gd name="T95" fmla="*/ 1062 h 1388"/>
                  <a:gd name="T96" fmla="*/ 508 w 782"/>
                  <a:gd name="T97" fmla="*/ 1062 h 1388"/>
                  <a:gd name="T98" fmla="*/ 507 w 782"/>
                  <a:gd name="T99" fmla="*/ 1063 h 1388"/>
                  <a:gd name="T100" fmla="*/ 507 w 782"/>
                  <a:gd name="T101" fmla="*/ 1063 h 1388"/>
                  <a:gd name="T102" fmla="*/ 442 w 782"/>
                  <a:gd name="T103" fmla="*/ 1180 h 1388"/>
                  <a:gd name="T104" fmla="*/ 441 w 782"/>
                  <a:gd name="T105" fmla="*/ 1180 h 1388"/>
                  <a:gd name="T106" fmla="*/ 218 w 782"/>
                  <a:gd name="T107" fmla="*/ 1279 h 1388"/>
                  <a:gd name="T108" fmla="*/ 153 w 782"/>
                  <a:gd name="T109" fmla="*/ 1272 h 1388"/>
                  <a:gd name="T110" fmla="*/ 153 w 782"/>
                  <a:gd name="T111" fmla="*/ 1272 h 1388"/>
                  <a:gd name="T112" fmla="*/ 145 w 782"/>
                  <a:gd name="T113" fmla="*/ 1270 h 1388"/>
                  <a:gd name="T114" fmla="*/ 0 w 782"/>
                  <a:gd name="T115" fmla="*/ 1388 h 1388"/>
                  <a:gd name="T116" fmla="*/ 51 w 782"/>
                  <a:gd name="T117" fmla="*/ 1388 h 1388"/>
                  <a:gd name="T118" fmla="*/ 71 w 782"/>
                  <a:gd name="T119" fmla="*/ 1388 h 1388"/>
                  <a:gd name="T120" fmla="*/ 782 w 782"/>
                  <a:gd name="T121" fmla="*/ 633 h 1388"/>
                  <a:gd name="T122" fmla="*/ 782 w 782"/>
                  <a:gd name="T123" fmla="*/ 0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2" h="1388">
                    <a:moveTo>
                      <a:pt x="782" y="0"/>
                    </a:moveTo>
                    <a:cubicBezTo>
                      <a:pt x="556" y="0"/>
                      <a:pt x="556" y="0"/>
                      <a:pt x="556" y="0"/>
                    </a:cubicBezTo>
                    <a:cubicBezTo>
                      <a:pt x="549" y="16"/>
                      <a:pt x="541" y="32"/>
                      <a:pt x="532" y="46"/>
                    </a:cubicBezTo>
                    <a:cubicBezTo>
                      <a:pt x="551" y="57"/>
                      <a:pt x="551" y="57"/>
                      <a:pt x="551" y="57"/>
                    </a:cubicBezTo>
                    <a:cubicBezTo>
                      <a:pt x="647" y="114"/>
                      <a:pt x="700" y="216"/>
                      <a:pt x="699" y="320"/>
                    </a:cubicBezTo>
                    <a:cubicBezTo>
                      <a:pt x="700" y="321"/>
                      <a:pt x="700" y="321"/>
                      <a:pt x="700" y="322"/>
                    </a:cubicBezTo>
                    <a:cubicBezTo>
                      <a:pt x="700" y="367"/>
                      <a:pt x="689" y="414"/>
                      <a:pt x="667" y="456"/>
                    </a:cubicBezTo>
                    <a:cubicBezTo>
                      <a:pt x="670" y="472"/>
                      <a:pt x="671" y="487"/>
                      <a:pt x="671" y="503"/>
                    </a:cubicBezTo>
                    <a:cubicBezTo>
                      <a:pt x="671" y="503"/>
                      <a:pt x="671" y="503"/>
                      <a:pt x="671" y="503"/>
                    </a:cubicBezTo>
                    <a:cubicBezTo>
                      <a:pt x="671" y="503"/>
                      <a:pt x="671" y="503"/>
                      <a:pt x="671" y="503"/>
                    </a:cubicBezTo>
                    <a:cubicBezTo>
                      <a:pt x="671" y="639"/>
                      <a:pt x="582" y="755"/>
                      <a:pt x="459" y="794"/>
                    </a:cubicBezTo>
                    <a:cubicBezTo>
                      <a:pt x="498" y="845"/>
                      <a:pt x="520" y="909"/>
                      <a:pt x="520" y="976"/>
                    </a:cubicBezTo>
                    <a:cubicBezTo>
                      <a:pt x="520" y="997"/>
                      <a:pt x="518" y="1019"/>
                      <a:pt x="513" y="1041"/>
                    </a:cubicBezTo>
                    <a:cubicBezTo>
                      <a:pt x="513" y="1041"/>
                      <a:pt x="513" y="1041"/>
                      <a:pt x="513" y="1041"/>
                    </a:cubicBezTo>
                    <a:cubicBezTo>
                      <a:pt x="513" y="1041"/>
                      <a:pt x="513" y="1041"/>
                      <a:pt x="513" y="1041"/>
                    </a:cubicBezTo>
                    <a:cubicBezTo>
                      <a:pt x="513" y="1041"/>
                      <a:pt x="513" y="1042"/>
                      <a:pt x="513" y="1042"/>
                    </a:cubicBezTo>
                    <a:cubicBezTo>
                      <a:pt x="513" y="1042"/>
                      <a:pt x="513" y="1042"/>
                      <a:pt x="513" y="1042"/>
                    </a:cubicBezTo>
                    <a:cubicBezTo>
                      <a:pt x="513" y="1043"/>
                      <a:pt x="513" y="1043"/>
                      <a:pt x="513" y="1043"/>
                    </a:cubicBezTo>
                    <a:cubicBezTo>
                      <a:pt x="513" y="1043"/>
                      <a:pt x="513" y="1043"/>
                      <a:pt x="513" y="1043"/>
                    </a:cubicBezTo>
                    <a:cubicBezTo>
                      <a:pt x="513" y="1044"/>
                      <a:pt x="512" y="1044"/>
                      <a:pt x="512" y="1045"/>
                    </a:cubicBezTo>
                    <a:cubicBezTo>
                      <a:pt x="512" y="1045"/>
                      <a:pt x="512" y="1045"/>
                      <a:pt x="512" y="1045"/>
                    </a:cubicBezTo>
                    <a:cubicBezTo>
                      <a:pt x="512" y="1045"/>
                      <a:pt x="512" y="1045"/>
                      <a:pt x="512" y="1046"/>
                    </a:cubicBezTo>
                    <a:cubicBezTo>
                      <a:pt x="512" y="1046"/>
                      <a:pt x="512" y="1046"/>
                      <a:pt x="512" y="1046"/>
                    </a:cubicBezTo>
                    <a:cubicBezTo>
                      <a:pt x="512" y="1046"/>
                      <a:pt x="512" y="1047"/>
                      <a:pt x="512" y="1047"/>
                    </a:cubicBezTo>
                    <a:cubicBezTo>
                      <a:pt x="512" y="1047"/>
                      <a:pt x="512" y="1047"/>
                      <a:pt x="512" y="1047"/>
                    </a:cubicBezTo>
                    <a:cubicBezTo>
                      <a:pt x="512" y="1048"/>
                      <a:pt x="512" y="1048"/>
                      <a:pt x="511" y="1048"/>
                    </a:cubicBezTo>
                    <a:cubicBezTo>
                      <a:pt x="511" y="1048"/>
                      <a:pt x="511" y="1048"/>
                      <a:pt x="511" y="1049"/>
                    </a:cubicBezTo>
                    <a:cubicBezTo>
                      <a:pt x="511" y="1049"/>
                      <a:pt x="511" y="1049"/>
                      <a:pt x="511" y="1049"/>
                    </a:cubicBezTo>
                    <a:cubicBezTo>
                      <a:pt x="511" y="1050"/>
                      <a:pt x="511" y="1050"/>
                      <a:pt x="511" y="1050"/>
                    </a:cubicBezTo>
                    <a:cubicBezTo>
                      <a:pt x="511" y="1050"/>
                      <a:pt x="511" y="1050"/>
                      <a:pt x="511" y="1051"/>
                    </a:cubicBezTo>
                    <a:cubicBezTo>
                      <a:pt x="511" y="1051"/>
                      <a:pt x="511" y="1051"/>
                      <a:pt x="511" y="1051"/>
                    </a:cubicBezTo>
                    <a:cubicBezTo>
                      <a:pt x="511" y="1051"/>
                      <a:pt x="511" y="1052"/>
                      <a:pt x="511" y="1052"/>
                    </a:cubicBezTo>
                    <a:cubicBezTo>
                      <a:pt x="511" y="1052"/>
                      <a:pt x="510" y="1052"/>
                      <a:pt x="510" y="1052"/>
                    </a:cubicBezTo>
                    <a:cubicBezTo>
                      <a:pt x="510" y="1053"/>
                      <a:pt x="510" y="1053"/>
                      <a:pt x="510" y="1053"/>
                    </a:cubicBezTo>
                    <a:cubicBezTo>
                      <a:pt x="510" y="1053"/>
                      <a:pt x="510" y="1053"/>
                      <a:pt x="510" y="1054"/>
                    </a:cubicBezTo>
                    <a:cubicBezTo>
                      <a:pt x="510" y="1054"/>
                      <a:pt x="510" y="1054"/>
                      <a:pt x="510" y="1054"/>
                    </a:cubicBezTo>
                    <a:cubicBezTo>
                      <a:pt x="510" y="1055"/>
                      <a:pt x="510" y="1055"/>
                      <a:pt x="510" y="1055"/>
                    </a:cubicBezTo>
                    <a:cubicBezTo>
                      <a:pt x="510" y="1055"/>
                      <a:pt x="510" y="1055"/>
                      <a:pt x="510" y="1056"/>
                    </a:cubicBezTo>
                    <a:cubicBezTo>
                      <a:pt x="510" y="1056"/>
                      <a:pt x="510" y="1056"/>
                      <a:pt x="509" y="1056"/>
                    </a:cubicBezTo>
                    <a:cubicBezTo>
                      <a:pt x="509" y="1056"/>
                      <a:pt x="509" y="1057"/>
                      <a:pt x="509" y="1057"/>
                    </a:cubicBezTo>
                    <a:cubicBezTo>
                      <a:pt x="509" y="1057"/>
                      <a:pt x="509" y="1057"/>
                      <a:pt x="509" y="1057"/>
                    </a:cubicBezTo>
                    <a:cubicBezTo>
                      <a:pt x="509" y="1057"/>
                      <a:pt x="509" y="1058"/>
                      <a:pt x="509" y="1058"/>
                    </a:cubicBezTo>
                    <a:cubicBezTo>
                      <a:pt x="509" y="1058"/>
                      <a:pt x="509" y="1058"/>
                      <a:pt x="509" y="1058"/>
                    </a:cubicBezTo>
                    <a:cubicBezTo>
                      <a:pt x="509" y="1059"/>
                      <a:pt x="509" y="1059"/>
                      <a:pt x="509" y="1059"/>
                    </a:cubicBezTo>
                    <a:cubicBezTo>
                      <a:pt x="509" y="1059"/>
                      <a:pt x="509" y="1059"/>
                      <a:pt x="508" y="1060"/>
                    </a:cubicBezTo>
                    <a:cubicBezTo>
                      <a:pt x="508" y="1060"/>
                      <a:pt x="508" y="1060"/>
                      <a:pt x="508" y="1061"/>
                    </a:cubicBezTo>
                    <a:cubicBezTo>
                      <a:pt x="508" y="1061"/>
                      <a:pt x="508" y="1061"/>
                      <a:pt x="508" y="1061"/>
                    </a:cubicBezTo>
                    <a:cubicBezTo>
                      <a:pt x="508" y="1061"/>
                      <a:pt x="508" y="1061"/>
                      <a:pt x="508" y="1062"/>
                    </a:cubicBezTo>
                    <a:cubicBezTo>
                      <a:pt x="508" y="1062"/>
                      <a:pt x="508" y="1062"/>
                      <a:pt x="508" y="1062"/>
                    </a:cubicBezTo>
                    <a:cubicBezTo>
                      <a:pt x="508" y="1062"/>
                      <a:pt x="508" y="1063"/>
                      <a:pt x="507" y="1063"/>
                    </a:cubicBezTo>
                    <a:cubicBezTo>
                      <a:pt x="507" y="1063"/>
                      <a:pt x="507" y="1063"/>
                      <a:pt x="507" y="1063"/>
                    </a:cubicBezTo>
                    <a:cubicBezTo>
                      <a:pt x="494" y="1108"/>
                      <a:pt x="471" y="1147"/>
                      <a:pt x="442" y="1180"/>
                    </a:cubicBezTo>
                    <a:cubicBezTo>
                      <a:pt x="442" y="1180"/>
                      <a:pt x="442" y="1180"/>
                      <a:pt x="441" y="1180"/>
                    </a:cubicBezTo>
                    <a:cubicBezTo>
                      <a:pt x="385" y="1242"/>
                      <a:pt x="305" y="1279"/>
                      <a:pt x="218" y="1279"/>
                    </a:cubicBezTo>
                    <a:cubicBezTo>
                      <a:pt x="197" y="1279"/>
                      <a:pt x="175" y="1277"/>
                      <a:pt x="153" y="1272"/>
                    </a:cubicBezTo>
                    <a:cubicBezTo>
                      <a:pt x="153" y="1272"/>
                      <a:pt x="153" y="1272"/>
                      <a:pt x="153" y="1272"/>
                    </a:cubicBezTo>
                    <a:cubicBezTo>
                      <a:pt x="145" y="1270"/>
                      <a:pt x="145" y="1270"/>
                      <a:pt x="145" y="1270"/>
                    </a:cubicBezTo>
                    <a:cubicBezTo>
                      <a:pt x="102" y="1315"/>
                      <a:pt x="53" y="1355"/>
                      <a:pt x="0" y="1388"/>
                    </a:cubicBezTo>
                    <a:cubicBezTo>
                      <a:pt x="51" y="1388"/>
                      <a:pt x="51" y="1388"/>
                      <a:pt x="51" y="1388"/>
                    </a:cubicBezTo>
                    <a:cubicBezTo>
                      <a:pt x="58" y="1388"/>
                      <a:pt x="64" y="1388"/>
                      <a:pt x="71" y="1388"/>
                    </a:cubicBezTo>
                    <a:cubicBezTo>
                      <a:pt x="470" y="1367"/>
                      <a:pt x="782" y="1037"/>
                      <a:pt x="782" y="633"/>
                    </a:cubicBezTo>
                    <a:cubicBezTo>
                      <a:pt x="782" y="0"/>
                      <a:pt x="782" y="0"/>
                      <a:pt x="782" y="0"/>
                    </a:cubicBezTo>
                  </a:path>
                </a:pathLst>
              </a:custGeom>
              <a:solidFill>
                <a:srgbClr val="2B0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7" name="işḷîḓê"/>
              <p:cNvSpPr/>
              <p:nvPr/>
            </p:nvSpPr>
            <p:spPr bwMode="auto">
              <a:xfrm>
                <a:off x="3663" y="3037"/>
                <a:ext cx="45" cy="33"/>
              </a:xfrm>
              <a:custGeom>
                <a:avLst/>
                <a:gdLst>
                  <a:gd name="T0" fmla="*/ 149 w 166"/>
                  <a:gd name="T1" fmla="*/ 0 h 122"/>
                  <a:gd name="T2" fmla="*/ 0 w 166"/>
                  <a:gd name="T3" fmla="*/ 122 h 122"/>
                  <a:gd name="T4" fmla="*/ 20 w 166"/>
                  <a:gd name="T5" fmla="*/ 122 h 122"/>
                  <a:gd name="T6" fmla="*/ 21 w 166"/>
                  <a:gd name="T7" fmla="*/ 121 h 122"/>
                  <a:gd name="T8" fmla="*/ 166 w 166"/>
                  <a:gd name="T9" fmla="*/ 3 h 122"/>
                  <a:gd name="T10" fmla="*/ 149 w 166"/>
                  <a:gd name="T11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122">
                    <a:moveTo>
                      <a:pt x="149" y="0"/>
                    </a:moveTo>
                    <a:cubicBezTo>
                      <a:pt x="105" y="46"/>
                      <a:pt x="54" y="87"/>
                      <a:pt x="0" y="122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20" y="122"/>
                      <a:pt x="21" y="122"/>
                      <a:pt x="21" y="121"/>
                    </a:cubicBezTo>
                    <a:cubicBezTo>
                      <a:pt x="74" y="88"/>
                      <a:pt x="123" y="48"/>
                      <a:pt x="166" y="3"/>
                    </a:cubicBezTo>
                    <a:cubicBezTo>
                      <a:pt x="149" y="0"/>
                      <a:pt x="149" y="0"/>
                      <a:pt x="149" y="0"/>
                    </a:cubicBezTo>
                  </a:path>
                </a:pathLst>
              </a:custGeom>
              <a:solidFill>
                <a:srgbClr val="411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8" name="îSļiďê"/>
              <p:cNvSpPr/>
              <p:nvPr/>
            </p:nvSpPr>
            <p:spPr bwMode="auto">
              <a:xfrm>
                <a:off x="3790" y="2697"/>
                <a:ext cx="28" cy="13"/>
              </a:xfrm>
              <a:custGeom>
                <a:avLst/>
                <a:gdLst>
                  <a:gd name="T0" fmla="*/ 103 w 103"/>
                  <a:gd name="T1" fmla="*/ 0 h 46"/>
                  <a:gd name="T2" fmla="*/ 0 w 103"/>
                  <a:gd name="T3" fmla="*/ 0 h 46"/>
                  <a:gd name="T4" fmla="*/ 79 w 103"/>
                  <a:gd name="T5" fmla="*/ 46 h 46"/>
                  <a:gd name="T6" fmla="*/ 103 w 10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46">
                    <a:moveTo>
                      <a:pt x="10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8" y="32"/>
                      <a:pt x="96" y="16"/>
                      <a:pt x="103" y="0"/>
                    </a:cubicBezTo>
                  </a:path>
                </a:pathLst>
              </a:custGeom>
              <a:solidFill>
                <a:srgbClr val="BC2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19" name="îSḻîďé"/>
              <p:cNvSpPr/>
              <p:nvPr/>
            </p:nvSpPr>
            <p:spPr bwMode="auto">
              <a:xfrm>
                <a:off x="3761" y="2820"/>
                <a:ext cx="88" cy="90"/>
              </a:xfrm>
              <a:custGeom>
                <a:avLst/>
                <a:gdLst>
                  <a:gd name="T0" fmla="*/ 199 w 328"/>
                  <a:gd name="T1" fmla="*/ 128 h 338"/>
                  <a:gd name="T2" fmla="*/ 54 w 328"/>
                  <a:gd name="T3" fmla="*/ 165 h 338"/>
                  <a:gd name="T4" fmla="*/ 0 w 328"/>
                  <a:gd name="T5" fmla="*/ 160 h 338"/>
                  <a:gd name="T6" fmla="*/ 0 w 328"/>
                  <a:gd name="T7" fmla="*/ 236 h 338"/>
                  <a:gd name="T8" fmla="*/ 76 w 328"/>
                  <a:gd name="T9" fmla="*/ 224 h 338"/>
                  <a:gd name="T10" fmla="*/ 199 w 328"/>
                  <a:gd name="T11" fmla="*/ 128 h 338"/>
                  <a:gd name="T12" fmla="*/ 324 w 328"/>
                  <a:gd name="T13" fmla="*/ 0 h 338"/>
                  <a:gd name="T14" fmla="*/ 315 w 328"/>
                  <a:gd name="T15" fmla="*/ 17 h 338"/>
                  <a:gd name="T16" fmla="*/ 315 w 328"/>
                  <a:gd name="T17" fmla="*/ 17 h 338"/>
                  <a:gd name="T18" fmla="*/ 315 w 328"/>
                  <a:gd name="T19" fmla="*/ 17 h 338"/>
                  <a:gd name="T20" fmla="*/ 221 w 328"/>
                  <a:gd name="T21" fmla="*/ 115 h 338"/>
                  <a:gd name="T22" fmla="*/ 233 w 328"/>
                  <a:gd name="T23" fmla="*/ 118 h 338"/>
                  <a:gd name="T24" fmla="*/ 245 w 328"/>
                  <a:gd name="T25" fmla="*/ 138 h 338"/>
                  <a:gd name="T26" fmla="*/ 245 w 328"/>
                  <a:gd name="T27" fmla="*/ 138 h 338"/>
                  <a:gd name="T28" fmla="*/ 245 w 328"/>
                  <a:gd name="T29" fmla="*/ 138 h 338"/>
                  <a:gd name="T30" fmla="*/ 245 w 328"/>
                  <a:gd name="T31" fmla="*/ 138 h 338"/>
                  <a:gd name="T32" fmla="*/ 245 w 328"/>
                  <a:gd name="T33" fmla="*/ 138 h 338"/>
                  <a:gd name="T34" fmla="*/ 246 w 328"/>
                  <a:gd name="T35" fmla="*/ 140 h 338"/>
                  <a:gd name="T36" fmla="*/ 242 w 328"/>
                  <a:gd name="T37" fmla="*/ 152 h 338"/>
                  <a:gd name="T38" fmla="*/ 88 w 328"/>
                  <a:gd name="T39" fmla="*/ 271 h 338"/>
                  <a:gd name="T40" fmla="*/ 57 w 328"/>
                  <a:gd name="T41" fmla="*/ 279 h 338"/>
                  <a:gd name="T42" fmla="*/ 116 w 328"/>
                  <a:gd name="T43" fmla="*/ 338 h 338"/>
                  <a:gd name="T44" fmla="*/ 328 w 328"/>
                  <a:gd name="T45" fmla="*/ 47 h 338"/>
                  <a:gd name="T46" fmla="*/ 328 w 328"/>
                  <a:gd name="T47" fmla="*/ 47 h 338"/>
                  <a:gd name="T48" fmla="*/ 328 w 328"/>
                  <a:gd name="T49" fmla="*/ 47 h 338"/>
                  <a:gd name="T50" fmla="*/ 324 w 328"/>
                  <a:gd name="T51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8" h="338">
                    <a:moveTo>
                      <a:pt x="199" y="128"/>
                    </a:moveTo>
                    <a:cubicBezTo>
                      <a:pt x="155" y="152"/>
                      <a:pt x="104" y="165"/>
                      <a:pt x="54" y="165"/>
                    </a:cubicBezTo>
                    <a:cubicBezTo>
                      <a:pt x="36" y="165"/>
                      <a:pt x="18" y="163"/>
                      <a:pt x="0" y="160"/>
                    </a:cubicBezTo>
                    <a:cubicBezTo>
                      <a:pt x="0" y="236"/>
                      <a:pt x="0" y="236"/>
                      <a:pt x="0" y="236"/>
                    </a:cubicBezTo>
                    <a:cubicBezTo>
                      <a:pt x="11" y="236"/>
                      <a:pt x="41" y="234"/>
                      <a:pt x="76" y="224"/>
                    </a:cubicBezTo>
                    <a:cubicBezTo>
                      <a:pt x="132" y="206"/>
                      <a:pt x="174" y="174"/>
                      <a:pt x="199" y="128"/>
                    </a:cubicBezTo>
                    <a:moveTo>
                      <a:pt x="324" y="0"/>
                    </a:moveTo>
                    <a:cubicBezTo>
                      <a:pt x="321" y="6"/>
                      <a:pt x="318" y="11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315" y="17"/>
                      <a:pt x="315" y="17"/>
                      <a:pt x="315" y="17"/>
                    </a:cubicBezTo>
                    <a:cubicBezTo>
                      <a:pt x="291" y="58"/>
                      <a:pt x="258" y="91"/>
                      <a:pt x="221" y="115"/>
                    </a:cubicBezTo>
                    <a:cubicBezTo>
                      <a:pt x="225" y="115"/>
                      <a:pt x="229" y="116"/>
                      <a:pt x="233" y="118"/>
                    </a:cubicBezTo>
                    <a:cubicBezTo>
                      <a:pt x="240" y="122"/>
                      <a:pt x="245" y="129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8"/>
                      <a:pt x="245" y="138"/>
                      <a:pt x="245" y="138"/>
                    </a:cubicBezTo>
                    <a:cubicBezTo>
                      <a:pt x="245" y="139"/>
                      <a:pt x="246" y="139"/>
                      <a:pt x="246" y="140"/>
                    </a:cubicBezTo>
                    <a:cubicBezTo>
                      <a:pt x="246" y="144"/>
                      <a:pt x="245" y="148"/>
                      <a:pt x="242" y="152"/>
                    </a:cubicBezTo>
                    <a:cubicBezTo>
                      <a:pt x="211" y="209"/>
                      <a:pt x="158" y="250"/>
                      <a:pt x="88" y="271"/>
                    </a:cubicBezTo>
                    <a:cubicBezTo>
                      <a:pt x="78" y="274"/>
                      <a:pt x="67" y="277"/>
                      <a:pt x="57" y="279"/>
                    </a:cubicBezTo>
                    <a:cubicBezTo>
                      <a:pt x="80" y="296"/>
                      <a:pt x="99" y="316"/>
                      <a:pt x="116" y="338"/>
                    </a:cubicBezTo>
                    <a:cubicBezTo>
                      <a:pt x="239" y="299"/>
                      <a:pt x="328" y="183"/>
                      <a:pt x="328" y="47"/>
                    </a:cubicBezTo>
                    <a:cubicBezTo>
                      <a:pt x="328" y="47"/>
                      <a:pt x="328" y="47"/>
                      <a:pt x="328" y="47"/>
                    </a:cubicBezTo>
                    <a:cubicBezTo>
                      <a:pt x="328" y="47"/>
                      <a:pt x="328" y="47"/>
                      <a:pt x="328" y="47"/>
                    </a:cubicBezTo>
                    <a:cubicBezTo>
                      <a:pt x="328" y="31"/>
                      <a:pt x="327" y="16"/>
                      <a:pt x="324" y="0"/>
                    </a:cubicBezTo>
                  </a:path>
                </a:pathLst>
              </a:custGeom>
              <a:solidFill>
                <a:srgbClr val="BC2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0" name="ïS1íḑè"/>
              <p:cNvSpPr/>
              <p:nvPr/>
            </p:nvSpPr>
            <p:spPr bwMode="auto">
              <a:xfrm>
                <a:off x="3761" y="2851"/>
                <a:ext cx="66" cy="43"/>
              </a:xfrm>
              <a:custGeom>
                <a:avLst/>
                <a:gdLst>
                  <a:gd name="T0" fmla="*/ 245 w 246"/>
                  <a:gd name="T1" fmla="*/ 23 h 164"/>
                  <a:gd name="T2" fmla="*/ 245 w 246"/>
                  <a:gd name="T3" fmla="*/ 23 h 164"/>
                  <a:gd name="T4" fmla="*/ 245 w 246"/>
                  <a:gd name="T5" fmla="*/ 23 h 164"/>
                  <a:gd name="T6" fmla="*/ 245 w 246"/>
                  <a:gd name="T7" fmla="*/ 23 h 164"/>
                  <a:gd name="T8" fmla="*/ 221 w 246"/>
                  <a:gd name="T9" fmla="*/ 0 h 164"/>
                  <a:gd name="T10" fmla="*/ 199 w 246"/>
                  <a:gd name="T11" fmla="*/ 13 h 164"/>
                  <a:gd name="T12" fmla="*/ 76 w 246"/>
                  <a:gd name="T13" fmla="*/ 109 h 164"/>
                  <a:gd name="T14" fmla="*/ 0 w 246"/>
                  <a:gd name="T15" fmla="*/ 121 h 164"/>
                  <a:gd name="T16" fmla="*/ 0 w 246"/>
                  <a:gd name="T17" fmla="*/ 130 h 164"/>
                  <a:gd name="T18" fmla="*/ 57 w 246"/>
                  <a:gd name="T19" fmla="*/ 164 h 164"/>
                  <a:gd name="T20" fmla="*/ 88 w 246"/>
                  <a:gd name="T21" fmla="*/ 156 h 164"/>
                  <a:gd name="T22" fmla="*/ 242 w 246"/>
                  <a:gd name="T23" fmla="*/ 37 h 164"/>
                  <a:gd name="T24" fmla="*/ 246 w 246"/>
                  <a:gd name="T25" fmla="*/ 25 h 164"/>
                  <a:gd name="T26" fmla="*/ 245 w 246"/>
                  <a:gd name="T27" fmla="*/ 23 h 164"/>
                  <a:gd name="T28" fmla="*/ 245 w 246"/>
                  <a:gd name="T29" fmla="*/ 23 h 164"/>
                  <a:gd name="T30" fmla="*/ 233 w 246"/>
                  <a:gd name="T31" fmla="*/ 3 h 164"/>
                  <a:gd name="T32" fmla="*/ 221 w 246"/>
                  <a:gd name="T33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64">
                    <a:moveTo>
                      <a:pt x="245" y="23"/>
                    </a:move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23"/>
                      <a:pt x="245" y="23"/>
                      <a:pt x="245" y="23"/>
                    </a:cubicBezTo>
                    <a:moveTo>
                      <a:pt x="221" y="0"/>
                    </a:moveTo>
                    <a:cubicBezTo>
                      <a:pt x="214" y="5"/>
                      <a:pt x="206" y="9"/>
                      <a:pt x="199" y="13"/>
                    </a:cubicBezTo>
                    <a:cubicBezTo>
                      <a:pt x="174" y="59"/>
                      <a:pt x="132" y="91"/>
                      <a:pt x="76" y="109"/>
                    </a:cubicBezTo>
                    <a:cubicBezTo>
                      <a:pt x="41" y="119"/>
                      <a:pt x="11" y="121"/>
                      <a:pt x="0" y="121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20" y="139"/>
                      <a:pt x="40" y="151"/>
                      <a:pt x="57" y="164"/>
                    </a:cubicBezTo>
                    <a:cubicBezTo>
                      <a:pt x="67" y="162"/>
                      <a:pt x="78" y="159"/>
                      <a:pt x="88" y="156"/>
                    </a:cubicBezTo>
                    <a:cubicBezTo>
                      <a:pt x="158" y="135"/>
                      <a:pt x="211" y="94"/>
                      <a:pt x="242" y="37"/>
                    </a:cubicBezTo>
                    <a:cubicBezTo>
                      <a:pt x="245" y="33"/>
                      <a:pt x="246" y="29"/>
                      <a:pt x="246" y="25"/>
                    </a:cubicBezTo>
                    <a:cubicBezTo>
                      <a:pt x="246" y="24"/>
                      <a:pt x="245" y="24"/>
                      <a:pt x="245" y="23"/>
                    </a:cubicBezTo>
                    <a:cubicBezTo>
                      <a:pt x="245" y="23"/>
                      <a:pt x="245" y="23"/>
                      <a:pt x="245" y="23"/>
                    </a:cubicBezTo>
                    <a:cubicBezTo>
                      <a:pt x="245" y="14"/>
                      <a:pt x="240" y="7"/>
                      <a:pt x="233" y="3"/>
                    </a:cubicBezTo>
                    <a:cubicBezTo>
                      <a:pt x="229" y="1"/>
                      <a:pt x="225" y="0"/>
                      <a:pt x="221" y="0"/>
                    </a:cubicBezTo>
                  </a:path>
                </a:pathLst>
              </a:custGeom>
              <a:solidFill>
                <a:srgbClr val="D44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1" name="ísḻîďé"/>
              <p:cNvSpPr/>
              <p:nvPr/>
            </p:nvSpPr>
            <p:spPr bwMode="auto">
              <a:xfrm>
                <a:off x="3805" y="2977"/>
                <a:ext cx="1" cy="5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21 h 21"/>
                  <a:gd name="T4" fmla="*/ 0 w 6"/>
                  <a:gd name="T5" fmla="*/ 21 h 21"/>
                  <a:gd name="T6" fmla="*/ 1 w 6"/>
                  <a:gd name="T7" fmla="*/ 20 h 21"/>
                  <a:gd name="T8" fmla="*/ 1 w 6"/>
                  <a:gd name="T9" fmla="*/ 20 h 21"/>
                  <a:gd name="T10" fmla="*/ 1 w 6"/>
                  <a:gd name="T11" fmla="*/ 20 h 21"/>
                  <a:gd name="T12" fmla="*/ 1 w 6"/>
                  <a:gd name="T13" fmla="*/ 19 h 21"/>
                  <a:gd name="T14" fmla="*/ 1 w 6"/>
                  <a:gd name="T15" fmla="*/ 19 h 21"/>
                  <a:gd name="T16" fmla="*/ 1 w 6"/>
                  <a:gd name="T17" fmla="*/ 19 h 21"/>
                  <a:gd name="T18" fmla="*/ 2 w 6"/>
                  <a:gd name="T19" fmla="*/ 17 h 21"/>
                  <a:gd name="T20" fmla="*/ 1 w 6"/>
                  <a:gd name="T21" fmla="*/ 18 h 21"/>
                  <a:gd name="T22" fmla="*/ 2 w 6"/>
                  <a:gd name="T23" fmla="*/ 17 h 21"/>
                  <a:gd name="T24" fmla="*/ 2 w 6"/>
                  <a:gd name="T25" fmla="*/ 16 h 21"/>
                  <a:gd name="T26" fmla="*/ 2 w 6"/>
                  <a:gd name="T27" fmla="*/ 16 h 21"/>
                  <a:gd name="T28" fmla="*/ 2 w 6"/>
                  <a:gd name="T29" fmla="*/ 16 h 21"/>
                  <a:gd name="T30" fmla="*/ 2 w 6"/>
                  <a:gd name="T31" fmla="*/ 15 h 21"/>
                  <a:gd name="T32" fmla="*/ 2 w 6"/>
                  <a:gd name="T33" fmla="*/ 15 h 21"/>
                  <a:gd name="T34" fmla="*/ 2 w 6"/>
                  <a:gd name="T35" fmla="*/ 15 h 21"/>
                  <a:gd name="T36" fmla="*/ 3 w 6"/>
                  <a:gd name="T37" fmla="*/ 14 h 21"/>
                  <a:gd name="T38" fmla="*/ 2 w 6"/>
                  <a:gd name="T39" fmla="*/ 14 h 21"/>
                  <a:gd name="T40" fmla="*/ 3 w 6"/>
                  <a:gd name="T41" fmla="*/ 14 h 21"/>
                  <a:gd name="T42" fmla="*/ 3 w 6"/>
                  <a:gd name="T43" fmla="*/ 12 h 21"/>
                  <a:gd name="T44" fmla="*/ 3 w 6"/>
                  <a:gd name="T45" fmla="*/ 13 h 21"/>
                  <a:gd name="T46" fmla="*/ 3 w 6"/>
                  <a:gd name="T47" fmla="*/ 12 h 21"/>
                  <a:gd name="T48" fmla="*/ 3 w 6"/>
                  <a:gd name="T49" fmla="*/ 11 h 21"/>
                  <a:gd name="T50" fmla="*/ 3 w 6"/>
                  <a:gd name="T51" fmla="*/ 12 h 21"/>
                  <a:gd name="T52" fmla="*/ 3 w 6"/>
                  <a:gd name="T53" fmla="*/ 11 h 21"/>
                  <a:gd name="T54" fmla="*/ 4 w 6"/>
                  <a:gd name="T55" fmla="*/ 10 h 21"/>
                  <a:gd name="T56" fmla="*/ 3 w 6"/>
                  <a:gd name="T57" fmla="*/ 10 h 21"/>
                  <a:gd name="T58" fmla="*/ 4 w 6"/>
                  <a:gd name="T59" fmla="*/ 10 h 21"/>
                  <a:gd name="T60" fmla="*/ 4 w 6"/>
                  <a:gd name="T61" fmla="*/ 9 h 21"/>
                  <a:gd name="T62" fmla="*/ 4 w 6"/>
                  <a:gd name="T63" fmla="*/ 9 h 21"/>
                  <a:gd name="T64" fmla="*/ 4 w 6"/>
                  <a:gd name="T65" fmla="*/ 9 h 21"/>
                  <a:gd name="T66" fmla="*/ 4 w 6"/>
                  <a:gd name="T67" fmla="*/ 7 h 21"/>
                  <a:gd name="T68" fmla="*/ 4 w 6"/>
                  <a:gd name="T69" fmla="*/ 8 h 21"/>
                  <a:gd name="T70" fmla="*/ 4 w 6"/>
                  <a:gd name="T71" fmla="*/ 7 h 21"/>
                  <a:gd name="T72" fmla="*/ 4 w 6"/>
                  <a:gd name="T73" fmla="*/ 6 h 21"/>
                  <a:gd name="T74" fmla="*/ 4 w 6"/>
                  <a:gd name="T75" fmla="*/ 7 h 21"/>
                  <a:gd name="T76" fmla="*/ 4 w 6"/>
                  <a:gd name="T77" fmla="*/ 6 h 21"/>
                  <a:gd name="T78" fmla="*/ 5 w 6"/>
                  <a:gd name="T79" fmla="*/ 5 h 21"/>
                  <a:gd name="T80" fmla="*/ 5 w 6"/>
                  <a:gd name="T81" fmla="*/ 5 h 21"/>
                  <a:gd name="T82" fmla="*/ 5 w 6"/>
                  <a:gd name="T83" fmla="*/ 5 h 21"/>
                  <a:gd name="T84" fmla="*/ 5 w 6"/>
                  <a:gd name="T85" fmla="*/ 4 h 21"/>
                  <a:gd name="T86" fmla="*/ 5 w 6"/>
                  <a:gd name="T87" fmla="*/ 4 h 21"/>
                  <a:gd name="T88" fmla="*/ 5 w 6"/>
                  <a:gd name="T89" fmla="*/ 4 h 21"/>
                  <a:gd name="T90" fmla="*/ 5 w 6"/>
                  <a:gd name="T91" fmla="*/ 3 h 21"/>
                  <a:gd name="T92" fmla="*/ 5 w 6"/>
                  <a:gd name="T93" fmla="*/ 3 h 21"/>
                  <a:gd name="T94" fmla="*/ 5 w 6"/>
                  <a:gd name="T95" fmla="*/ 3 h 21"/>
                  <a:gd name="T96" fmla="*/ 6 w 6"/>
                  <a:gd name="T97" fmla="*/ 1 h 21"/>
                  <a:gd name="T98" fmla="*/ 6 w 6"/>
                  <a:gd name="T99" fmla="*/ 1 h 21"/>
                  <a:gd name="T100" fmla="*/ 6 w 6"/>
                  <a:gd name="T101" fmla="*/ 1 h 21"/>
                  <a:gd name="T102" fmla="*/ 6 w 6"/>
                  <a:gd name="T103" fmla="*/ 0 h 21"/>
                  <a:gd name="T104" fmla="*/ 6 w 6"/>
                  <a:gd name="T105" fmla="*/ 0 h 21"/>
                  <a:gd name="T106" fmla="*/ 6 w 6"/>
                  <a:gd name="T10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" h="21"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moveTo>
                      <a:pt x="1" y="20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moveTo>
                      <a:pt x="2" y="17"/>
                    </a:moveTo>
                    <a:cubicBezTo>
                      <a:pt x="2" y="17"/>
                      <a:pt x="2" y="17"/>
                      <a:pt x="1" y="18"/>
                    </a:cubicBezTo>
                    <a:cubicBezTo>
                      <a:pt x="2" y="17"/>
                      <a:pt x="2" y="17"/>
                      <a:pt x="2" y="17"/>
                    </a:cubicBezTo>
                    <a:moveTo>
                      <a:pt x="2" y="16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moveTo>
                      <a:pt x="2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moveTo>
                      <a:pt x="3" y="14"/>
                    </a:moveTo>
                    <a:cubicBezTo>
                      <a:pt x="3" y="14"/>
                      <a:pt x="3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moveTo>
                      <a:pt x="3" y="12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2"/>
                    </a:cubicBezTo>
                    <a:moveTo>
                      <a:pt x="3" y="11"/>
                    </a:moveTo>
                    <a:cubicBezTo>
                      <a:pt x="3" y="11"/>
                      <a:pt x="3" y="11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moveTo>
                      <a:pt x="4" y="10"/>
                    </a:moveTo>
                    <a:cubicBezTo>
                      <a:pt x="4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moveTo>
                      <a:pt x="4" y="9"/>
                    </a:move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moveTo>
                      <a:pt x="4" y="7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7"/>
                    </a:cubicBezTo>
                    <a:moveTo>
                      <a:pt x="4" y="6"/>
                    </a:moveTo>
                    <a:cubicBezTo>
                      <a:pt x="4" y="6"/>
                      <a:pt x="4" y="6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moveTo>
                      <a:pt x="6" y="1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3E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2" name="išḷíḋê"/>
              <p:cNvSpPr/>
              <p:nvPr/>
            </p:nvSpPr>
            <p:spPr bwMode="auto">
              <a:xfrm>
                <a:off x="3703" y="3011"/>
                <a:ext cx="84" cy="29"/>
              </a:xfrm>
              <a:custGeom>
                <a:avLst/>
                <a:gdLst>
                  <a:gd name="T0" fmla="*/ 78 w 313"/>
                  <a:gd name="T1" fmla="*/ 0 h 109"/>
                  <a:gd name="T2" fmla="*/ 0 w 313"/>
                  <a:gd name="T3" fmla="*/ 97 h 109"/>
                  <a:gd name="T4" fmla="*/ 17 w 313"/>
                  <a:gd name="T5" fmla="*/ 100 h 109"/>
                  <a:gd name="T6" fmla="*/ 25 w 313"/>
                  <a:gd name="T7" fmla="*/ 102 h 109"/>
                  <a:gd name="T8" fmla="*/ 25 w 313"/>
                  <a:gd name="T9" fmla="*/ 102 h 109"/>
                  <a:gd name="T10" fmla="*/ 90 w 313"/>
                  <a:gd name="T11" fmla="*/ 109 h 109"/>
                  <a:gd name="T12" fmla="*/ 313 w 313"/>
                  <a:gd name="T13" fmla="*/ 10 h 109"/>
                  <a:gd name="T14" fmla="*/ 220 w 313"/>
                  <a:gd name="T15" fmla="*/ 22 h 109"/>
                  <a:gd name="T16" fmla="*/ 142 w 313"/>
                  <a:gd name="T17" fmla="*/ 14 h 109"/>
                  <a:gd name="T18" fmla="*/ 142 w 313"/>
                  <a:gd name="T19" fmla="*/ 14 h 109"/>
                  <a:gd name="T20" fmla="*/ 78 w 313"/>
                  <a:gd name="T2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3" h="109">
                    <a:moveTo>
                      <a:pt x="78" y="0"/>
                    </a:moveTo>
                    <a:cubicBezTo>
                      <a:pt x="54" y="34"/>
                      <a:pt x="28" y="66"/>
                      <a:pt x="0" y="97"/>
                    </a:cubicBezTo>
                    <a:cubicBezTo>
                      <a:pt x="17" y="100"/>
                      <a:pt x="17" y="100"/>
                      <a:pt x="17" y="100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25" y="102"/>
                      <a:pt x="25" y="102"/>
                      <a:pt x="25" y="102"/>
                    </a:cubicBezTo>
                    <a:cubicBezTo>
                      <a:pt x="47" y="107"/>
                      <a:pt x="69" y="109"/>
                      <a:pt x="90" y="109"/>
                    </a:cubicBezTo>
                    <a:cubicBezTo>
                      <a:pt x="177" y="109"/>
                      <a:pt x="257" y="72"/>
                      <a:pt x="313" y="10"/>
                    </a:cubicBezTo>
                    <a:cubicBezTo>
                      <a:pt x="283" y="18"/>
                      <a:pt x="252" y="22"/>
                      <a:pt x="220" y="22"/>
                    </a:cubicBezTo>
                    <a:cubicBezTo>
                      <a:pt x="194" y="22"/>
                      <a:pt x="168" y="20"/>
                      <a:pt x="142" y="14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78" y="0"/>
                      <a:pt x="78" y="0"/>
                      <a:pt x="78" y="0"/>
                    </a:cubicBezTo>
                  </a:path>
                </a:pathLst>
              </a:custGeom>
              <a:solidFill>
                <a:srgbClr val="A22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3" name="íSḷîḍe"/>
              <p:cNvSpPr/>
              <p:nvPr/>
            </p:nvSpPr>
            <p:spPr bwMode="auto">
              <a:xfrm>
                <a:off x="3724" y="2885"/>
                <a:ext cx="84" cy="132"/>
              </a:xfrm>
              <a:custGeom>
                <a:avLst/>
                <a:gdLst>
                  <a:gd name="T0" fmla="*/ 137 w 314"/>
                  <a:gd name="T1" fmla="*/ 0 h 491"/>
                  <a:gd name="T2" fmla="*/ 137 w 314"/>
                  <a:gd name="T3" fmla="*/ 24 h 491"/>
                  <a:gd name="T4" fmla="*/ 135 w 314"/>
                  <a:gd name="T5" fmla="*/ 80 h 491"/>
                  <a:gd name="T6" fmla="*/ 247 w 314"/>
                  <a:gd name="T7" fmla="*/ 220 h 491"/>
                  <a:gd name="T8" fmla="*/ 247 w 314"/>
                  <a:gd name="T9" fmla="*/ 233 h 491"/>
                  <a:gd name="T10" fmla="*/ 247 w 314"/>
                  <a:gd name="T11" fmla="*/ 234 h 491"/>
                  <a:gd name="T12" fmla="*/ 247 w 314"/>
                  <a:gd name="T13" fmla="*/ 234 h 491"/>
                  <a:gd name="T14" fmla="*/ 247 w 314"/>
                  <a:gd name="T15" fmla="*/ 234 h 491"/>
                  <a:gd name="T16" fmla="*/ 230 w 314"/>
                  <a:gd name="T17" fmla="*/ 251 h 491"/>
                  <a:gd name="T18" fmla="*/ 223 w 314"/>
                  <a:gd name="T19" fmla="*/ 252 h 491"/>
                  <a:gd name="T20" fmla="*/ 205 w 314"/>
                  <a:gd name="T21" fmla="*/ 244 h 491"/>
                  <a:gd name="T22" fmla="*/ 200 w 314"/>
                  <a:gd name="T23" fmla="*/ 235 h 491"/>
                  <a:gd name="T24" fmla="*/ 129 w 314"/>
                  <a:gd name="T25" fmla="*/ 135 h 491"/>
                  <a:gd name="T26" fmla="*/ 0 w 314"/>
                  <a:gd name="T27" fmla="*/ 469 h 491"/>
                  <a:gd name="T28" fmla="*/ 64 w 314"/>
                  <a:gd name="T29" fmla="*/ 483 h 491"/>
                  <a:gd name="T30" fmla="*/ 64 w 314"/>
                  <a:gd name="T31" fmla="*/ 483 h 491"/>
                  <a:gd name="T32" fmla="*/ 142 w 314"/>
                  <a:gd name="T33" fmla="*/ 491 h 491"/>
                  <a:gd name="T34" fmla="*/ 235 w 314"/>
                  <a:gd name="T35" fmla="*/ 479 h 491"/>
                  <a:gd name="T36" fmla="*/ 236 w 314"/>
                  <a:gd name="T37" fmla="*/ 479 h 491"/>
                  <a:gd name="T38" fmla="*/ 301 w 314"/>
                  <a:gd name="T39" fmla="*/ 362 h 491"/>
                  <a:gd name="T40" fmla="*/ 301 w 314"/>
                  <a:gd name="T41" fmla="*/ 362 h 491"/>
                  <a:gd name="T42" fmla="*/ 302 w 314"/>
                  <a:gd name="T43" fmla="*/ 361 h 491"/>
                  <a:gd name="T44" fmla="*/ 302 w 314"/>
                  <a:gd name="T45" fmla="*/ 361 h 491"/>
                  <a:gd name="T46" fmla="*/ 302 w 314"/>
                  <a:gd name="T47" fmla="*/ 360 h 491"/>
                  <a:gd name="T48" fmla="*/ 302 w 314"/>
                  <a:gd name="T49" fmla="*/ 360 h 491"/>
                  <a:gd name="T50" fmla="*/ 302 w 314"/>
                  <a:gd name="T51" fmla="*/ 359 h 491"/>
                  <a:gd name="T52" fmla="*/ 303 w 314"/>
                  <a:gd name="T53" fmla="*/ 358 h 491"/>
                  <a:gd name="T54" fmla="*/ 303 w 314"/>
                  <a:gd name="T55" fmla="*/ 357 h 491"/>
                  <a:gd name="T56" fmla="*/ 303 w 314"/>
                  <a:gd name="T57" fmla="*/ 357 h 491"/>
                  <a:gd name="T58" fmla="*/ 303 w 314"/>
                  <a:gd name="T59" fmla="*/ 356 h 491"/>
                  <a:gd name="T60" fmla="*/ 303 w 314"/>
                  <a:gd name="T61" fmla="*/ 356 h 491"/>
                  <a:gd name="T62" fmla="*/ 303 w 314"/>
                  <a:gd name="T63" fmla="*/ 355 h 491"/>
                  <a:gd name="T64" fmla="*/ 304 w 314"/>
                  <a:gd name="T65" fmla="*/ 355 h 491"/>
                  <a:gd name="T66" fmla="*/ 304 w 314"/>
                  <a:gd name="T67" fmla="*/ 354 h 491"/>
                  <a:gd name="T68" fmla="*/ 304 w 314"/>
                  <a:gd name="T69" fmla="*/ 353 h 491"/>
                  <a:gd name="T70" fmla="*/ 304 w 314"/>
                  <a:gd name="T71" fmla="*/ 353 h 491"/>
                  <a:gd name="T72" fmla="*/ 304 w 314"/>
                  <a:gd name="T73" fmla="*/ 352 h 491"/>
                  <a:gd name="T74" fmla="*/ 304 w 314"/>
                  <a:gd name="T75" fmla="*/ 351 h 491"/>
                  <a:gd name="T76" fmla="*/ 305 w 314"/>
                  <a:gd name="T77" fmla="*/ 351 h 491"/>
                  <a:gd name="T78" fmla="*/ 305 w 314"/>
                  <a:gd name="T79" fmla="*/ 350 h 491"/>
                  <a:gd name="T80" fmla="*/ 305 w 314"/>
                  <a:gd name="T81" fmla="*/ 350 h 491"/>
                  <a:gd name="T82" fmla="*/ 305 w 314"/>
                  <a:gd name="T83" fmla="*/ 349 h 491"/>
                  <a:gd name="T84" fmla="*/ 305 w 314"/>
                  <a:gd name="T85" fmla="*/ 348 h 491"/>
                  <a:gd name="T86" fmla="*/ 305 w 314"/>
                  <a:gd name="T87" fmla="*/ 348 h 491"/>
                  <a:gd name="T88" fmla="*/ 305 w 314"/>
                  <a:gd name="T89" fmla="*/ 347 h 491"/>
                  <a:gd name="T90" fmla="*/ 306 w 314"/>
                  <a:gd name="T91" fmla="*/ 346 h 491"/>
                  <a:gd name="T92" fmla="*/ 306 w 314"/>
                  <a:gd name="T93" fmla="*/ 346 h 491"/>
                  <a:gd name="T94" fmla="*/ 306 w 314"/>
                  <a:gd name="T95" fmla="*/ 345 h 491"/>
                  <a:gd name="T96" fmla="*/ 306 w 314"/>
                  <a:gd name="T97" fmla="*/ 345 h 491"/>
                  <a:gd name="T98" fmla="*/ 306 w 314"/>
                  <a:gd name="T99" fmla="*/ 344 h 491"/>
                  <a:gd name="T100" fmla="*/ 306 w 314"/>
                  <a:gd name="T101" fmla="*/ 344 h 491"/>
                  <a:gd name="T102" fmla="*/ 307 w 314"/>
                  <a:gd name="T103" fmla="*/ 342 h 491"/>
                  <a:gd name="T104" fmla="*/ 307 w 314"/>
                  <a:gd name="T105" fmla="*/ 342 h 491"/>
                  <a:gd name="T106" fmla="*/ 307 w 314"/>
                  <a:gd name="T107" fmla="*/ 341 h 491"/>
                  <a:gd name="T108" fmla="*/ 307 w 314"/>
                  <a:gd name="T109" fmla="*/ 341 h 491"/>
                  <a:gd name="T110" fmla="*/ 307 w 314"/>
                  <a:gd name="T111" fmla="*/ 340 h 491"/>
                  <a:gd name="T112" fmla="*/ 307 w 314"/>
                  <a:gd name="T113" fmla="*/ 340 h 491"/>
                  <a:gd name="T114" fmla="*/ 307 w 314"/>
                  <a:gd name="T115" fmla="*/ 340 h 491"/>
                  <a:gd name="T116" fmla="*/ 314 w 314"/>
                  <a:gd name="T117" fmla="*/ 275 h 491"/>
                  <a:gd name="T118" fmla="*/ 253 w 314"/>
                  <a:gd name="T119" fmla="*/ 93 h 491"/>
                  <a:gd name="T120" fmla="*/ 253 w 314"/>
                  <a:gd name="T121" fmla="*/ 93 h 491"/>
                  <a:gd name="T122" fmla="*/ 194 w 314"/>
                  <a:gd name="T123" fmla="*/ 34 h 491"/>
                  <a:gd name="T124" fmla="*/ 137 w 314"/>
                  <a:gd name="T125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4" h="491">
                    <a:moveTo>
                      <a:pt x="137" y="0"/>
                    </a:moveTo>
                    <a:cubicBezTo>
                      <a:pt x="137" y="24"/>
                      <a:pt x="137" y="24"/>
                      <a:pt x="137" y="24"/>
                    </a:cubicBezTo>
                    <a:cubicBezTo>
                      <a:pt x="137" y="43"/>
                      <a:pt x="136" y="61"/>
                      <a:pt x="135" y="80"/>
                    </a:cubicBezTo>
                    <a:cubicBezTo>
                      <a:pt x="191" y="114"/>
                      <a:pt x="229" y="162"/>
                      <a:pt x="247" y="220"/>
                    </a:cubicBezTo>
                    <a:cubicBezTo>
                      <a:pt x="248" y="225"/>
                      <a:pt x="248" y="229"/>
                      <a:pt x="247" y="233"/>
                    </a:cubicBezTo>
                    <a:cubicBezTo>
                      <a:pt x="247" y="233"/>
                      <a:pt x="247" y="233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7" y="234"/>
                      <a:pt x="247" y="234"/>
                      <a:pt x="247" y="234"/>
                    </a:cubicBezTo>
                    <a:cubicBezTo>
                      <a:pt x="245" y="243"/>
                      <a:pt x="239" y="248"/>
                      <a:pt x="230" y="251"/>
                    </a:cubicBezTo>
                    <a:cubicBezTo>
                      <a:pt x="228" y="252"/>
                      <a:pt x="225" y="252"/>
                      <a:pt x="223" y="252"/>
                    </a:cubicBezTo>
                    <a:cubicBezTo>
                      <a:pt x="216" y="252"/>
                      <a:pt x="209" y="249"/>
                      <a:pt x="205" y="244"/>
                    </a:cubicBezTo>
                    <a:cubicBezTo>
                      <a:pt x="202" y="241"/>
                      <a:pt x="201" y="238"/>
                      <a:pt x="200" y="235"/>
                    </a:cubicBezTo>
                    <a:cubicBezTo>
                      <a:pt x="188" y="195"/>
                      <a:pt x="164" y="162"/>
                      <a:pt x="129" y="135"/>
                    </a:cubicBezTo>
                    <a:cubicBezTo>
                      <a:pt x="112" y="258"/>
                      <a:pt x="67" y="371"/>
                      <a:pt x="0" y="469"/>
                    </a:cubicBezTo>
                    <a:cubicBezTo>
                      <a:pt x="64" y="483"/>
                      <a:pt x="64" y="483"/>
                      <a:pt x="64" y="483"/>
                    </a:cubicBezTo>
                    <a:cubicBezTo>
                      <a:pt x="64" y="483"/>
                      <a:pt x="64" y="483"/>
                      <a:pt x="64" y="483"/>
                    </a:cubicBezTo>
                    <a:cubicBezTo>
                      <a:pt x="90" y="489"/>
                      <a:pt x="116" y="491"/>
                      <a:pt x="142" y="491"/>
                    </a:cubicBezTo>
                    <a:cubicBezTo>
                      <a:pt x="174" y="491"/>
                      <a:pt x="205" y="487"/>
                      <a:pt x="235" y="479"/>
                    </a:cubicBezTo>
                    <a:cubicBezTo>
                      <a:pt x="236" y="479"/>
                      <a:pt x="236" y="479"/>
                      <a:pt x="236" y="479"/>
                    </a:cubicBezTo>
                    <a:cubicBezTo>
                      <a:pt x="265" y="446"/>
                      <a:pt x="288" y="407"/>
                      <a:pt x="301" y="362"/>
                    </a:cubicBezTo>
                    <a:cubicBezTo>
                      <a:pt x="301" y="362"/>
                      <a:pt x="301" y="362"/>
                      <a:pt x="301" y="362"/>
                    </a:cubicBezTo>
                    <a:cubicBezTo>
                      <a:pt x="302" y="362"/>
                      <a:pt x="302" y="361"/>
                      <a:pt x="302" y="361"/>
                    </a:cubicBezTo>
                    <a:cubicBezTo>
                      <a:pt x="302" y="361"/>
                      <a:pt x="302" y="361"/>
                      <a:pt x="302" y="361"/>
                    </a:cubicBezTo>
                    <a:cubicBezTo>
                      <a:pt x="302" y="360"/>
                      <a:pt x="302" y="360"/>
                      <a:pt x="302" y="360"/>
                    </a:cubicBezTo>
                    <a:cubicBezTo>
                      <a:pt x="302" y="360"/>
                      <a:pt x="302" y="360"/>
                      <a:pt x="302" y="360"/>
                    </a:cubicBezTo>
                    <a:cubicBezTo>
                      <a:pt x="302" y="359"/>
                      <a:pt x="302" y="359"/>
                      <a:pt x="302" y="359"/>
                    </a:cubicBezTo>
                    <a:cubicBezTo>
                      <a:pt x="303" y="358"/>
                      <a:pt x="303" y="358"/>
                      <a:pt x="303" y="358"/>
                    </a:cubicBezTo>
                    <a:cubicBezTo>
                      <a:pt x="303" y="358"/>
                      <a:pt x="303" y="358"/>
                      <a:pt x="303" y="357"/>
                    </a:cubicBezTo>
                    <a:cubicBezTo>
                      <a:pt x="303" y="357"/>
                      <a:pt x="303" y="357"/>
                      <a:pt x="303" y="357"/>
                    </a:cubicBezTo>
                    <a:cubicBezTo>
                      <a:pt x="303" y="357"/>
                      <a:pt x="303" y="356"/>
                      <a:pt x="303" y="356"/>
                    </a:cubicBezTo>
                    <a:cubicBezTo>
                      <a:pt x="303" y="356"/>
                      <a:pt x="303" y="356"/>
                      <a:pt x="303" y="356"/>
                    </a:cubicBezTo>
                    <a:cubicBezTo>
                      <a:pt x="303" y="356"/>
                      <a:pt x="303" y="355"/>
                      <a:pt x="303" y="355"/>
                    </a:cubicBezTo>
                    <a:cubicBezTo>
                      <a:pt x="304" y="355"/>
                      <a:pt x="304" y="355"/>
                      <a:pt x="304" y="355"/>
                    </a:cubicBezTo>
                    <a:cubicBezTo>
                      <a:pt x="304" y="354"/>
                      <a:pt x="304" y="354"/>
                      <a:pt x="304" y="354"/>
                    </a:cubicBezTo>
                    <a:cubicBezTo>
                      <a:pt x="304" y="354"/>
                      <a:pt x="304" y="354"/>
                      <a:pt x="304" y="353"/>
                    </a:cubicBezTo>
                    <a:cubicBezTo>
                      <a:pt x="304" y="353"/>
                      <a:pt x="304" y="353"/>
                      <a:pt x="304" y="353"/>
                    </a:cubicBezTo>
                    <a:cubicBezTo>
                      <a:pt x="304" y="352"/>
                      <a:pt x="304" y="352"/>
                      <a:pt x="304" y="352"/>
                    </a:cubicBezTo>
                    <a:cubicBezTo>
                      <a:pt x="304" y="352"/>
                      <a:pt x="304" y="352"/>
                      <a:pt x="304" y="351"/>
                    </a:cubicBezTo>
                    <a:cubicBezTo>
                      <a:pt x="304" y="351"/>
                      <a:pt x="305" y="351"/>
                      <a:pt x="305" y="351"/>
                    </a:cubicBezTo>
                    <a:cubicBezTo>
                      <a:pt x="305" y="351"/>
                      <a:pt x="305" y="350"/>
                      <a:pt x="305" y="350"/>
                    </a:cubicBezTo>
                    <a:cubicBezTo>
                      <a:pt x="305" y="350"/>
                      <a:pt x="305" y="350"/>
                      <a:pt x="305" y="350"/>
                    </a:cubicBezTo>
                    <a:cubicBezTo>
                      <a:pt x="305" y="349"/>
                      <a:pt x="305" y="349"/>
                      <a:pt x="305" y="349"/>
                    </a:cubicBezTo>
                    <a:cubicBezTo>
                      <a:pt x="305" y="349"/>
                      <a:pt x="305" y="349"/>
                      <a:pt x="305" y="348"/>
                    </a:cubicBezTo>
                    <a:cubicBezTo>
                      <a:pt x="305" y="348"/>
                      <a:pt x="305" y="348"/>
                      <a:pt x="305" y="348"/>
                    </a:cubicBezTo>
                    <a:cubicBezTo>
                      <a:pt x="305" y="347"/>
                      <a:pt x="305" y="347"/>
                      <a:pt x="305" y="347"/>
                    </a:cubicBezTo>
                    <a:cubicBezTo>
                      <a:pt x="306" y="347"/>
                      <a:pt x="306" y="347"/>
                      <a:pt x="306" y="346"/>
                    </a:cubicBezTo>
                    <a:cubicBezTo>
                      <a:pt x="306" y="346"/>
                      <a:pt x="306" y="346"/>
                      <a:pt x="306" y="346"/>
                    </a:cubicBezTo>
                    <a:cubicBezTo>
                      <a:pt x="306" y="346"/>
                      <a:pt x="306" y="345"/>
                      <a:pt x="306" y="345"/>
                    </a:cubicBezTo>
                    <a:cubicBezTo>
                      <a:pt x="306" y="345"/>
                      <a:pt x="306" y="345"/>
                      <a:pt x="306" y="345"/>
                    </a:cubicBezTo>
                    <a:cubicBezTo>
                      <a:pt x="306" y="344"/>
                      <a:pt x="306" y="344"/>
                      <a:pt x="306" y="344"/>
                    </a:cubicBezTo>
                    <a:cubicBezTo>
                      <a:pt x="306" y="344"/>
                      <a:pt x="306" y="344"/>
                      <a:pt x="306" y="344"/>
                    </a:cubicBezTo>
                    <a:cubicBezTo>
                      <a:pt x="306" y="343"/>
                      <a:pt x="307" y="343"/>
                      <a:pt x="307" y="342"/>
                    </a:cubicBezTo>
                    <a:cubicBezTo>
                      <a:pt x="307" y="342"/>
                      <a:pt x="307" y="342"/>
                      <a:pt x="307" y="342"/>
                    </a:cubicBezTo>
                    <a:cubicBezTo>
                      <a:pt x="307" y="342"/>
                      <a:pt x="307" y="342"/>
                      <a:pt x="307" y="341"/>
                    </a:cubicBezTo>
                    <a:cubicBezTo>
                      <a:pt x="307" y="341"/>
                      <a:pt x="307" y="341"/>
                      <a:pt x="307" y="341"/>
                    </a:cubicBezTo>
                    <a:cubicBezTo>
                      <a:pt x="307" y="341"/>
                      <a:pt x="307" y="340"/>
                      <a:pt x="307" y="340"/>
                    </a:cubicBezTo>
                    <a:cubicBezTo>
                      <a:pt x="307" y="340"/>
                      <a:pt x="307" y="340"/>
                      <a:pt x="307" y="340"/>
                    </a:cubicBezTo>
                    <a:cubicBezTo>
                      <a:pt x="307" y="340"/>
                      <a:pt x="307" y="340"/>
                      <a:pt x="307" y="340"/>
                    </a:cubicBezTo>
                    <a:cubicBezTo>
                      <a:pt x="312" y="318"/>
                      <a:pt x="314" y="296"/>
                      <a:pt x="314" y="275"/>
                    </a:cubicBezTo>
                    <a:cubicBezTo>
                      <a:pt x="314" y="208"/>
                      <a:pt x="292" y="144"/>
                      <a:pt x="253" y="93"/>
                    </a:cubicBezTo>
                    <a:cubicBezTo>
                      <a:pt x="253" y="93"/>
                      <a:pt x="253" y="93"/>
                      <a:pt x="253" y="93"/>
                    </a:cubicBezTo>
                    <a:cubicBezTo>
                      <a:pt x="236" y="71"/>
                      <a:pt x="217" y="51"/>
                      <a:pt x="194" y="34"/>
                    </a:cubicBezTo>
                    <a:cubicBezTo>
                      <a:pt x="177" y="21"/>
                      <a:pt x="157" y="9"/>
                      <a:pt x="137" y="0"/>
                    </a:cubicBezTo>
                  </a:path>
                </a:pathLst>
              </a:custGeom>
              <a:solidFill>
                <a:srgbClr val="BC2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4" name="í$lïḓê"/>
              <p:cNvSpPr/>
              <p:nvPr/>
            </p:nvSpPr>
            <p:spPr bwMode="auto">
              <a:xfrm>
                <a:off x="3759" y="2907"/>
                <a:ext cx="32" cy="46"/>
              </a:xfrm>
              <a:custGeom>
                <a:avLst/>
                <a:gdLst>
                  <a:gd name="T0" fmla="*/ 6 w 119"/>
                  <a:gd name="T1" fmla="*/ 0 h 172"/>
                  <a:gd name="T2" fmla="*/ 0 w 119"/>
                  <a:gd name="T3" fmla="*/ 55 h 172"/>
                  <a:gd name="T4" fmla="*/ 71 w 119"/>
                  <a:gd name="T5" fmla="*/ 155 h 172"/>
                  <a:gd name="T6" fmla="*/ 76 w 119"/>
                  <a:gd name="T7" fmla="*/ 164 h 172"/>
                  <a:gd name="T8" fmla="*/ 94 w 119"/>
                  <a:gd name="T9" fmla="*/ 172 h 172"/>
                  <a:gd name="T10" fmla="*/ 101 w 119"/>
                  <a:gd name="T11" fmla="*/ 171 h 172"/>
                  <a:gd name="T12" fmla="*/ 118 w 119"/>
                  <a:gd name="T13" fmla="*/ 154 h 172"/>
                  <a:gd name="T14" fmla="*/ 118 w 119"/>
                  <a:gd name="T15" fmla="*/ 154 h 172"/>
                  <a:gd name="T16" fmla="*/ 118 w 119"/>
                  <a:gd name="T17" fmla="*/ 154 h 172"/>
                  <a:gd name="T18" fmla="*/ 118 w 119"/>
                  <a:gd name="T19" fmla="*/ 153 h 172"/>
                  <a:gd name="T20" fmla="*/ 118 w 119"/>
                  <a:gd name="T21" fmla="*/ 140 h 172"/>
                  <a:gd name="T22" fmla="*/ 6 w 119"/>
                  <a:gd name="T2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9" h="172">
                    <a:moveTo>
                      <a:pt x="6" y="0"/>
                    </a:moveTo>
                    <a:cubicBezTo>
                      <a:pt x="5" y="18"/>
                      <a:pt x="3" y="37"/>
                      <a:pt x="0" y="55"/>
                    </a:cubicBezTo>
                    <a:cubicBezTo>
                      <a:pt x="35" y="82"/>
                      <a:pt x="59" y="115"/>
                      <a:pt x="71" y="155"/>
                    </a:cubicBezTo>
                    <a:cubicBezTo>
                      <a:pt x="72" y="158"/>
                      <a:pt x="73" y="161"/>
                      <a:pt x="76" y="164"/>
                    </a:cubicBezTo>
                    <a:cubicBezTo>
                      <a:pt x="80" y="169"/>
                      <a:pt x="87" y="172"/>
                      <a:pt x="94" y="172"/>
                    </a:cubicBezTo>
                    <a:cubicBezTo>
                      <a:pt x="96" y="172"/>
                      <a:pt x="99" y="172"/>
                      <a:pt x="101" y="171"/>
                    </a:cubicBezTo>
                    <a:cubicBezTo>
                      <a:pt x="110" y="168"/>
                      <a:pt x="116" y="163"/>
                      <a:pt x="118" y="154"/>
                    </a:cubicBez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18" y="153"/>
                      <a:pt x="118" y="153"/>
                      <a:pt x="118" y="153"/>
                    </a:cubicBezTo>
                    <a:cubicBezTo>
                      <a:pt x="119" y="149"/>
                      <a:pt x="119" y="145"/>
                      <a:pt x="118" y="140"/>
                    </a:cubicBezTo>
                    <a:cubicBezTo>
                      <a:pt x="100" y="82"/>
                      <a:pt x="62" y="34"/>
                      <a:pt x="6" y="0"/>
                    </a:cubicBezTo>
                  </a:path>
                </a:pathLst>
              </a:custGeom>
              <a:solidFill>
                <a:srgbClr val="D44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5" name="iš1ídè"/>
              <p:cNvSpPr/>
              <p:nvPr/>
            </p:nvSpPr>
            <p:spPr bwMode="auto">
              <a:xfrm>
                <a:off x="3761" y="2714"/>
                <a:ext cx="65" cy="39"/>
              </a:xfrm>
              <a:custGeom>
                <a:avLst/>
                <a:gdLst>
                  <a:gd name="T0" fmla="*/ 0 w 243"/>
                  <a:gd name="T1" fmla="*/ 0 h 144"/>
                  <a:gd name="T2" fmla="*/ 0 w 243"/>
                  <a:gd name="T3" fmla="*/ 0 h 144"/>
                  <a:gd name="T4" fmla="*/ 233 w 243"/>
                  <a:gd name="T5" fmla="*/ 138 h 144"/>
                  <a:gd name="T6" fmla="*/ 243 w 243"/>
                  <a:gd name="T7" fmla="*/ 144 h 144"/>
                  <a:gd name="T8" fmla="*/ 233 w 243"/>
                  <a:gd name="T9" fmla="*/ 138 h 144"/>
                  <a:gd name="T10" fmla="*/ 0 w 243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3" h="14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3" y="138"/>
                      <a:pt x="233" y="138"/>
                      <a:pt x="233" y="138"/>
                    </a:cubicBezTo>
                    <a:cubicBezTo>
                      <a:pt x="236" y="140"/>
                      <a:pt x="240" y="142"/>
                      <a:pt x="243" y="144"/>
                    </a:cubicBezTo>
                    <a:cubicBezTo>
                      <a:pt x="240" y="142"/>
                      <a:pt x="236" y="140"/>
                      <a:pt x="233" y="1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E8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6" name="ïŝľíḋé"/>
              <p:cNvSpPr/>
              <p:nvPr/>
            </p:nvSpPr>
            <p:spPr bwMode="auto">
              <a:xfrm>
                <a:off x="3761" y="2697"/>
                <a:ext cx="95" cy="86"/>
              </a:xfrm>
              <a:custGeom>
                <a:avLst/>
                <a:gdLst>
                  <a:gd name="T0" fmla="*/ 110 w 357"/>
                  <a:gd name="T1" fmla="*/ 0 h 320"/>
                  <a:gd name="T2" fmla="*/ 0 w 357"/>
                  <a:gd name="T3" fmla="*/ 0 h 320"/>
                  <a:gd name="T4" fmla="*/ 0 w 357"/>
                  <a:gd name="T5" fmla="*/ 63 h 320"/>
                  <a:gd name="T6" fmla="*/ 233 w 357"/>
                  <a:gd name="T7" fmla="*/ 201 h 320"/>
                  <a:gd name="T8" fmla="*/ 243 w 357"/>
                  <a:gd name="T9" fmla="*/ 207 h 320"/>
                  <a:gd name="T10" fmla="*/ 356 w 357"/>
                  <a:gd name="T11" fmla="*/ 320 h 320"/>
                  <a:gd name="T12" fmla="*/ 208 w 357"/>
                  <a:gd name="T13" fmla="*/ 57 h 320"/>
                  <a:gd name="T14" fmla="*/ 189 w 357"/>
                  <a:gd name="T15" fmla="*/ 46 h 320"/>
                  <a:gd name="T16" fmla="*/ 110 w 357"/>
                  <a:gd name="T1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320">
                    <a:moveTo>
                      <a:pt x="1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33" y="201"/>
                      <a:pt x="233" y="201"/>
                      <a:pt x="233" y="201"/>
                    </a:cubicBezTo>
                    <a:cubicBezTo>
                      <a:pt x="236" y="203"/>
                      <a:pt x="240" y="205"/>
                      <a:pt x="243" y="207"/>
                    </a:cubicBezTo>
                    <a:cubicBezTo>
                      <a:pt x="290" y="237"/>
                      <a:pt x="328" y="276"/>
                      <a:pt x="356" y="320"/>
                    </a:cubicBezTo>
                    <a:cubicBezTo>
                      <a:pt x="357" y="216"/>
                      <a:pt x="304" y="114"/>
                      <a:pt x="208" y="57"/>
                    </a:cubicBezTo>
                    <a:cubicBezTo>
                      <a:pt x="189" y="46"/>
                      <a:pt x="189" y="46"/>
                      <a:pt x="189" y="46"/>
                    </a:cubicBezTo>
                    <a:cubicBezTo>
                      <a:pt x="110" y="0"/>
                      <a:pt x="110" y="0"/>
                      <a:pt x="110" y="0"/>
                    </a:cubicBezTo>
                  </a:path>
                </a:pathLst>
              </a:custGeom>
              <a:solidFill>
                <a:srgbClr val="A223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7" name="ïş1ïďê"/>
              <p:cNvSpPr/>
              <p:nvPr/>
            </p:nvSpPr>
            <p:spPr bwMode="auto">
              <a:xfrm>
                <a:off x="3761" y="2714"/>
                <a:ext cx="95" cy="150"/>
              </a:xfrm>
              <a:custGeom>
                <a:avLst/>
                <a:gdLst>
                  <a:gd name="T0" fmla="*/ 0 w 357"/>
                  <a:gd name="T1" fmla="*/ 0 h 558"/>
                  <a:gd name="T2" fmla="*/ 0 w 357"/>
                  <a:gd name="T3" fmla="*/ 429 h 558"/>
                  <a:gd name="T4" fmla="*/ 8 w 357"/>
                  <a:gd name="T5" fmla="*/ 431 h 558"/>
                  <a:gd name="T6" fmla="*/ 66 w 357"/>
                  <a:gd name="T7" fmla="*/ 438 h 558"/>
                  <a:gd name="T8" fmla="*/ 164 w 357"/>
                  <a:gd name="T9" fmla="*/ 413 h 558"/>
                  <a:gd name="T10" fmla="*/ 174 w 357"/>
                  <a:gd name="T11" fmla="*/ 409 h 558"/>
                  <a:gd name="T12" fmla="*/ 176 w 357"/>
                  <a:gd name="T13" fmla="*/ 409 h 558"/>
                  <a:gd name="T14" fmla="*/ 197 w 357"/>
                  <a:gd name="T15" fmla="*/ 422 h 558"/>
                  <a:gd name="T16" fmla="*/ 198 w 357"/>
                  <a:gd name="T17" fmla="*/ 445 h 558"/>
                  <a:gd name="T18" fmla="*/ 198 w 357"/>
                  <a:gd name="T19" fmla="*/ 445 h 558"/>
                  <a:gd name="T20" fmla="*/ 198 w 357"/>
                  <a:gd name="T21" fmla="*/ 445 h 558"/>
                  <a:gd name="T22" fmla="*/ 198 w 357"/>
                  <a:gd name="T23" fmla="*/ 445 h 558"/>
                  <a:gd name="T24" fmla="*/ 198 w 357"/>
                  <a:gd name="T25" fmla="*/ 445 h 558"/>
                  <a:gd name="T26" fmla="*/ 197 w 357"/>
                  <a:gd name="T27" fmla="*/ 447 h 558"/>
                  <a:gd name="T28" fmla="*/ 188 w 357"/>
                  <a:gd name="T29" fmla="*/ 455 h 558"/>
                  <a:gd name="T30" fmla="*/ 66 w 357"/>
                  <a:gd name="T31" fmla="*/ 488 h 558"/>
                  <a:gd name="T32" fmla="*/ 0 w 357"/>
                  <a:gd name="T33" fmla="*/ 480 h 558"/>
                  <a:gd name="T34" fmla="*/ 0 w 357"/>
                  <a:gd name="T35" fmla="*/ 553 h 558"/>
                  <a:gd name="T36" fmla="*/ 54 w 357"/>
                  <a:gd name="T37" fmla="*/ 558 h 558"/>
                  <a:gd name="T38" fmla="*/ 315 w 357"/>
                  <a:gd name="T39" fmla="*/ 410 h 558"/>
                  <a:gd name="T40" fmla="*/ 315 w 357"/>
                  <a:gd name="T41" fmla="*/ 410 h 558"/>
                  <a:gd name="T42" fmla="*/ 315 w 357"/>
                  <a:gd name="T43" fmla="*/ 410 h 558"/>
                  <a:gd name="T44" fmla="*/ 324 w 357"/>
                  <a:gd name="T45" fmla="*/ 393 h 558"/>
                  <a:gd name="T46" fmla="*/ 357 w 357"/>
                  <a:gd name="T47" fmla="*/ 259 h 558"/>
                  <a:gd name="T48" fmla="*/ 356 w 357"/>
                  <a:gd name="T49" fmla="*/ 257 h 558"/>
                  <a:gd name="T50" fmla="*/ 243 w 357"/>
                  <a:gd name="T51" fmla="*/ 144 h 558"/>
                  <a:gd name="T52" fmla="*/ 233 w 357"/>
                  <a:gd name="T53" fmla="*/ 138 h 558"/>
                  <a:gd name="T54" fmla="*/ 0 w 357"/>
                  <a:gd name="T55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7" h="558">
                    <a:moveTo>
                      <a:pt x="0" y="0"/>
                    </a:moveTo>
                    <a:cubicBezTo>
                      <a:pt x="0" y="429"/>
                      <a:pt x="0" y="429"/>
                      <a:pt x="0" y="429"/>
                    </a:cubicBezTo>
                    <a:cubicBezTo>
                      <a:pt x="3" y="430"/>
                      <a:pt x="5" y="430"/>
                      <a:pt x="8" y="431"/>
                    </a:cubicBezTo>
                    <a:cubicBezTo>
                      <a:pt x="28" y="436"/>
                      <a:pt x="48" y="438"/>
                      <a:pt x="66" y="438"/>
                    </a:cubicBezTo>
                    <a:cubicBezTo>
                      <a:pt x="101" y="438"/>
                      <a:pt x="134" y="430"/>
                      <a:pt x="164" y="413"/>
                    </a:cubicBezTo>
                    <a:cubicBezTo>
                      <a:pt x="167" y="411"/>
                      <a:pt x="170" y="410"/>
                      <a:pt x="174" y="409"/>
                    </a:cubicBezTo>
                    <a:cubicBezTo>
                      <a:pt x="174" y="409"/>
                      <a:pt x="175" y="409"/>
                      <a:pt x="176" y="409"/>
                    </a:cubicBezTo>
                    <a:cubicBezTo>
                      <a:pt x="184" y="409"/>
                      <a:pt x="193" y="414"/>
                      <a:pt x="197" y="422"/>
                    </a:cubicBezTo>
                    <a:cubicBezTo>
                      <a:pt x="202" y="429"/>
                      <a:pt x="202" y="437"/>
                      <a:pt x="198" y="445"/>
                    </a:cubicBezTo>
                    <a:cubicBezTo>
                      <a:pt x="198" y="445"/>
                      <a:pt x="198" y="445"/>
                      <a:pt x="198" y="445"/>
                    </a:cubicBezTo>
                    <a:cubicBezTo>
                      <a:pt x="198" y="445"/>
                      <a:pt x="198" y="445"/>
                      <a:pt x="198" y="445"/>
                    </a:cubicBezTo>
                    <a:cubicBezTo>
                      <a:pt x="198" y="445"/>
                      <a:pt x="198" y="445"/>
                      <a:pt x="198" y="445"/>
                    </a:cubicBezTo>
                    <a:cubicBezTo>
                      <a:pt x="198" y="445"/>
                      <a:pt x="198" y="445"/>
                      <a:pt x="198" y="445"/>
                    </a:cubicBezTo>
                    <a:cubicBezTo>
                      <a:pt x="198" y="446"/>
                      <a:pt x="197" y="446"/>
                      <a:pt x="197" y="447"/>
                    </a:cubicBezTo>
                    <a:cubicBezTo>
                      <a:pt x="195" y="450"/>
                      <a:pt x="192" y="453"/>
                      <a:pt x="188" y="455"/>
                    </a:cubicBezTo>
                    <a:cubicBezTo>
                      <a:pt x="151" y="477"/>
                      <a:pt x="110" y="488"/>
                      <a:pt x="66" y="488"/>
                    </a:cubicBezTo>
                    <a:cubicBezTo>
                      <a:pt x="44" y="488"/>
                      <a:pt x="22" y="485"/>
                      <a:pt x="0" y="480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18" y="556"/>
                      <a:pt x="36" y="558"/>
                      <a:pt x="54" y="558"/>
                    </a:cubicBezTo>
                    <a:cubicBezTo>
                      <a:pt x="157" y="558"/>
                      <a:pt x="258" y="505"/>
                      <a:pt x="315" y="410"/>
                    </a:cubicBezTo>
                    <a:cubicBezTo>
                      <a:pt x="315" y="410"/>
                      <a:pt x="315" y="410"/>
                      <a:pt x="315" y="410"/>
                    </a:cubicBezTo>
                    <a:cubicBezTo>
                      <a:pt x="315" y="410"/>
                      <a:pt x="315" y="410"/>
                      <a:pt x="315" y="410"/>
                    </a:cubicBezTo>
                    <a:cubicBezTo>
                      <a:pt x="318" y="404"/>
                      <a:pt x="321" y="399"/>
                      <a:pt x="324" y="393"/>
                    </a:cubicBezTo>
                    <a:cubicBezTo>
                      <a:pt x="346" y="351"/>
                      <a:pt x="357" y="304"/>
                      <a:pt x="357" y="259"/>
                    </a:cubicBezTo>
                    <a:cubicBezTo>
                      <a:pt x="357" y="258"/>
                      <a:pt x="357" y="258"/>
                      <a:pt x="356" y="257"/>
                    </a:cubicBezTo>
                    <a:cubicBezTo>
                      <a:pt x="328" y="213"/>
                      <a:pt x="290" y="174"/>
                      <a:pt x="243" y="144"/>
                    </a:cubicBezTo>
                    <a:cubicBezTo>
                      <a:pt x="240" y="142"/>
                      <a:pt x="236" y="140"/>
                      <a:pt x="233" y="138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C2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8" name="iśḷïḋê"/>
              <p:cNvSpPr/>
              <p:nvPr/>
            </p:nvSpPr>
            <p:spPr bwMode="auto">
              <a:xfrm>
                <a:off x="3761" y="2824"/>
                <a:ext cx="54" cy="21"/>
              </a:xfrm>
              <a:custGeom>
                <a:avLst/>
                <a:gdLst>
                  <a:gd name="T0" fmla="*/ 198 w 202"/>
                  <a:gd name="T1" fmla="*/ 36 h 79"/>
                  <a:gd name="T2" fmla="*/ 198 w 202"/>
                  <a:gd name="T3" fmla="*/ 36 h 79"/>
                  <a:gd name="T4" fmla="*/ 198 w 202"/>
                  <a:gd name="T5" fmla="*/ 36 h 79"/>
                  <a:gd name="T6" fmla="*/ 198 w 202"/>
                  <a:gd name="T7" fmla="*/ 36 h 79"/>
                  <a:gd name="T8" fmla="*/ 176 w 202"/>
                  <a:gd name="T9" fmla="*/ 0 h 79"/>
                  <a:gd name="T10" fmla="*/ 174 w 202"/>
                  <a:gd name="T11" fmla="*/ 0 h 79"/>
                  <a:gd name="T12" fmla="*/ 164 w 202"/>
                  <a:gd name="T13" fmla="*/ 4 h 79"/>
                  <a:gd name="T14" fmla="*/ 66 w 202"/>
                  <a:gd name="T15" fmla="*/ 29 h 79"/>
                  <a:gd name="T16" fmla="*/ 8 w 202"/>
                  <a:gd name="T17" fmla="*/ 22 h 79"/>
                  <a:gd name="T18" fmla="*/ 0 w 202"/>
                  <a:gd name="T19" fmla="*/ 20 h 79"/>
                  <a:gd name="T20" fmla="*/ 0 w 202"/>
                  <a:gd name="T21" fmla="*/ 71 h 79"/>
                  <a:gd name="T22" fmla="*/ 66 w 202"/>
                  <a:gd name="T23" fmla="*/ 79 h 79"/>
                  <a:gd name="T24" fmla="*/ 188 w 202"/>
                  <a:gd name="T25" fmla="*/ 46 h 79"/>
                  <a:gd name="T26" fmla="*/ 197 w 202"/>
                  <a:gd name="T27" fmla="*/ 38 h 79"/>
                  <a:gd name="T28" fmla="*/ 198 w 202"/>
                  <a:gd name="T29" fmla="*/ 36 h 79"/>
                  <a:gd name="T30" fmla="*/ 198 w 202"/>
                  <a:gd name="T31" fmla="*/ 36 h 79"/>
                  <a:gd name="T32" fmla="*/ 197 w 202"/>
                  <a:gd name="T33" fmla="*/ 13 h 79"/>
                  <a:gd name="T34" fmla="*/ 176 w 202"/>
                  <a:gd name="T3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2" h="79">
                    <a:moveTo>
                      <a:pt x="198" y="36"/>
                    </a:moveTo>
                    <a:cubicBezTo>
                      <a:pt x="198" y="36"/>
                      <a:pt x="198" y="36"/>
                      <a:pt x="198" y="36"/>
                    </a:cubicBezTo>
                    <a:cubicBezTo>
                      <a:pt x="198" y="36"/>
                      <a:pt x="198" y="36"/>
                      <a:pt x="198" y="36"/>
                    </a:cubicBezTo>
                    <a:cubicBezTo>
                      <a:pt x="198" y="36"/>
                      <a:pt x="198" y="36"/>
                      <a:pt x="198" y="36"/>
                    </a:cubicBezTo>
                    <a:moveTo>
                      <a:pt x="176" y="0"/>
                    </a:moveTo>
                    <a:cubicBezTo>
                      <a:pt x="175" y="0"/>
                      <a:pt x="174" y="0"/>
                      <a:pt x="174" y="0"/>
                    </a:cubicBezTo>
                    <a:cubicBezTo>
                      <a:pt x="170" y="1"/>
                      <a:pt x="167" y="2"/>
                      <a:pt x="164" y="4"/>
                    </a:cubicBezTo>
                    <a:cubicBezTo>
                      <a:pt x="134" y="21"/>
                      <a:pt x="101" y="29"/>
                      <a:pt x="66" y="29"/>
                    </a:cubicBezTo>
                    <a:cubicBezTo>
                      <a:pt x="48" y="29"/>
                      <a:pt x="28" y="27"/>
                      <a:pt x="8" y="22"/>
                    </a:cubicBezTo>
                    <a:cubicBezTo>
                      <a:pt x="5" y="21"/>
                      <a:pt x="3" y="21"/>
                      <a:pt x="0" y="20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2" y="76"/>
                      <a:pt x="44" y="79"/>
                      <a:pt x="66" y="79"/>
                    </a:cubicBezTo>
                    <a:cubicBezTo>
                      <a:pt x="110" y="79"/>
                      <a:pt x="151" y="68"/>
                      <a:pt x="188" y="46"/>
                    </a:cubicBezTo>
                    <a:cubicBezTo>
                      <a:pt x="192" y="44"/>
                      <a:pt x="195" y="41"/>
                      <a:pt x="197" y="38"/>
                    </a:cubicBezTo>
                    <a:cubicBezTo>
                      <a:pt x="197" y="37"/>
                      <a:pt x="198" y="37"/>
                      <a:pt x="198" y="36"/>
                    </a:cubicBezTo>
                    <a:cubicBezTo>
                      <a:pt x="198" y="36"/>
                      <a:pt x="198" y="36"/>
                      <a:pt x="198" y="36"/>
                    </a:cubicBezTo>
                    <a:cubicBezTo>
                      <a:pt x="202" y="28"/>
                      <a:pt x="202" y="20"/>
                      <a:pt x="197" y="13"/>
                    </a:cubicBezTo>
                    <a:cubicBezTo>
                      <a:pt x="193" y="5"/>
                      <a:pt x="184" y="0"/>
                      <a:pt x="176" y="0"/>
                    </a:cubicBezTo>
                  </a:path>
                </a:pathLst>
              </a:custGeom>
              <a:solidFill>
                <a:srgbClr val="D44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29" name="ïsļidè"/>
              <p:cNvSpPr/>
              <p:nvPr/>
            </p:nvSpPr>
            <p:spPr bwMode="auto">
              <a:xfrm>
                <a:off x="2769" y="1247"/>
                <a:ext cx="992" cy="1824"/>
              </a:xfrm>
              <a:custGeom>
                <a:avLst/>
                <a:gdLst>
                  <a:gd name="T0" fmla="*/ 1875 w 3701"/>
                  <a:gd name="T1" fmla="*/ 5615 h 6806"/>
                  <a:gd name="T2" fmla="*/ 1856 w 3701"/>
                  <a:gd name="T3" fmla="*/ 5741 h 6806"/>
                  <a:gd name="T4" fmla="*/ 0 w 3701"/>
                  <a:gd name="T5" fmla="*/ 5391 h 6806"/>
                  <a:gd name="T6" fmla="*/ 3331 w 3701"/>
                  <a:gd name="T7" fmla="*/ 6806 h 6806"/>
                  <a:gd name="T8" fmla="*/ 3249 w 3701"/>
                  <a:gd name="T9" fmla="*/ 6628 h 6806"/>
                  <a:gd name="T10" fmla="*/ 2789 w 3701"/>
                  <a:gd name="T11" fmla="*/ 6632 h 6806"/>
                  <a:gd name="T12" fmla="*/ 2357 w 3701"/>
                  <a:gd name="T13" fmla="*/ 6634 h 6806"/>
                  <a:gd name="T14" fmla="*/ 2324 w 3701"/>
                  <a:gd name="T15" fmla="*/ 6632 h 6806"/>
                  <a:gd name="T16" fmla="*/ 1548 w 3701"/>
                  <a:gd name="T17" fmla="*/ 6686 h 6806"/>
                  <a:gd name="T18" fmla="*/ 1116 w 3701"/>
                  <a:gd name="T19" fmla="*/ 6688 h 6806"/>
                  <a:gd name="T20" fmla="*/ 878 w 3701"/>
                  <a:gd name="T21" fmla="*/ 6629 h 6806"/>
                  <a:gd name="T22" fmla="*/ 654 w 3701"/>
                  <a:gd name="T23" fmla="*/ 6525 h 6806"/>
                  <a:gd name="T24" fmla="*/ 563 w 3701"/>
                  <a:gd name="T25" fmla="*/ 6530 h 6806"/>
                  <a:gd name="T26" fmla="*/ 416 w 3701"/>
                  <a:gd name="T27" fmla="*/ 6474 h 6806"/>
                  <a:gd name="T28" fmla="*/ 349 w 3701"/>
                  <a:gd name="T29" fmla="*/ 6051 h 6806"/>
                  <a:gd name="T30" fmla="*/ 76 w 3701"/>
                  <a:gd name="T31" fmla="*/ 5575 h 6806"/>
                  <a:gd name="T32" fmla="*/ 76 w 3701"/>
                  <a:gd name="T33" fmla="*/ 5573 h 6806"/>
                  <a:gd name="T34" fmla="*/ 120 w 3701"/>
                  <a:gd name="T35" fmla="*/ 5413 h 6806"/>
                  <a:gd name="T36" fmla="*/ 2641 w 3701"/>
                  <a:gd name="T37" fmla="*/ 0 h 6806"/>
                  <a:gd name="T38" fmla="*/ 1889 w 3701"/>
                  <a:gd name="T39" fmla="*/ 0 h 6806"/>
                  <a:gd name="T40" fmla="*/ 0 w 3701"/>
                  <a:gd name="T41" fmla="*/ 1625 h 6806"/>
                  <a:gd name="T42" fmla="*/ 85 w 3701"/>
                  <a:gd name="T43" fmla="*/ 2088 h 6806"/>
                  <a:gd name="T44" fmla="*/ 85 w 3701"/>
                  <a:gd name="T45" fmla="*/ 2087 h 6806"/>
                  <a:gd name="T46" fmla="*/ 124 w 3701"/>
                  <a:gd name="T47" fmla="*/ 1936 h 6806"/>
                  <a:gd name="T48" fmla="*/ 349 w 3701"/>
                  <a:gd name="T49" fmla="*/ 1511 h 6806"/>
                  <a:gd name="T50" fmla="*/ 1171 w 3701"/>
                  <a:gd name="T51" fmla="*/ 554 h 6806"/>
                  <a:gd name="T52" fmla="*/ 1274 w 3701"/>
                  <a:gd name="T53" fmla="*/ 704 h 6806"/>
                  <a:gd name="T54" fmla="*/ 897 w 3701"/>
                  <a:gd name="T55" fmla="*/ 1098 h 6806"/>
                  <a:gd name="T56" fmla="*/ 817 w 3701"/>
                  <a:gd name="T57" fmla="*/ 1781 h 6806"/>
                  <a:gd name="T58" fmla="*/ 1257 w 3701"/>
                  <a:gd name="T59" fmla="*/ 1779 h 6806"/>
                  <a:gd name="T60" fmla="*/ 1298 w 3701"/>
                  <a:gd name="T61" fmla="*/ 1783 h 6806"/>
                  <a:gd name="T62" fmla="*/ 1845 w 3701"/>
                  <a:gd name="T63" fmla="*/ 1977 h 6806"/>
                  <a:gd name="T64" fmla="*/ 1851 w 3701"/>
                  <a:gd name="T65" fmla="*/ 1987 h 6806"/>
                  <a:gd name="T66" fmla="*/ 1851 w 3701"/>
                  <a:gd name="T67" fmla="*/ 1988 h 6806"/>
                  <a:gd name="T68" fmla="*/ 1852 w 3701"/>
                  <a:gd name="T69" fmla="*/ 1989 h 6806"/>
                  <a:gd name="T70" fmla="*/ 1884 w 3701"/>
                  <a:gd name="T71" fmla="*/ 2118 h 6806"/>
                  <a:gd name="T72" fmla="*/ 2167 w 3701"/>
                  <a:gd name="T73" fmla="*/ 1976 h 6806"/>
                  <a:gd name="T74" fmla="*/ 2761 w 3701"/>
                  <a:gd name="T75" fmla="*/ 1651 h 6806"/>
                  <a:gd name="T76" fmla="*/ 2872 w 3701"/>
                  <a:gd name="T77" fmla="*/ 1541 h 6806"/>
                  <a:gd name="T78" fmla="*/ 3176 w 3701"/>
                  <a:gd name="T79" fmla="*/ 1545 h 6806"/>
                  <a:gd name="T80" fmla="*/ 3547 w 3701"/>
                  <a:gd name="T81" fmla="*/ 1765 h 6806"/>
                  <a:gd name="T82" fmla="*/ 3701 w 3701"/>
                  <a:gd name="T83" fmla="*/ 1856 h 6806"/>
                  <a:gd name="T84" fmla="*/ 2641 w 3701"/>
                  <a:gd name="T85" fmla="*/ 0 h 6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701" h="6806">
                    <a:moveTo>
                      <a:pt x="1909" y="5593"/>
                    </a:moveTo>
                    <a:cubicBezTo>
                      <a:pt x="1874" y="5593"/>
                      <a:pt x="1874" y="5593"/>
                      <a:pt x="1874" y="5593"/>
                    </a:cubicBezTo>
                    <a:cubicBezTo>
                      <a:pt x="1875" y="5600"/>
                      <a:pt x="1875" y="5608"/>
                      <a:pt x="1875" y="5615"/>
                    </a:cubicBezTo>
                    <a:cubicBezTo>
                      <a:pt x="1875" y="5615"/>
                      <a:pt x="1875" y="5615"/>
                      <a:pt x="1875" y="5615"/>
                    </a:cubicBezTo>
                    <a:cubicBezTo>
                      <a:pt x="1874" y="5658"/>
                      <a:pt x="1864" y="5700"/>
                      <a:pt x="1846" y="5739"/>
                    </a:cubicBezTo>
                    <a:cubicBezTo>
                      <a:pt x="1856" y="5741"/>
                      <a:pt x="1856" y="5741"/>
                      <a:pt x="1856" y="5741"/>
                    </a:cubicBezTo>
                    <a:cubicBezTo>
                      <a:pt x="1860" y="5686"/>
                      <a:pt x="1879" y="5635"/>
                      <a:pt x="1909" y="5593"/>
                    </a:cubicBezTo>
                    <a:moveTo>
                      <a:pt x="0" y="5391"/>
                    </a:moveTo>
                    <a:cubicBezTo>
                      <a:pt x="0" y="5391"/>
                      <a:pt x="0" y="5391"/>
                      <a:pt x="0" y="5391"/>
                    </a:cubicBezTo>
                    <a:cubicBezTo>
                      <a:pt x="0" y="6046"/>
                      <a:pt x="0" y="6046"/>
                      <a:pt x="0" y="6046"/>
                    </a:cubicBezTo>
                    <a:cubicBezTo>
                      <a:pt x="0" y="6464"/>
                      <a:pt x="340" y="6806"/>
                      <a:pt x="758" y="6806"/>
                    </a:cubicBezTo>
                    <a:cubicBezTo>
                      <a:pt x="3331" y="6806"/>
                      <a:pt x="3331" y="6806"/>
                      <a:pt x="3331" y="6806"/>
                    </a:cubicBezTo>
                    <a:cubicBezTo>
                      <a:pt x="3333" y="6805"/>
                      <a:pt x="3335" y="6803"/>
                      <a:pt x="3337" y="6802"/>
                    </a:cubicBezTo>
                    <a:cubicBezTo>
                      <a:pt x="3391" y="6767"/>
                      <a:pt x="3442" y="6726"/>
                      <a:pt x="3486" y="6680"/>
                    </a:cubicBezTo>
                    <a:cubicBezTo>
                      <a:pt x="3249" y="6628"/>
                      <a:pt x="3249" y="6628"/>
                      <a:pt x="3249" y="6628"/>
                    </a:cubicBezTo>
                    <a:cubicBezTo>
                      <a:pt x="3240" y="6629"/>
                      <a:pt x="3230" y="6630"/>
                      <a:pt x="3220" y="6630"/>
                    </a:cubicBezTo>
                    <a:cubicBezTo>
                      <a:pt x="2789" y="6632"/>
                      <a:pt x="2789" y="6632"/>
                      <a:pt x="2789" y="6632"/>
                    </a:cubicBezTo>
                    <a:cubicBezTo>
                      <a:pt x="2789" y="6632"/>
                      <a:pt x="2789" y="6632"/>
                      <a:pt x="2789" y="6632"/>
                    </a:cubicBezTo>
                    <a:cubicBezTo>
                      <a:pt x="2789" y="6632"/>
                      <a:pt x="2789" y="6632"/>
                      <a:pt x="2789" y="6632"/>
                    </a:cubicBezTo>
                    <a:cubicBezTo>
                      <a:pt x="2358" y="6634"/>
                      <a:pt x="2358" y="6634"/>
                      <a:pt x="2358" y="6634"/>
                    </a:cubicBezTo>
                    <a:cubicBezTo>
                      <a:pt x="2358" y="6634"/>
                      <a:pt x="2357" y="6634"/>
                      <a:pt x="2357" y="6634"/>
                    </a:cubicBezTo>
                    <a:cubicBezTo>
                      <a:pt x="2357" y="6634"/>
                      <a:pt x="2357" y="6634"/>
                      <a:pt x="2357" y="6634"/>
                    </a:cubicBezTo>
                    <a:cubicBezTo>
                      <a:pt x="2357" y="6634"/>
                      <a:pt x="2357" y="6634"/>
                      <a:pt x="2357" y="6634"/>
                    </a:cubicBezTo>
                    <a:cubicBezTo>
                      <a:pt x="2345" y="6634"/>
                      <a:pt x="2335" y="6633"/>
                      <a:pt x="2324" y="6632"/>
                    </a:cubicBezTo>
                    <a:cubicBezTo>
                      <a:pt x="2278" y="6627"/>
                      <a:pt x="2235" y="6612"/>
                      <a:pt x="2198" y="6589"/>
                    </a:cubicBezTo>
                    <a:cubicBezTo>
                      <a:pt x="2143" y="6647"/>
                      <a:pt x="2065" y="6683"/>
                      <a:pt x="1979" y="6684"/>
                    </a:cubicBezTo>
                    <a:cubicBezTo>
                      <a:pt x="1548" y="6686"/>
                      <a:pt x="1548" y="6686"/>
                      <a:pt x="1548" y="6686"/>
                    </a:cubicBezTo>
                    <a:cubicBezTo>
                      <a:pt x="1117" y="6688"/>
                      <a:pt x="1117" y="6688"/>
                      <a:pt x="1117" y="6688"/>
                    </a:cubicBezTo>
                    <a:cubicBezTo>
                      <a:pt x="1117" y="6688"/>
                      <a:pt x="1116" y="6688"/>
                      <a:pt x="1116" y="6688"/>
                    </a:cubicBezTo>
                    <a:cubicBezTo>
                      <a:pt x="1116" y="6688"/>
                      <a:pt x="1116" y="6688"/>
                      <a:pt x="1116" y="6688"/>
                    </a:cubicBezTo>
                    <a:cubicBezTo>
                      <a:pt x="1116" y="6688"/>
                      <a:pt x="1116" y="6688"/>
                      <a:pt x="1116" y="6688"/>
                    </a:cubicBezTo>
                    <a:cubicBezTo>
                      <a:pt x="1042" y="6688"/>
                      <a:pt x="975" y="6662"/>
                      <a:pt x="923" y="6619"/>
                    </a:cubicBezTo>
                    <a:cubicBezTo>
                      <a:pt x="909" y="6625"/>
                      <a:pt x="893" y="6629"/>
                      <a:pt x="878" y="6629"/>
                    </a:cubicBezTo>
                    <a:cubicBezTo>
                      <a:pt x="869" y="6629"/>
                      <a:pt x="860" y="6628"/>
                      <a:pt x="852" y="6626"/>
                    </a:cubicBezTo>
                    <a:cubicBezTo>
                      <a:pt x="843" y="6625"/>
                      <a:pt x="833" y="6623"/>
                      <a:pt x="824" y="6620"/>
                    </a:cubicBezTo>
                    <a:cubicBezTo>
                      <a:pt x="759" y="6597"/>
                      <a:pt x="703" y="6564"/>
                      <a:pt x="654" y="6525"/>
                    </a:cubicBezTo>
                    <a:cubicBezTo>
                      <a:pt x="635" y="6529"/>
                      <a:pt x="615" y="6531"/>
                      <a:pt x="595" y="6531"/>
                    </a:cubicBezTo>
                    <a:cubicBezTo>
                      <a:pt x="585" y="6531"/>
                      <a:pt x="575" y="6530"/>
                      <a:pt x="565" y="6529"/>
                    </a:cubicBezTo>
                    <a:cubicBezTo>
                      <a:pt x="564" y="6529"/>
                      <a:pt x="563" y="6530"/>
                      <a:pt x="563" y="6530"/>
                    </a:cubicBezTo>
                    <a:cubicBezTo>
                      <a:pt x="512" y="6525"/>
                      <a:pt x="461" y="6507"/>
                      <a:pt x="416" y="6474"/>
                    </a:cubicBezTo>
                    <a:cubicBezTo>
                      <a:pt x="416" y="6474"/>
                      <a:pt x="416" y="6474"/>
                      <a:pt x="416" y="6474"/>
                    </a:cubicBezTo>
                    <a:cubicBezTo>
                      <a:pt x="416" y="6474"/>
                      <a:pt x="416" y="6474"/>
                      <a:pt x="416" y="6474"/>
                    </a:cubicBezTo>
                    <a:cubicBezTo>
                      <a:pt x="335" y="6415"/>
                      <a:pt x="291" y="6322"/>
                      <a:pt x="291" y="6228"/>
                    </a:cubicBezTo>
                    <a:cubicBezTo>
                      <a:pt x="291" y="6167"/>
                      <a:pt x="310" y="6105"/>
                      <a:pt x="349" y="6051"/>
                    </a:cubicBezTo>
                    <a:cubicBezTo>
                      <a:pt x="349" y="6051"/>
                      <a:pt x="349" y="6051"/>
                      <a:pt x="349" y="6051"/>
                    </a:cubicBezTo>
                    <a:cubicBezTo>
                      <a:pt x="374" y="6016"/>
                      <a:pt x="374" y="6016"/>
                      <a:pt x="374" y="6016"/>
                    </a:cubicBezTo>
                    <a:cubicBezTo>
                      <a:pt x="360" y="5952"/>
                      <a:pt x="353" y="5901"/>
                      <a:pt x="351" y="5873"/>
                    </a:cubicBezTo>
                    <a:cubicBezTo>
                      <a:pt x="198" y="5859"/>
                      <a:pt x="77" y="5732"/>
                      <a:pt x="76" y="5575"/>
                    </a:cubicBezTo>
                    <a:cubicBezTo>
                      <a:pt x="76" y="5574"/>
                      <a:pt x="76" y="5574"/>
                      <a:pt x="76" y="5573"/>
                    </a:cubicBezTo>
                    <a:cubicBezTo>
                      <a:pt x="76" y="5573"/>
                      <a:pt x="76" y="5573"/>
                      <a:pt x="76" y="5573"/>
                    </a:cubicBezTo>
                    <a:cubicBezTo>
                      <a:pt x="76" y="5573"/>
                      <a:pt x="76" y="5573"/>
                      <a:pt x="76" y="5573"/>
                    </a:cubicBezTo>
                    <a:cubicBezTo>
                      <a:pt x="76" y="5518"/>
                      <a:pt x="89" y="5467"/>
                      <a:pt x="115" y="5422"/>
                    </a:cubicBezTo>
                    <a:cubicBezTo>
                      <a:pt x="114" y="5422"/>
                      <a:pt x="114" y="5422"/>
                      <a:pt x="114" y="5423"/>
                    </a:cubicBezTo>
                    <a:cubicBezTo>
                      <a:pt x="116" y="5419"/>
                      <a:pt x="118" y="5416"/>
                      <a:pt x="120" y="5413"/>
                    </a:cubicBezTo>
                    <a:cubicBezTo>
                      <a:pt x="0" y="5413"/>
                      <a:pt x="0" y="5413"/>
                      <a:pt x="0" y="5413"/>
                    </a:cubicBezTo>
                    <a:cubicBezTo>
                      <a:pt x="0" y="5391"/>
                      <a:pt x="0" y="5391"/>
                      <a:pt x="0" y="5391"/>
                    </a:cubicBezTo>
                    <a:moveTo>
                      <a:pt x="2641" y="0"/>
                    </a:moveTo>
                    <a:cubicBezTo>
                      <a:pt x="2256" y="0"/>
                      <a:pt x="2256" y="0"/>
                      <a:pt x="2256" y="0"/>
                    </a:cubicBezTo>
                    <a:cubicBezTo>
                      <a:pt x="2248" y="0"/>
                      <a:pt x="2248" y="0"/>
                      <a:pt x="2248" y="0"/>
                    </a:cubicBezTo>
                    <a:cubicBezTo>
                      <a:pt x="1889" y="0"/>
                      <a:pt x="1889" y="0"/>
                      <a:pt x="1889" y="0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1049" y="208"/>
                      <a:pt x="612" y="695"/>
                      <a:pt x="312" y="951"/>
                    </a:cubicBezTo>
                    <a:cubicBezTo>
                      <a:pt x="11" y="1206"/>
                      <a:pt x="0" y="1625"/>
                      <a:pt x="0" y="1625"/>
                    </a:cubicBezTo>
                    <a:cubicBezTo>
                      <a:pt x="0" y="2118"/>
                      <a:pt x="0" y="2118"/>
                      <a:pt x="0" y="2118"/>
                    </a:cubicBezTo>
                    <a:cubicBezTo>
                      <a:pt x="87" y="2118"/>
                      <a:pt x="87" y="2118"/>
                      <a:pt x="87" y="2118"/>
                    </a:cubicBezTo>
                    <a:cubicBezTo>
                      <a:pt x="86" y="2108"/>
                      <a:pt x="85" y="2098"/>
                      <a:pt x="85" y="2088"/>
                    </a:cubicBezTo>
                    <a:cubicBezTo>
                      <a:pt x="85" y="2088"/>
                      <a:pt x="85" y="2088"/>
                      <a:pt x="85" y="2087"/>
                    </a:cubicBezTo>
                    <a:cubicBezTo>
                      <a:pt x="85" y="2087"/>
                      <a:pt x="85" y="2087"/>
                      <a:pt x="85" y="2087"/>
                    </a:cubicBezTo>
                    <a:cubicBezTo>
                      <a:pt x="85" y="2087"/>
                      <a:pt x="85" y="2087"/>
                      <a:pt x="85" y="2087"/>
                    </a:cubicBezTo>
                    <a:cubicBezTo>
                      <a:pt x="85" y="2032"/>
                      <a:pt x="99" y="1981"/>
                      <a:pt x="124" y="1936"/>
                    </a:cubicBezTo>
                    <a:cubicBezTo>
                      <a:pt x="124" y="1936"/>
                      <a:pt x="124" y="1936"/>
                      <a:pt x="124" y="1936"/>
                    </a:cubicBezTo>
                    <a:cubicBezTo>
                      <a:pt x="124" y="1936"/>
                      <a:pt x="124" y="1936"/>
                      <a:pt x="124" y="1936"/>
                    </a:cubicBezTo>
                    <a:cubicBezTo>
                      <a:pt x="123" y="1936"/>
                      <a:pt x="123" y="1936"/>
                      <a:pt x="123" y="1937"/>
                    </a:cubicBezTo>
                    <a:cubicBezTo>
                      <a:pt x="169" y="1855"/>
                      <a:pt x="252" y="1798"/>
                      <a:pt x="349" y="1786"/>
                    </a:cubicBezTo>
                    <a:cubicBezTo>
                      <a:pt x="349" y="1511"/>
                      <a:pt x="349" y="1511"/>
                      <a:pt x="349" y="1511"/>
                    </a:cubicBezTo>
                    <a:cubicBezTo>
                      <a:pt x="349" y="1303"/>
                      <a:pt x="481" y="1079"/>
                      <a:pt x="743" y="846"/>
                    </a:cubicBezTo>
                    <a:cubicBezTo>
                      <a:pt x="929" y="681"/>
                      <a:pt x="1111" y="573"/>
                      <a:pt x="1119" y="568"/>
                    </a:cubicBezTo>
                    <a:cubicBezTo>
                      <a:pt x="1135" y="558"/>
                      <a:pt x="1153" y="554"/>
                      <a:pt x="1171" y="554"/>
                    </a:cubicBezTo>
                    <a:cubicBezTo>
                      <a:pt x="1207" y="554"/>
                      <a:pt x="1242" y="572"/>
                      <a:pt x="1261" y="605"/>
                    </a:cubicBezTo>
                    <a:cubicBezTo>
                      <a:pt x="1278" y="634"/>
                      <a:pt x="1280" y="667"/>
                      <a:pt x="1268" y="696"/>
                    </a:cubicBezTo>
                    <a:cubicBezTo>
                      <a:pt x="1270" y="698"/>
                      <a:pt x="1272" y="701"/>
                      <a:pt x="1274" y="704"/>
                    </a:cubicBezTo>
                    <a:cubicBezTo>
                      <a:pt x="1303" y="753"/>
                      <a:pt x="1287" y="814"/>
                      <a:pt x="1238" y="846"/>
                    </a:cubicBezTo>
                    <a:cubicBezTo>
                      <a:pt x="1238" y="846"/>
                      <a:pt x="1238" y="846"/>
                      <a:pt x="1238" y="846"/>
                    </a:cubicBezTo>
                    <a:cubicBezTo>
                      <a:pt x="1236" y="846"/>
                      <a:pt x="1065" y="948"/>
                      <a:pt x="897" y="1098"/>
                    </a:cubicBezTo>
                    <a:cubicBezTo>
                      <a:pt x="689" y="1283"/>
                      <a:pt x="579" y="1454"/>
                      <a:pt x="579" y="1595"/>
                    </a:cubicBezTo>
                    <a:cubicBezTo>
                      <a:pt x="579" y="1782"/>
                      <a:pt x="579" y="1782"/>
                      <a:pt x="579" y="1782"/>
                    </a:cubicBezTo>
                    <a:cubicBezTo>
                      <a:pt x="817" y="1781"/>
                      <a:pt x="817" y="1781"/>
                      <a:pt x="817" y="1781"/>
                    </a:cubicBezTo>
                    <a:cubicBezTo>
                      <a:pt x="957" y="1781"/>
                      <a:pt x="957" y="1781"/>
                      <a:pt x="957" y="1781"/>
                    </a:cubicBezTo>
                    <a:cubicBezTo>
                      <a:pt x="1004" y="1754"/>
                      <a:pt x="1056" y="1740"/>
                      <a:pt x="1109" y="1740"/>
                    </a:cubicBezTo>
                    <a:cubicBezTo>
                      <a:pt x="1160" y="1740"/>
                      <a:pt x="1211" y="1753"/>
                      <a:pt x="1257" y="1779"/>
                    </a:cubicBezTo>
                    <a:cubicBezTo>
                      <a:pt x="1271" y="1780"/>
                      <a:pt x="1284" y="1781"/>
                      <a:pt x="1297" y="1783"/>
                    </a:cubicBezTo>
                    <a:cubicBezTo>
                      <a:pt x="1297" y="1783"/>
                      <a:pt x="1297" y="1783"/>
                      <a:pt x="1297" y="1783"/>
                    </a:cubicBezTo>
                    <a:cubicBezTo>
                      <a:pt x="1298" y="1783"/>
                      <a:pt x="1298" y="1783"/>
                      <a:pt x="1298" y="1783"/>
                    </a:cubicBezTo>
                    <a:cubicBezTo>
                      <a:pt x="1354" y="1792"/>
                      <a:pt x="1406" y="1817"/>
                      <a:pt x="1447" y="1852"/>
                    </a:cubicBezTo>
                    <a:cubicBezTo>
                      <a:pt x="1490" y="1831"/>
                      <a:pt x="1536" y="1821"/>
                      <a:pt x="1580" y="1821"/>
                    </a:cubicBezTo>
                    <a:cubicBezTo>
                      <a:pt x="1687" y="1821"/>
                      <a:pt x="1790" y="1878"/>
                      <a:pt x="1845" y="1977"/>
                    </a:cubicBezTo>
                    <a:cubicBezTo>
                      <a:pt x="1845" y="1977"/>
                      <a:pt x="1845" y="1977"/>
                      <a:pt x="1845" y="1977"/>
                    </a:cubicBezTo>
                    <a:cubicBezTo>
                      <a:pt x="1845" y="1977"/>
                      <a:pt x="1845" y="1977"/>
                      <a:pt x="1845" y="1977"/>
                    </a:cubicBezTo>
                    <a:cubicBezTo>
                      <a:pt x="1847" y="1981"/>
                      <a:pt x="1849" y="1984"/>
                      <a:pt x="1851" y="1987"/>
                    </a:cubicBezTo>
                    <a:cubicBezTo>
                      <a:pt x="1851" y="1988"/>
                      <a:pt x="1851" y="1988"/>
                      <a:pt x="1851" y="1988"/>
                    </a:cubicBezTo>
                    <a:cubicBezTo>
                      <a:pt x="1851" y="1988"/>
                      <a:pt x="1851" y="1988"/>
                      <a:pt x="1851" y="1988"/>
                    </a:cubicBezTo>
                    <a:cubicBezTo>
                      <a:pt x="1851" y="1988"/>
                      <a:pt x="1851" y="1988"/>
                      <a:pt x="1851" y="1988"/>
                    </a:cubicBezTo>
                    <a:cubicBezTo>
                      <a:pt x="1851" y="1988"/>
                      <a:pt x="1851" y="1989"/>
                      <a:pt x="1851" y="1989"/>
                    </a:cubicBezTo>
                    <a:cubicBezTo>
                      <a:pt x="1851" y="1989"/>
                      <a:pt x="1851" y="1989"/>
                      <a:pt x="1852" y="1989"/>
                    </a:cubicBezTo>
                    <a:cubicBezTo>
                      <a:pt x="1852" y="1989"/>
                      <a:pt x="1852" y="1989"/>
                      <a:pt x="1852" y="1989"/>
                    </a:cubicBezTo>
                    <a:cubicBezTo>
                      <a:pt x="1852" y="1989"/>
                      <a:pt x="1852" y="1990"/>
                      <a:pt x="1852" y="1990"/>
                    </a:cubicBezTo>
                    <a:cubicBezTo>
                      <a:pt x="1852" y="1990"/>
                      <a:pt x="1852" y="1990"/>
                      <a:pt x="1852" y="1990"/>
                    </a:cubicBezTo>
                    <a:cubicBezTo>
                      <a:pt x="1872" y="2031"/>
                      <a:pt x="1883" y="2075"/>
                      <a:pt x="1884" y="2118"/>
                    </a:cubicBezTo>
                    <a:cubicBezTo>
                      <a:pt x="1911" y="2118"/>
                      <a:pt x="1911" y="2118"/>
                      <a:pt x="1911" y="2118"/>
                    </a:cubicBezTo>
                    <a:cubicBezTo>
                      <a:pt x="1964" y="2033"/>
                      <a:pt x="2059" y="1976"/>
                      <a:pt x="2167" y="1976"/>
                    </a:cubicBezTo>
                    <a:cubicBezTo>
                      <a:pt x="2167" y="1976"/>
                      <a:pt x="2167" y="1976"/>
                      <a:pt x="2167" y="1976"/>
                    </a:cubicBezTo>
                    <a:cubicBezTo>
                      <a:pt x="2598" y="1974"/>
                      <a:pt x="2598" y="1974"/>
                      <a:pt x="2598" y="1974"/>
                    </a:cubicBezTo>
                    <a:cubicBezTo>
                      <a:pt x="2770" y="1974"/>
                      <a:pt x="2770" y="1974"/>
                      <a:pt x="2770" y="1974"/>
                    </a:cubicBezTo>
                    <a:cubicBezTo>
                      <a:pt x="2707" y="1880"/>
                      <a:pt x="2699" y="1754"/>
                      <a:pt x="2761" y="1651"/>
                    </a:cubicBezTo>
                    <a:cubicBezTo>
                      <a:pt x="2761" y="1651"/>
                      <a:pt x="2761" y="1651"/>
                      <a:pt x="2761" y="1651"/>
                    </a:cubicBezTo>
                    <a:cubicBezTo>
                      <a:pt x="2790" y="1604"/>
                      <a:pt x="2828" y="1567"/>
                      <a:pt x="2872" y="1541"/>
                    </a:cubicBezTo>
                    <a:cubicBezTo>
                      <a:pt x="2872" y="1541"/>
                      <a:pt x="2872" y="1541"/>
                      <a:pt x="2872" y="1541"/>
                    </a:cubicBezTo>
                    <a:cubicBezTo>
                      <a:pt x="2917" y="1516"/>
                      <a:pt x="2969" y="1502"/>
                      <a:pt x="3021" y="1502"/>
                    </a:cubicBezTo>
                    <a:cubicBezTo>
                      <a:pt x="3070" y="1502"/>
                      <a:pt x="3120" y="1514"/>
                      <a:pt x="3167" y="1540"/>
                    </a:cubicBezTo>
                    <a:cubicBezTo>
                      <a:pt x="3170" y="1542"/>
                      <a:pt x="3173" y="1543"/>
                      <a:pt x="3176" y="1545"/>
                    </a:cubicBezTo>
                    <a:cubicBezTo>
                      <a:pt x="3457" y="1712"/>
                      <a:pt x="3457" y="1712"/>
                      <a:pt x="3457" y="1712"/>
                    </a:cubicBezTo>
                    <a:cubicBezTo>
                      <a:pt x="3547" y="1765"/>
                      <a:pt x="3547" y="1765"/>
                      <a:pt x="3547" y="1765"/>
                    </a:cubicBezTo>
                    <a:cubicBezTo>
                      <a:pt x="3547" y="1765"/>
                      <a:pt x="3547" y="1765"/>
                      <a:pt x="3547" y="1765"/>
                    </a:cubicBezTo>
                    <a:cubicBezTo>
                      <a:pt x="3547" y="1765"/>
                      <a:pt x="3547" y="1765"/>
                      <a:pt x="3547" y="1765"/>
                    </a:cubicBezTo>
                    <a:cubicBezTo>
                      <a:pt x="3630" y="1814"/>
                      <a:pt x="3630" y="1814"/>
                      <a:pt x="3630" y="1814"/>
                    </a:cubicBezTo>
                    <a:cubicBezTo>
                      <a:pt x="3701" y="1856"/>
                      <a:pt x="3701" y="1856"/>
                      <a:pt x="3701" y="1856"/>
                    </a:cubicBezTo>
                    <a:cubicBezTo>
                      <a:pt x="3701" y="1599"/>
                      <a:pt x="3701" y="1599"/>
                      <a:pt x="3701" y="1599"/>
                    </a:cubicBezTo>
                    <a:cubicBezTo>
                      <a:pt x="3701" y="1599"/>
                      <a:pt x="3692" y="1169"/>
                      <a:pt x="3383" y="907"/>
                    </a:cubicBezTo>
                    <a:cubicBezTo>
                      <a:pt x="3105" y="670"/>
                      <a:pt x="2715" y="234"/>
                      <a:pt x="2641" y="0"/>
                    </a:cubicBezTo>
                  </a:path>
                </a:pathLst>
              </a:custGeom>
              <a:solidFill>
                <a:srgbClr val="5C2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0" name="iṩľïḑe"/>
              <p:cNvSpPr/>
              <p:nvPr/>
            </p:nvSpPr>
            <p:spPr bwMode="auto">
              <a:xfrm>
                <a:off x="2769" y="1814"/>
                <a:ext cx="28" cy="878"/>
              </a:xfrm>
              <a:custGeom>
                <a:avLst/>
                <a:gdLst>
                  <a:gd name="T0" fmla="*/ 87 w 104"/>
                  <a:gd name="T1" fmla="*/ 0 h 3273"/>
                  <a:gd name="T2" fmla="*/ 0 w 104"/>
                  <a:gd name="T3" fmla="*/ 0 h 3273"/>
                  <a:gd name="T4" fmla="*/ 0 w 104"/>
                  <a:gd name="T5" fmla="*/ 603 h 3273"/>
                  <a:gd name="T6" fmla="*/ 0 w 104"/>
                  <a:gd name="T7" fmla="*/ 1102 h 3273"/>
                  <a:gd name="T8" fmla="*/ 0 w 104"/>
                  <a:gd name="T9" fmla="*/ 3273 h 3273"/>
                  <a:gd name="T10" fmla="*/ 0 w 104"/>
                  <a:gd name="T11" fmla="*/ 1102 h 3273"/>
                  <a:gd name="T12" fmla="*/ 0 w 104"/>
                  <a:gd name="T13" fmla="*/ 603 h 3273"/>
                  <a:gd name="T14" fmla="*/ 0 w 104"/>
                  <a:gd name="T15" fmla="*/ 75 h 3273"/>
                  <a:gd name="T16" fmla="*/ 104 w 104"/>
                  <a:gd name="T17" fmla="*/ 75 h 3273"/>
                  <a:gd name="T18" fmla="*/ 87 w 104"/>
                  <a:gd name="T19" fmla="*/ 0 h 3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3273">
                    <a:moveTo>
                      <a:pt x="8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1102"/>
                      <a:pt x="0" y="1102"/>
                      <a:pt x="0" y="1102"/>
                    </a:cubicBezTo>
                    <a:cubicBezTo>
                      <a:pt x="0" y="3273"/>
                      <a:pt x="0" y="3273"/>
                      <a:pt x="0" y="3273"/>
                    </a:cubicBezTo>
                    <a:cubicBezTo>
                      <a:pt x="0" y="1102"/>
                      <a:pt x="0" y="1102"/>
                      <a:pt x="0" y="1102"/>
                    </a:cubicBezTo>
                    <a:cubicBezTo>
                      <a:pt x="0" y="603"/>
                      <a:pt x="0" y="603"/>
                      <a:pt x="0" y="603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95" y="51"/>
                      <a:pt x="90" y="26"/>
                      <a:pt x="87" y="0"/>
                    </a:cubicBezTo>
                  </a:path>
                </a:pathLst>
              </a:custGeom>
              <a:solidFill>
                <a:srgbClr val="DFC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1" name="îṧḷíḍè"/>
              <p:cNvSpPr/>
              <p:nvPr/>
            </p:nvSpPr>
            <p:spPr bwMode="auto">
              <a:xfrm>
                <a:off x="2918" y="1814"/>
                <a:ext cx="363" cy="552"/>
              </a:xfrm>
              <a:custGeom>
                <a:avLst/>
                <a:gdLst>
                  <a:gd name="T0" fmla="*/ 0 w 1356"/>
                  <a:gd name="T1" fmla="*/ 924 h 2059"/>
                  <a:gd name="T2" fmla="*/ 0 w 1356"/>
                  <a:gd name="T3" fmla="*/ 2059 h 2059"/>
                  <a:gd name="T4" fmla="*/ 24 w 1356"/>
                  <a:gd name="T5" fmla="*/ 2059 h 2059"/>
                  <a:gd name="T6" fmla="*/ 24 w 1356"/>
                  <a:gd name="T7" fmla="*/ 926 h 2059"/>
                  <a:gd name="T8" fmla="*/ 19 w 1356"/>
                  <a:gd name="T9" fmla="*/ 925 h 2059"/>
                  <a:gd name="T10" fmla="*/ 17 w 1356"/>
                  <a:gd name="T11" fmla="*/ 926 h 2059"/>
                  <a:gd name="T12" fmla="*/ 0 w 1356"/>
                  <a:gd name="T13" fmla="*/ 924 h 2059"/>
                  <a:gd name="T14" fmla="*/ 1356 w 1356"/>
                  <a:gd name="T15" fmla="*/ 0 h 2059"/>
                  <a:gd name="T16" fmla="*/ 1329 w 1356"/>
                  <a:gd name="T17" fmla="*/ 0 h 2059"/>
                  <a:gd name="T18" fmla="*/ 1329 w 1356"/>
                  <a:gd name="T19" fmla="*/ 11 h 2059"/>
                  <a:gd name="T20" fmla="*/ 1329 w 1356"/>
                  <a:gd name="T21" fmla="*/ 11 h 2059"/>
                  <a:gd name="T22" fmla="*/ 1321 w 1356"/>
                  <a:gd name="T23" fmla="*/ 75 h 2059"/>
                  <a:gd name="T24" fmla="*/ 1322 w 1356"/>
                  <a:gd name="T25" fmla="*/ 75 h 2059"/>
                  <a:gd name="T26" fmla="*/ 1356 w 1356"/>
                  <a:gd name="T27" fmla="*/ 0 h 2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56" h="2059">
                    <a:moveTo>
                      <a:pt x="0" y="924"/>
                    </a:moveTo>
                    <a:cubicBezTo>
                      <a:pt x="0" y="2059"/>
                      <a:pt x="0" y="2059"/>
                      <a:pt x="0" y="2059"/>
                    </a:cubicBezTo>
                    <a:cubicBezTo>
                      <a:pt x="24" y="2059"/>
                      <a:pt x="24" y="2059"/>
                      <a:pt x="24" y="2059"/>
                    </a:cubicBezTo>
                    <a:cubicBezTo>
                      <a:pt x="24" y="926"/>
                      <a:pt x="24" y="926"/>
                      <a:pt x="24" y="926"/>
                    </a:cubicBezTo>
                    <a:cubicBezTo>
                      <a:pt x="22" y="926"/>
                      <a:pt x="20" y="925"/>
                      <a:pt x="19" y="925"/>
                    </a:cubicBezTo>
                    <a:cubicBezTo>
                      <a:pt x="18" y="925"/>
                      <a:pt x="17" y="926"/>
                      <a:pt x="17" y="926"/>
                    </a:cubicBezTo>
                    <a:cubicBezTo>
                      <a:pt x="11" y="925"/>
                      <a:pt x="5" y="925"/>
                      <a:pt x="0" y="924"/>
                    </a:cubicBezTo>
                    <a:moveTo>
                      <a:pt x="1356" y="0"/>
                    </a:moveTo>
                    <a:cubicBezTo>
                      <a:pt x="1329" y="0"/>
                      <a:pt x="1329" y="0"/>
                      <a:pt x="1329" y="0"/>
                    </a:cubicBezTo>
                    <a:cubicBezTo>
                      <a:pt x="1329" y="3"/>
                      <a:pt x="1329" y="7"/>
                      <a:pt x="1329" y="11"/>
                    </a:cubicBezTo>
                    <a:cubicBezTo>
                      <a:pt x="1329" y="11"/>
                      <a:pt x="1329" y="11"/>
                      <a:pt x="1329" y="11"/>
                    </a:cubicBezTo>
                    <a:cubicBezTo>
                      <a:pt x="1328" y="33"/>
                      <a:pt x="1326" y="54"/>
                      <a:pt x="1321" y="75"/>
                    </a:cubicBezTo>
                    <a:cubicBezTo>
                      <a:pt x="1322" y="75"/>
                      <a:pt x="1322" y="75"/>
                      <a:pt x="1322" y="75"/>
                    </a:cubicBezTo>
                    <a:cubicBezTo>
                      <a:pt x="1330" y="48"/>
                      <a:pt x="1341" y="23"/>
                      <a:pt x="1356" y="0"/>
                    </a:cubicBezTo>
                  </a:path>
                </a:pathLst>
              </a:custGeom>
              <a:solidFill>
                <a:srgbClr val="DFC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2" name="îSḷiḓé"/>
              <p:cNvSpPr/>
              <p:nvPr/>
            </p:nvSpPr>
            <p:spPr bwMode="auto">
              <a:xfrm>
                <a:off x="2863" y="2821"/>
                <a:ext cx="134" cy="202"/>
              </a:xfrm>
              <a:custGeom>
                <a:avLst/>
                <a:gdLst>
                  <a:gd name="T0" fmla="*/ 316 w 501"/>
                  <a:gd name="T1" fmla="*/ 649 h 753"/>
                  <a:gd name="T2" fmla="*/ 303 w 501"/>
                  <a:gd name="T3" fmla="*/ 652 h 753"/>
                  <a:gd name="T4" fmla="*/ 473 w 501"/>
                  <a:gd name="T5" fmla="*/ 747 h 753"/>
                  <a:gd name="T6" fmla="*/ 501 w 501"/>
                  <a:gd name="T7" fmla="*/ 753 h 753"/>
                  <a:gd name="T8" fmla="*/ 493 w 501"/>
                  <a:gd name="T9" fmla="*/ 750 h 753"/>
                  <a:gd name="T10" fmla="*/ 316 w 501"/>
                  <a:gd name="T11" fmla="*/ 649 h 753"/>
                  <a:gd name="T12" fmla="*/ 0 w 501"/>
                  <a:gd name="T13" fmla="*/ 0 h 753"/>
                  <a:gd name="T14" fmla="*/ 23 w 501"/>
                  <a:gd name="T15" fmla="*/ 143 h 753"/>
                  <a:gd name="T16" fmla="*/ 42 w 501"/>
                  <a:gd name="T17" fmla="*/ 117 h 753"/>
                  <a:gd name="T18" fmla="*/ 26 w 501"/>
                  <a:gd name="T19" fmla="*/ 2 h 753"/>
                  <a:gd name="T20" fmla="*/ 0 w 501"/>
                  <a:gd name="T2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1" h="753">
                    <a:moveTo>
                      <a:pt x="316" y="649"/>
                    </a:moveTo>
                    <a:cubicBezTo>
                      <a:pt x="312" y="650"/>
                      <a:pt x="308" y="651"/>
                      <a:pt x="303" y="652"/>
                    </a:cubicBezTo>
                    <a:cubicBezTo>
                      <a:pt x="352" y="691"/>
                      <a:pt x="408" y="724"/>
                      <a:pt x="473" y="747"/>
                    </a:cubicBezTo>
                    <a:cubicBezTo>
                      <a:pt x="482" y="750"/>
                      <a:pt x="492" y="752"/>
                      <a:pt x="501" y="753"/>
                    </a:cubicBezTo>
                    <a:cubicBezTo>
                      <a:pt x="498" y="752"/>
                      <a:pt x="496" y="751"/>
                      <a:pt x="493" y="750"/>
                    </a:cubicBezTo>
                    <a:cubicBezTo>
                      <a:pt x="425" y="726"/>
                      <a:pt x="366" y="691"/>
                      <a:pt x="316" y="649"/>
                    </a:cubicBezTo>
                    <a:moveTo>
                      <a:pt x="0" y="0"/>
                    </a:moveTo>
                    <a:cubicBezTo>
                      <a:pt x="2" y="28"/>
                      <a:pt x="9" y="79"/>
                      <a:pt x="23" y="143"/>
                    </a:cubicBezTo>
                    <a:cubicBezTo>
                      <a:pt x="42" y="117"/>
                      <a:pt x="42" y="117"/>
                      <a:pt x="42" y="117"/>
                    </a:cubicBezTo>
                    <a:cubicBezTo>
                      <a:pt x="31" y="61"/>
                      <a:pt x="27" y="19"/>
                      <a:pt x="26" y="2"/>
                    </a:cubicBezTo>
                    <a:cubicBezTo>
                      <a:pt x="17" y="2"/>
                      <a:pt x="8" y="1"/>
                      <a:pt x="0" y="0"/>
                    </a:cubicBezTo>
                  </a:path>
                </a:pathLst>
              </a:custGeom>
              <a:solidFill>
                <a:srgbClr val="783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3" name="ïṡliḓè"/>
              <p:cNvSpPr/>
              <p:nvPr/>
            </p:nvSpPr>
            <p:spPr bwMode="auto">
              <a:xfrm>
                <a:off x="2863" y="1395"/>
                <a:ext cx="249" cy="330"/>
              </a:xfrm>
              <a:custGeom>
                <a:avLst/>
                <a:gdLst>
                  <a:gd name="T0" fmla="*/ 822 w 931"/>
                  <a:gd name="T1" fmla="*/ 0 h 1232"/>
                  <a:gd name="T2" fmla="*/ 770 w 931"/>
                  <a:gd name="T3" fmla="*/ 14 h 1232"/>
                  <a:gd name="T4" fmla="*/ 394 w 931"/>
                  <a:gd name="T5" fmla="*/ 292 h 1232"/>
                  <a:gd name="T6" fmla="*/ 0 w 931"/>
                  <a:gd name="T7" fmla="*/ 957 h 1232"/>
                  <a:gd name="T8" fmla="*/ 0 w 931"/>
                  <a:gd name="T9" fmla="*/ 1232 h 1232"/>
                  <a:gd name="T10" fmla="*/ 28 w 931"/>
                  <a:gd name="T11" fmla="*/ 1230 h 1232"/>
                  <a:gd name="T12" fmla="*/ 28 w 931"/>
                  <a:gd name="T13" fmla="*/ 1041 h 1232"/>
                  <a:gd name="T14" fmla="*/ 416 w 931"/>
                  <a:gd name="T15" fmla="*/ 388 h 1232"/>
                  <a:gd name="T16" fmla="*/ 785 w 931"/>
                  <a:gd name="T17" fmla="*/ 114 h 1232"/>
                  <a:gd name="T18" fmla="*/ 836 w 931"/>
                  <a:gd name="T19" fmla="*/ 100 h 1232"/>
                  <a:gd name="T20" fmla="*/ 919 w 931"/>
                  <a:gd name="T21" fmla="*/ 142 h 1232"/>
                  <a:gd name="T22" fmla="*/ 912 w 931"/>
                  <a:gd name="T23" fmla="*/ 51 h 1232"/>
                  <a:gd name="T24" fmla="*/ 822 w 931"/>
                  <a:gd name="T25" fmla="*/ 0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1" h="1232">
                    <a:moveTo>
                      <a:pt x="822" y="0"/>
                    </a:moveTo>
                    <a:cubicBezTo>
                      <a:pt x="804" y="0"/>
                      <a:pt x="786" y="4"/>
                      <a:pt x="770" y="14"/>
                    </a:cubicBezTo>
                    <a:cubicBezTo>
                      <a:pt x="762" y="19"/>
                      <a:pt x="580" y="127"/>
                      <a:pt x="394" y="292"/>
                    </a:cubicBezTo>
                    <a:cubicBezTo>
                      <a:pt x="132" y="525"/>
                      <a:pt x="0" y="749"/>
                      <a:pt x="0" y="957"/>
                    </a:cubicBezTo>
                    <a:cubicBezTo>
                      <a:pt x="0" y="1232"/>
                      <a:pt x="0" y="1232"/>
                      <a:pt x="0" y="1232"/>
                    </a:cubicBezTo>
                    <a:cubicBezTo>
                      <a:pt x="9" y="1231"/>
                      <a:pt x="18" y="1230"/>
                      <a:pt x="28" y="1230"/>
                    </a:cubicBezTo>
                    <a:cubicBezTo>
                      <a:pt x="28" y="1041"/>
                      <a:pt x="28" y="1041"/>
                      <a:pt x="28" y="1041"/>
                    </a:cubicBezTo>
                    <a:cubicBezTo>
                      <a:pt x="28" y="837"/>
                      <a:pt x="158" y="617"/>
                      <a:pt x="416" y="388"/>
                    </a:cubicBezTo>
                    <a:cubicBezTo>
                      <a:pt x="598" y="225"/>
                      <a:pt x="777" y="118"/>
                      <a:pt x="785" y="114"/>
                    </a:cubicBezTo>
                    <a:cubicBezTo>
                      <a:pt x="801" y="104"/>
                      <a:pt x="819" y="100"/>
                      <a:pt x="836" y="100"/>
                    </a:cubicBezTo>
                    <a:cubicBezTo>
                      <a:pt x="868" y="100"/>
                      <a:pt x="899" y="115"/>
                      <a:pt x="919" y="142"/>
                    </a:cubicBezTo>
                    <a:cubicBezTo>
                      <a:pt x="931" y="113"/>
                      <a:pt x="929" y="80"/>
                      <a:pt x="912" y="51"/>
                    </a:cubicBezTo>
                    <a:cubicBezTo>
                      <a:pt x="893" y="18"/>
                      <a:pt x="858" y="0"/>
                      <a:pt x="822" y="0"/>
                    </a:cubicBezTo>
                  </a:path>
                </a:pathLst>
              </a:custGeom>
              <a:solidFill>
                <a:srgbClr val="783B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4" name="iSḷiḑe"/>
              <p:cNvSpPr/>
              <p:nvPr/>
            </p:nvSpPr>
            <p:spPr bwMode="auto">
              <a:xfrm>
                <a:off x="2870" y="1887"/>
                <a:ext cx="48" cy="772"/>
              </a:xfrm>
              <a:custGeom>
                <a:avLst/>
                <a:gdLst>
                  <a:gd name="T0" fmla="*/ 0 w 178"/>
                  <a:gd name="T1" fmla="*/ 2874 h 2881"/>
                  <a:gd name="T2" fmla="*/ 0 w 178"/>
                  <a:gd name="T3" fmla="*/ 2881 h 2881"/>
                  <a:gd name="T4" fmla="*/ 0 w 178"/>
                  <a:gd name="T5" fmla="*/ 2881 h 2881"/>
                  <a:gd name="T6" fmla="*/ 3 w 178"/>
                  <a:gd name="T7" fmla="*/ 2881 h 2881"/>
                  <a:gd name="T8" fmla="*/ 0 w 178"/>
                  <a:gd name="T9" fmla="*/ 2874 h 2881"/>
                  <a:gd name="T10" fmla="*/ 0 w 178"/>
                  <a:gd name="T11" fmla="*/ 2389 h 2881"/>
                  <a:gd name="T12" fmla="*/ 0 w 178"/>
                  <a:gd name="T13" fmla="*/ 2624 h 2881"/>
                  <a:gd name="T14" fmla="*/ 30 w 178"/>
                  <a:gd name="T15" fmla="*/ 2571 h 2881"/>
                  <a:gd name="T16" fmla="*/ 158 w 178"/>
                  <a:gd name="T17" fmla="*/ 2395 h 2881"/>
                  <a:gd name="T18" fmla="*/ 62 w 178"/>
                  <a:gd name="T19" fmla="*/ 2395 h 2881"/>
                  <a:gd name="T20" fmla="*/ 60 w 178"/>
                  <a:gd name="T21" fmla="*/ 2395 h 2881"/>
                  <a:gd name="T22" fmla="*/ 60 w 178"/>
                  <a:gd name="T23" fmla="*/ 2395 h 2881"/>
                  <a:gd name="T24" fmla="*/ 60 w 178"/>
                  <a:gd name="T25" fmla="*/ 2395 h 2881"/>
                  <a:gd name="T26" fmla="*/ 0 w 178"/>
                  <a:gd name="T27" fmla="*/ 2389 h 2881"/>
                  <a:gd name="T28" fmla="*/ 0 w 178"/>
                  <a:gd name="T29" fmla="*/ 556 h 2881"/>
                  <a:gd name="T30" fmla="*/ 0 w 178"/>
                  <a:gd name="T31" fmla="*/ 1796 h 2881"/>
                  <a:gd name="T32" fmla="*/ 58 w 178"/>
                  <a:gd name="T33" fmla="*/ 1790 h 2881"/>
                  <a:gd name="T34" fmla="*/ 178 w 178"/>
                  <a:gd name="T35" fmla="*/ 1789 h 2881"/>
                  <a:gd name="T36" fmla="*/ 178 w 178"/>
                  <a:gd name="T37" fmla="*/ 654 h 2881"/>
                  <a:gd name="T38" fmla="*/ 48 w 178"/>
                  <a:gd name="T39" fmla="*/ 600 h 2881"/>
                  <a:gd name="T40" fmla="*/ 48 w 178"/>
                  <a:gd name="T41" fmla="*/ 600 h 2881"/>
                  <a:gd name="T42" fmla="*/ 48 w 178"/>
                  <a:gd name="T43" fmla="*/ 600 h 2881"/>
                  <a:gd name="T44" fmla="*/ 0 w 178"/>
                  <a:gd name="T45" fmla="*/ 556 h 2881"/>
                  <a:gd name="T46" fmla="*/ 108 w 178"/>
                  <a:gd name="T47" fmla="*/ 0 h 2881"/>
                  <a:gd name="T48" fmla="*/ 13 w 178"/>
                  <a:gd name="T49" fmla="*/ 1 h 2881"/>
                  <a:gd name="T50" fmla="*/ 11 w 178"/>
                  <a:gd name="T51" fmla="*/ 1 h 2881"/>
                  <a:gd name="T52" fmla="*/ 11 w 178"/>
                  <a:gd name="T53" fmla="*/ 1 h 2881"/>
                  <a:gd name="T54" fmla="*/ 11 w 178"/>
                  <a:gd name="T55" fmla="*/ 1 h 2881"/>
                  <a:gd name="T56" fmla="*/ 0 w 178"/>
                  <a:gd name="T57" fmla="*/ 1 h 2881"/>
                  <a:gd name="T58" fmla="*/ 0 w 178"/>
                  <a:gd name="T59" fmla="*/ 151 h 2881"/>
                  <a:gd name="T60" fmla="*/ 108 w 178"/>
                  <a:gd name="T61" fmla="*/ 0 h 2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8" h="2881">
                    <a:moveTo>
                      <a:pt x="0" y="2874"/>
                    </a:moveTo>
                    <a:cubicBezTo>
                      <a:pt x="0" y="2881"/>
                      <a:pt x="0" y="2881"/>
                      <a:pt x="0" y="2881"/>
                    </a:cubicBezTo>
                    <a:cubicBezTo>
                      <a:pt x="0" y="2881"/>
                      <a:pt x="0" y="2881"/>
                      <a:pt x="0" y="2881"/>
                    </a:cubicBezTo>
                    <a:cubicBezTo>
                      <a:pt x="3" y="2881"/>
                      <a:pt x="3" y="2881"/>
                      <a:pt x="3" y="2881"/>
                    </a:cubicBezTo>
                    <a:cubicBezTo>
                      <a:pt x="2" y="2879"/>
                      <a:pt x="1" y="2876"/>
                      <a:pt x="0" y="2874"/>
                    </a:cubicBezTo>
                    <a:moveTo>
                      <a:pt x="0" y="2389"/>
                    </a:moveTo>
                    <a:cubicBezTo>
                      <a:pt x="0" y="2624"/>
                      <a:pt x="0" y="2624"/>
                      <a:pt x="0" y="2624"/>
                    </a:cubicBezTo>
                    <a:cubicBezTo>
                      <a:pt x="8" y="2606"/>
                      <a:pt x="18" y="2588"/>
                      <a:pt x="30" y="2571"/>
                    </a:cubicBezTo>
                    <a:cubicBezTo>
                      <a:pt x="158" y="2395"/>
                      <a:pt x="158" y="2395"/>
                      <a:pt x="158" y="2395"/>
                    </a:cubicBezTo>
                    <a:cubicBezTo>
                      <a:pt x="62" y="2395"/>
                      <a:pt x="62" y="2395"/>
                      <a:pt x="62" y="2395"/>
                    </a:cubicBezTo>
                    <a:cubicBezTo>
                      <a:pt x="61" y="2395"/>
                      <a:pt x="61" y="2395"/>
                      <a:pt x="60" y="2395"/>
                    </a:cubicBezTo>
                    <a:cubicBezTo>
                      <a:pt x="60" y="2395"/>
                      <a:pt x="60" y="2395"/>
                      <a:pt x="60" y="2395"/>
                    </a:cubicBezTo>
                    <a:cubicBezTo>
                      <a:pt x="60" y="2395"/>
                      <a:pt x="60" y="2395"/>
                      <a:pt x="60" y="2395"/>
                    </a:cubicBezTo>
                    <a:cubicBezTo>
                      <a:pt x="39" y="2395"/>
                      <a:pt x="19" y="2393"/>
                      <a:pt x="0" y="2389"/>
                    </a:cubicBezTo>
                    <a:moveTo>
                      <a:pt x="0" y="556"/>
                    </a:moveTo>
                    <a:cubicBezTo>
                      <a:pt x="0" y="1796"/>
                      <a:pt x="0" y="1796"/>
                      <a:pt x="0" y="1796"/>
                    </a:cubicBezTo>
                    <a:cubicBezTo>
                      <a:pt x="19" y="1792"/>
                      <a:pt x="38" y="1790"/>
                      <a:pt x="58" y="1790"/>
                    </a:cubicBezTo>
                    <a:cubicBezTo>
                      <a:pt x="178" y="1789"/>
                      <a:pt x="178" y="1789"/>
                      <a:pt x="178" y="1789"/>
                    </a:cubicBezTo>
                    <a:cubicBezTo>
                      <a:pt x="178" y="654"/>
                      <a:pt x="178" y="654"/>
                      <a:pt x="178" y="654"/>
                    </a:cubicBezTo>
                    <a:cubicBezTo>
                      <a:pt x="133" y="646"/>
                      <a:pt x="88" y="629"/>
                      <a:pt x="48" y="60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0" y="587"/>
                      <a:pt x="14" y="572"/>
                      <a:pt x="0" y="556"/>
                    </a:cubicBezTo>
                    <a:moveTo>
                      <a:pt x="108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7" y="1"/>
                      <a:pt x="3" y="1"/>
                      <a:pt x="0" y="1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108" y="0"/>
                      <a:pt x="108" y="0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5" name="ïṧḷidê"/>
              <p:cNvSpPr/>
              <p:nvPr/>
            </p:nvSpPr>
            <p:spPr bwMode="auto">
              <a:xfrm>
                <a:off x="2870" y="2396"/>
                <a:ext cx="54" cy="133"/>
              </a:xfrm>
              <a:custGeom>
                <a:avLst/>
                <a:gdLst>
                  <a:gd name="T0" fmla="*/ 158 w 202"/>
                  <a:gd name="T1" fmla="*/ 495 h 495"/>
                  <a:gd name="T2" fmla="*/ 61 w 202"/>
                  <a:gd name="T3" fmla="*/ 495 h 495"/>
                  <a:gd name="T4" fmla="*/ 60 w 202"/>
                  <a:gd name="T5" fmla="*/ 495 h 495"/>
                  <a:gd name="T6" fmla="*/ 60 w 202"/>
                  <a:gd name="T7" fmla="*/ 495 h 495"/>
                  <a:gd name="T8" fmla="*/ 62 w 202"/>
                  <a:gd name="T9" fmla="*/ 495 h 495"/>
                  <a:gd name="T10" fmla="*/ 158 w 202"/>
                  <a:gd name="T11" fmla="*/ 495 h 495"/>
                  <a:gd name="T12" fmla="*/ 158 w 202"/>
                  <a:gd name="T13" fmla="*/ 495 h 495"/>
                  <a:gd name="T14" fmla="*/ 202 w 202"/>
                  <a:gd name="T15" fmla="*/ 0 h 495"/>
                  <a:gd name="T16" fmla="*/ 0 w 202"/>
                  <a:gd name="T17" fmla="*/ 1 h 495"/>
                  <a:gd name="T18" fmla="*/ 202 w 202"/>
                  <a:gd name="T19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" h="495">
                    <a:moveTo>
                      <a:pt x="158" y="495"/>
                    </a:moveTo>
                    <a:cubicBezTo>
                      <a:pt x="61" y="495"/>
                      <a:pt x="61" y="495"/>
                      <a:pt x="61" y="495"/>
                    </a:cubicBezTo>
                    <a:cubicBezTo>
                      <a:pt x="61" y="495"/>
                      <a:pt x="60" y="495"/>
                      <a:pt x="60" y="495"/>
                    </a:cubicBezTo>
                    <a:cubicBezTo>
                      <a:pt x="60" y="495"/>
                      <a:pt x="60" y="495"/>
                      <a:pt x="60" y="495"/>
                    </a:cubicBezTo>
                    <a:cubicBezTo>
                      <a:pt x="61" y="495"/>
                      <a:pt x="61" y="495"/>
                      <a:pt x="62" y="495"/>
                    </a:cubicBezTo>
                    <a:cubicBezTo>
                      <a:pt x="158" y="495"/>
                      <a:pt x="158" y="495"/>
                      <a:pt x="158" y="495"/>
                    </a:cubicBezTo>
                    <a:cubicBezTo>
                      <a:pt x="158" y="495"/>
                      <a:pt x="158" y="495"/>
                      <a:pt x="158" y="495"/>
                    </a:cubicBezTo>
                    <a:moveTo>
                      <a:pt x="20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02" y="0"/>
                      <a:pt x="202" y="0"/>
                      <a:pt x="202" y="0"/>
                    </a:cubicBezTo>
                  </a:path>
                </a:pathLst>
              </a:custGeom>
              <a:solidFill>
                <a:srgbClr val="4D8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6" name="işľïḍe"/>
              <p:cNvSpPr/>
              <p:nvPr/>
            </p:nvSpPr>
            <p:spPr bwMode="auto">
              <a:xfrm>
                <a:off x="2870" y="2366"/>
                <a:ext cx="54" cy="30"/>
              </a:xfrm>
              <a:custGeom>
                <a:avLst/>
                <a:gdLst>
                  <a:gd name="T0" fmla="*/ 202 w 202"/>
                  <a:gd name="T1" fmla="*/ 0 h 112"/>
                  <a:gd name="T2" fmla="*/ 178 w 202"/>
                  <a:gd name="T3" fmla="*/ 0 h 112"/>
                  <a:gd name="T4" fmla="*/ 58 w 202"/>
                  <a:gd name="T5" fmla="*/ 1 h 112"/>
                  <a:gd name="T6" fmla="*/ 0 w 202"/>
                  <a:gd name="T7" fmla="*/ 7 h 112"/>
                  <a:gd name="T8" fmla="*/ 0 w 202"/>
                  <a:gd name="T9" fmla="*/ 112 h 112"/>
                  <a:gd name="T10" fmla="*/ 202 w 202"/>
                  <a:gd name="T11" fmla="*/ 111 h 112"/>
                  <a:gd name="T12" fmla="*/ 202 w 202"/>
                  <a:gd name="T1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12">
                    <a:moveTo>
                      <a:pt x="202" y="0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38" y="1"/>
                      <a:pt x="19" y="3"/>
                      <a:pt x="0" y="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202" y="111"/>
                      <a:pt x="202" y="111"/>
                      <a:pt x="202" y="111"/>
                    </a:cubicBezTo>
                    <a:cubicBezTo>
                      <a:pt x="202" y="0"/>
                      <a:pt x="202" y="0"/>
                      <a:pt x="202" y="0"/>
                    </a:cubicBezTo>
                  </a:path>
                </a:pathLst>
              </a:custGeom>
              <a:solidFill>
                <a:srgbClr val="397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7" name="iṥḷíḍe"/>
              <p:cNvSpPr/>
              <p:nvPr/>
            </p:nvSpPr>
            <p:spPr bwMode="auto">
              <a:xfrm>
                <a:off x="2870" y="2396"/>
                <a:ext cx="54" cy="133"/>
              </a:xfrm>
              <a:custGeom>
                <a:avLst/>
                <a:gdLst>
                  <a:gd name="T0" fmla="*/ 0 w 202"/>
                  <a:gd name="T1" fmla="*/ 418 h 495"/>
                  <a:gd name="T2" fmla="*/ 0 w 202"/>
                  <a:gd name="T3" fmla="*/ 489 h 495"/>
                  <a:gd name="T4" fmla="*/ 60 w 202"/>
                  <a:gd name="T5" fmla="*/ 495 h 495"/>
                  <a:gd name="T6" fmla="*/ 60 w 202"/>
                  <a:gd name="T7" fmla="*/ 495 h 495"/>
                  <a:gd name="T8" fmla="*/ 61 w 202"/>
                  <a:gd name="T9" fmla="*/ 495 h 495"/>
                  <a:gd name="T10" fmla="*/ 158 w 202"/>
                  <a:gd name="T11" fmla="*/ 495 h 495"/>
                  <a:gd name="T12" fmla="*/ 202 w 202"/>
                  <a:gd name="T13" fmla="*/ 434 h 495"/>
                  <a:gd name="T14" fmla="*/ 202 w 202"/>
                  <a:gd name="T15" fmla="*/ 428 h 495"/>
                  <a:gd name="T16" fmla="*/ 133 w 202"/>
                  <a:gd name="T17" fmla="*/ 428 h 495"/>
                  <a:gd name="T18" fmla="*/ 83 w 202"/>
                  <a:gd name="T19" fmla="*/ 428 h 495"/>
                  <a:gd name="T20" fmla="*/ 79 w 202"/>
                  <a:gd name="T21" fmla="*/ 428 h 495"/>
                  <a:gd name="T22" fmla="*/ 0 w 202"/>
                  <a:gd name="T23" fmla="*/ 418 h 495"/>
                  <a:gd name="T24" fmla="*/ 202 w 202"/>
                  <a:gd name="T25" fmla="*/ 0 h 495"/>
                  <a:gd name="T26" fmla="*/ 0 w 202"/>
                  <a:gd name="T27" fmla="*/ 1 h 495"/>
                  <a:gd name="T28" fmla="*/ 0 w 202"/>
                  <a:gd name="T29" fmla="*/ 367 h 495"/>
                  <a:gd name="T30" fmla="*/ 0 w 202"/>
                  <a:gd name="T31" fmla="*/ 367 h 495"/>
                  <a:gd name="T32" fmla="*/ 79 w 202"/>
                  <a:gd name="T33" fmla="*/ 379 h 495"/>
                  <a:gd name="T34" fmla="*/ 81 w 202"/>
                  <a:gd name="T35" fmla="*/ 379 h 495"/>
                  <a:gd name="T36" fmla="*/ 82 w 202"/>
                  <a:gd name="T37" fmla="*/ 380 h 495"/>
                  <a:gd name="T38" fmla="*/ 132 w 202"/>
                  <a:gd name="T39" fmla="*/ 379 h 495"/>
                  <a:gd name="T40" fmla="*/ 202 w 202"/>
                  <a:gd name="T41" fmla="*/ 379 h 495"/>
                  <a:gd name="T42" fmla="*/ 202 w 202"/>
                  <a:gd name="T43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95">
                    <a:moveTo>
                      <a:pt x="0" y="418"/>
                    </a:moveTo>
                    <a:cubicBezTo>
                      <a:pt x="0" y="489"/>
                      <a:pt x="0" y="489"/>
                      <a:pt x="0" y="489"/>
                    </a:cubicBezTo>
                    <a:cubicBezTo>
                      <a:pt x="19" y="493"/>
                      <a:pt x="39" y="495"/>
                      <a:pt x="60" y="495"/>
                    </a:cubicBezTo>
                    <a:cubicBezTo>
                      <a:pt x="60" y="495"/>
                      <a:pt x="60" y="495"/>
                      <a:pt x="60" y="495"/>
                    </a:cubicBezTo>
                    <a:cubicBezTo>
                      <a:pt x="60" y="495"/>
                      <a:pt x="61" y="495"/>
                      <a:pt x="61" y="495"/>
                    </a:cubicBezTo>
                    <a:cubicBezTo>
                      <a:pt x="158" y="495"/>
                      <a:pt x="158" y="495"/>
                      <a:pt x="158" y="495"/>
                    </a:cubicBezTo>
                    <a:cubicBezTo>
                      <a:pt x="202" y="434"/>
                      <a:pt x="202" y="434"/>
                      <a:pt x="202" y="434"/>
                    </a:cubicBezTo>
                    <a:cubicBezTo>
                      <a:pt x="202" y="428"/>
                      <a:pt x="202" y="428"/>
                      <a:pt x="202" y="428"/>
                    </a:cubicBezTo>
                    <a:cubicBezTo>
                      <a:pt x="133" y="428"/>
                      <a:pt x="133" y="428"/>
                      <a:pt x="133" y="428"/>
                    </a:cubicBezTo>
                    <a:cubicBezTo>
                      <a:pt x="83" y="428"/>
                      <a:pt x="83" y="428"/>
                      <a:pt x="83" y="428"/>
                    </a:cubicBezTo>
                    <a:cubicBezTo>
                      <a:pt x="82" y="428"/>
                      <a:pt x="81" y="428"/>
                      <a:pt x="79" y="428"/>
                    </a:cubicBezTo>
                    <a:cubicBezTo>
                      <a:pt x="69" y="428"/>
                      <a:pt x="38" y="428"/>
                      <a:pt x="0" y="418"/>
                    </a:cubicBezTo>
                    <a:moveTo>
                      <a:pt x="20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0" y="367"/>
                      <a:pt x="0" y="367"/>
                      <a:pt x="0" y="367"/>
                    </a:cubicBezTo>
                    <a:cubicBezTo>
                      <a:pt x="39" y="379"/>
                      <a:pt x="72" y="379"/>
                      <a:pt x="79" y="379"/>
                    </a:cubicBezTo>
                    <a:cubicBezTo>
                      <a:pt x="81" y="379"/>
                      <a:pt x="81" y="379"/>
                      <a:pt x="81" y="379"/>
                    </a:cubicBezTo>
                    <a:cubicBezTo>
                      <a:pt x="82" y="380"/>
                      <a:pt x="82" y="380"/>
                      <a:pt x="82" y="380"/>
                    </a:cubicBezTo>
                    <a:cubicBezTo>
                      <a:pt x="132" y="379"/>
                      <a:pt x="132" y="379"/>
                      <a:pt x="132" y="379"/>
                    </a:cubicBezTo>
                    <a:cubicBezTo>
                      <a:pt x="202" y="379"/>
                      <a:pt x="202" y="379"/>
                      <a:pt x="202" y="379"/>
                    </a:cubicBezTo>
                    <a:cubicBezTo>
                      <a:pt x="202" y="0"/>
                      <a:pt x="202" y="0"/>
                      <a:pt x="202" y="0"/>
                    </a:cubicBezTo>
                  </a:path>
                </a:pathLst>
              </a:custGeom>
              <a:solidFill>
                <a:srgbClr val="4D8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8" name="iŝľidé"/>
              <p:cNvSpPr/>
              <p:nvPr/>
            </p:nvSpPr>
            <p:spPr bwMode="auto">
              <a:xfrm>
                <a:off x="2870" y="2494"/>
                <a:ext cx="54" cy="17"/>
              </a:xfrm>
              <a:custGeom>
                <a:avLst/>
                <a:gdLst>
                  <a:gd name="T0" fmla="*/ 0 w 202"/>
                  <a:gd name="T1" fmla="*/ 0 h 61"/>
                  <a:gd name="T2" fmla="*/ 0 w 202"/>
                  <a:gd name="T3" fmla="*/ 51 h 61"/>
                  <a:gd name="T4" fmla="*/ 79 w 202"/>
                  <a:gd name="T5" fmla="*/ 61 h 61"/>
                  <a:gd name="T6" fmla="*/ 83 w 202"/>
                  <a:gd name="T7" fmla="*/ 61 h 61"/>
                  <a:gd name="T8" fmla="*/ 133 w 202"/>
                  <a:gd name="T9" fmla="*/ 61 h 61"/>
                  <a:gd name="T10" fmla="*/ 202 w 202"/>
                  <a:gd name="T11" fmla="*/ 61 h 61"/>
                  <a:gd name="T12" fmla="*/ 202 w 202"/>
                  <a:gd name="T13" fmla="*/ 12 h 61"/>
                  <a:gd name="T14" fmla="*/ 132 w 202"/>
                  <a:gd name="T15" fmla="*/ 12 h 61"/>
                  <a:gd name="T16" fmla="*/ 82 w 202"/>
                  <a:gd name="T17" fmla="*/ 13 h 61"/>
                  <a:gd name="T18" fmla="*/ 81 w 202"/>
                  <a:gd name="T19" fmla="*/ 12 h 61"/>
                  <a:gd name="T20" fmla="*/ 79 w 202"/>
                  <a:gd name="T21" fmla="*/ 12 h 61"/>
                  <a:gd name="T22" fmla="*/ 0 w 202"/>
                  <a:gd name="T23" fmla="*/ 0 h 61"/>
                  <a:gd name="T24" fmla="*/ 0 w 202"/>
                  <a:gd name="T2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6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38" y="61"/>
                      <a:pt x="69" y="61"/>
                      <a:pt x="79" y="61"/>
                    </a:cubicBezTo>
                    <a:cubicBezTo>
                      <a:pt x="81" y="61"/>
                      <a:pt x="82" y="61"/>
                      <a:pt x="83" y="61"/>
                    </a:cubicBezTo>
                    <a:cubicBezTo>
                      <a:pt x="133" y="61"/>
                      <a:pt x="133" y="61"/>
                      <a:pt x="133" y="61"/>
                    </a:cubicBezTo>
                    <a:cubicBezTo>
                      <a:pt x="202" y="61"/>
                      <a:pt x="202" y="61"/>
                      <a:pt x="202" y="61"/>
                    </a:cubicBezTo>
                    <a:cubicBezTo>
                      <a:pt x="202" y="12"/>
                      <a:pt x="202" y="12"/>
                      <a:pt x="202" y="12"/>
                    </a:cubicBezTo>
                    <a:cubicBezTo>
                      <a:pt x="132" y="12"/>
                      <a:pt x="132" y="12"/>
                      <a:pt x="132" y="12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79" y="12"/>
                    </a:cubicBezTo>
                    <a:cubicBezTo>
                      <a:pt x="72" y="12"/>
                      <a:pt x="39" y="1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7A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39" name="işḷiḓè"/>
              <p:cNvSpPr/>
              <p:nvPr/>
            </p:nvSpPr>
            <p:spPr bwMode="auto">
              <a:xfrm>
                <a:off x="2870" y="2512"/>
                <a:ext cx="54" cy="147"/>
              </a:xfrm>
              <a:custGeom>
                <a:avLst/>
                <a:gdLst>
                  <a:gd name="T0" fmla="*/ 202 w 202"/>
                  <a:gd name="T1" fmla="*/ 0 h 547"/>
                  <a:gd name="T2" fmla="*/ 158 w 202"/>
                  <a:gd name="T3" fmla="*/ 61 h 547"/>
                  <a:gd name="T4" fmla="*/ 158 w 202"/>
                  <a:gd name="T5" fmla="*/ 61 h 547"/>
                  <a:gd name="T6" fmla="*/ 30 w 202"/>
                  <a:gd name="T7" fmla="*/ 237 h 547"/>
                  <a:gd name="T8" fmla="*/ 0 w 202"/>
                  <a:gd name="T9" fmla="*/ 290 h 547"/>
                  <a:gd name="T10" fmla="*/ 0 w 202"/>
                  <a:gd name="T11" fmla="*/ 540 h 547"/>
                  <a:gd name="T12" fmla="*/ 3 w 202"/>
                  <a:gd name="T13" fmla="*/ 547 h 547"/>
                  <a:gd name="T14" fmla="*/ 202 w 202"/>
                  <a:gd name="T15" fmla="*/ 546 h 547"/>
                  <a:gd name="T16" fmla="*/ 202 w 202"/>
                  <a:gd name="T17" fmla="*/ 196 h 547"/>
                  <a:gd name="T18" fmla="*/ 171 w 202"/>
                  <a:gd name="T19" fmla="*/ 238 h 547"/>
                  <a:gd name="T20" fmla="*/ 142 w 202"/>
                  <a:gd name="T21" fmla="*/ 279 h 547"/>
                  <a:gd name="T22" fmla="*/ 142 w 202"/>
                  <a:gd name="T23" fmla="*/ 280 h 547"/>
                  <a:gd name="T24" fmla="*/ 104 w 202"/>
                  <a:gd name="T25" fmla="*/ 353 h 547"/>
                  <a:gd name="T26" fmla="*/ 109 w 202"/>
                  <a:gd name="T27" fmla="*/ 509 h 547"/>
                  <a:gd name="T28" fmla="*/ 111 w 202"/>
                  <a:gd name="T29" fmla="*/ 520 h 547"/>
                  <a:gd name="T30" fmla="*/ 97 w 202"/>
                  <a:gd name="T31" fmla="*/ 542 h 547"/>
                  <a:gd name="T32" fmla="*/ 86 w 202"/>
                  <a:gd name="T33" fmla="*/ 545 h 547"/>
                  <a:gd name="T34" fmla="*/ 73 w 202"/>
                  <a:gd name="T35" fmla="*/ 541 h 547"/>
                  <a:gd name="T36" fmla="*/ 73 w 202"/>
                  <a:gd name="T37" fmla="*/ 541 h 547"/>
                  <a:gd name="T38" fmla="*/ 73 w 202"/>
                  <a:gd name="T39" fmla="*/ 541 h 547"/>
                  <a:gd name="T40" fmla="*/ 73 w 202"/>
                  <a:gd name="T41" fmla="*/ 541 h 547"/>
                  <a:gd name="T42" fmla="*/ 73 w 202"/>
                  <a:gd name="T43" fmla="*/ 541 h 547"/>
                  <a:gd name="T44" fmla="*/ 72 w 202"/>
                  <a:gd name="T45" fmla="*/ 540 h 547"/>
                  <a:gd name="T46" fmla="*/ 64 w 202"/>
                  <a:gd name="T47" fmla="*/ 530 h 547"/>
                  <a:gd name="T48" fmla="*/ 58 w 202"/>
                  <a:gd name="T49" fmla="*/ 335 h 547"/>
                  <a:gd name="T50" fmla="*/ 103 w 202"/>
                  <a:gd name="T51" fmla="*/ 250 h 547"/>
                  <a:gd name="T52" fmla="*/ 132 w 202"/>
                  <a:gd name="T53" fmla="*/ 210 h 547"/>
                  <a:gd name="T54" fmla="*/ 202 w 202"/>
                  <a:gd name="T55" fmla="*/ 113 h 547"/>
                  <a:gd name="T56" fmla="*/ 202 w 202"/>
                  <a:gd name="T57" fmla="*/ 0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2" h="547">
                    <a:moveTo>
                      <a:pt x="202" y="0"/>
                    </a:moveTo>
                    <a:cubicBezTo>
                      <a:pt x="158" y="61"/>
                      <a:pt x="158" y="61"/>
                      <a:pt x="158" y="61"/>
                    </a:cubicBezTo>
                    <a:cubicBezTo>
                      <a:pt x="158" y="61"/>
                      <a:pt x="158" y="61"/>
                      <a:pt x="158" y="61"/>
                    </a:cubicBezTo>
                    <a:cubicBezTo>
                      <a:pt x="30" y="237"/>
                      <a:pt x="30" y="237"/>
                      <a:pt x="30" y="237"/>
                    </a:cubicBezTo>
                    <a:cubicBezTo>
                      <a:pt x="18" y="254"/>
                      <a:pt x="8" y="272"/>
                      <a:pt x="0" y="290"/>
                    </a:cubicBezTo>
                    <a:cubicBezTo>
                      <a:pt x="0" y="540"/>
                      <a:pt x="0" y="540"/>
                      <a:pt x="0" y="540"/>
                    </a:cubicBezTo>
                    <a:cubicBezTo>
                      <a:pt x="1" y="542"/>
                      <a:pt x="2" y="545"/>
                      <a:pt x="3" y="547"/>
                    </a:cubicBezTo>
                    <a:cubicBezTo>
                      <a:pt x="202" y="546"/>
                      <a:pt x="202" y="546"/>
                      <a:pt x="202" y="546"/>
                    </a:cubicBezTo>
                    <a:cubicBezTo>
                      <a:pt x="202" y="196"/>
                      <a:pt x="202" y="196"/>
                      <a:pt x="202" y="196"/>
                    </a:cubicBezTo>
                    <a:cubicBezTo>
                      <a:pt x="171" y="238"/>
                      <a:pt x="171" y="238"/>
                      <a:pt x="171" y="238"/>
                    </a:cubicBezTo>
                    <a:cubicBezTo>
                      <a:pt x="142" y="279"/>
                      <a:pt x="142" y="279"/>
                      <a:pt x="142" y="279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1" y="280"/>
                      <a:pt x="119" y="310"/>
                      <a:pt x="104" y="353"/>
                    </a:cubicBezTo>
                    <a:cubicBezTo>
                      <a:pt x="85" y="409"/>
                      <a:pt x="86" y="462"/>
                      <a:pt x="109" y="509"/>
                    </a:cubicBezTo>
                    <a:cubicBezTo>
                      <a:pt x="110" y="513"/>
                      <a:pt x="111" y="516"/>
                      <a:pt x="111" y="520"/>
                    </a:cubicBezTo>
                    <a:cubicBezTo>
                      <a:pt x="111" y="529"/>
                      <a:pt x="106" y="538"/>
                      <a:pt x="97" y="542"/>
                    </a:cubicBezTo>
                    <a:cubicBezTo>
                      <a:pt x="93" y="544"/>
                      <a:pt x="89" y="545"/>
                      <a:pt x="86" y="545"/>
                    </a:cubicBezTo>
                    <a:cubicBezTo>
                      <a:pt x="81" y="545"/>
                      <a:pt x="77" y="543"/>
                      <a:pt x="73" y="541"/>
                    </a:cubicBezTo>
                    <a:cubicBezTo>
                      <a:pt x="73" y="541"/>
                      <a:pt x="73" y="541"/>
                      <a:pt x="73" y="541"/>
                    </a:cubicBezTo>
                    <a:cubicBezTo>
                      <a:pt x="73" y="541"/>
                      <a:pt x="73" y="541"/>
                      <a:pt x="73" y="541"/>
                    </a:cubicBezTo>
                    <a:cubicBezTo>
                      <a:pt x="73" y="541"/>
                      <a:pt x="73" y="541"/>
                      <a:pt x="73" y="541"/>
                    </a:cubicBezTo>
                    <a:cubicBezTo>
                      <a:pt x="73" y="541"/>
                      <a:pt x="73" y="541"/>
                      <a:pt x="73" y="541"/>
                    </a:cubicBezTo>
                    <a:cubicBezTo>
                      <a:pt x="72" y="540"/>
                      <a:pt x="72" y="540"/>
                      <a:pt x="72" y="540"/>
                    </a:cubicBezTo>
                    <a:cubicBezTo>
                      <a:pt x="68" y="537"/>
                      <a:pt x="66" y="534"/>
                      <a:pt x="64" y="530"/>
                    </a:cubicBezTo>
                    <a:cubicBezTo>
                      <a:pt x="36" y="471"/>
                      <a:pt x="34" y="404"/>
                      <a:pt x="58" y="335"/>
                    </a:cubicBezTo>
                    <a:cubicBezTo>
                      <a:pt x="75" y="287"/>
                      <a:pt x="100" y="255"/>
                      <a:pt x="103" y="250"/>
                    </a:cubicBezTo>
                    <a:cubicBezTo>
                      <a:pt x="132" y="210"/>
                      <a:pt x="132" y="210"/>
                      <a:pt x="132" y="210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202" y="0"/>
                      <a:pt x="202" y="0"/>
                      <a:pt x="202" y="0"/>
                    </a:cubicBezTo>
                  </a:path>
                </a:pathLst>
              </a:custGeom>
              <a:solidFill>
                <a:srgbClr val="C32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0" name="íṩlîḓé"/>
              <p:cNvSpPr/>
              <p:nvPr/>
            </p:nvSpPr>
            <p:spPr bwMode="auto">
              <a:xfrm>
                <a:off x="2879" y="2543"/>
                <a:ext cx="45" cy="115"/>
              </a:xfrm>
              <a:custGeom>
                <a:avLst/>
                <a:gdLst>
                  <a:gd name="T0" fmla="*/ 39 w 168"/>
                  <a:gd name="T1" fmla="*/ 428 h 432"/>
                  <a:gd name="T2" fmla="*/ 39 w 168"/>
                  <a:gd name="T3" fmla="*/ 428 h 432"/>
                  <a:gd name="T4" fmla="*/ 39 w 168"/>
                  <a:gd name="T5" fmla="*/ 428 h 432"/>
                  <a:gd name="T6" fmla="*/ 39 w 168"/>
                  <a:gd name="T7" fmla="*/ 428 h 432"/>
                  <a:gd name="T8" fmla="*/ 168 w 168"/>
                  <a:gd name="T9" fmla="*/ 0 h 432"/>
                  <a:gd name="T10" fmla="*/ 98 w 168"/>
                  <a:gd name="T11" fmla="*/ 97 h 432"/>
                  <a:gd name="T12" fmla="*/ 69 w 168"/>
                  <a:gd name="T13" fmla="*/ 137 h 432"/>
                  <a:gd name="T14" fmla="*/ 24 w 168"/>
                  <a:gd name="T15" fmla="*/ 222 h 432"/>
                  <a:gd name="T16" fmla="*/ 30 w 168"/>
                  <a:gd name="T17" fmla="*/ 417 h 432"/>
                  <a:gd name="T18" fmla="*/ 38 w 168"/>
                  <a:gd name="T19" fmla="*/ 427 h 432"/>
                  <a:gd name="T20" fmla="*/ 39 w 168"/>
                  <a:gd name="T21" fmla="*/ 428 h 432"/>
                  <a:gd name="T22" fmla="*/ 39 w 168"/>
                  <a:gd name="T23" fmla="*/ 428 h 432"/>
                  <a:gd name="T24" fmla="*/ 52 w 168"/>
                  <a:gd name="T25" fmla="*/ 432 h 432"/>
                  <a:gd name="T26" fmla="*/ 63 w 168"/>
                  <a:gd name="T27" fmla="*/ 429 h 432"/>
                  <a:gd name="T28" fmla="*/ 77 w 168"/>
                  <a:gd name="T29" fmla="*/ 407 h 432"/>
                  <a:gd name="T30" fmla="*/ 75 w 168"/>
                  <a:gd name="T31" fmla="*/ 396 h 432"/>
                  <a:gd name="T32" fmla="*/ 70 w 168"/>
                  <a:gd name="T33" fmla="*/ 240 h 432"/>
                  <a:gd name="T34" fmla="*/ 108 w 168"/>
                  <a:gd name="T35" fmla="*/ 167 h 432"/>
                  <a:gd name="T36" fmla="*/ 108 w 168"/>
                  <a:gd name="T37" fmla="*/ 166 h 432"/>
                  <a:gd name="T38" fmla="*/ 137 w 168"/>
                  <a:gd name="T39" fmla="*/ 125 h 432"/>
                  <a:gd name="T40" fmla="*/ 168 w 168"/>
                  <a:gd name="T41" fmla="*/ 83 h 432"/>
                  <a:gd name="T42" fmla="*/ 168 w 168"/>
                  <a:gd name="T4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8" h="432">
                    <a:moveTo>
                      <a:pt x="39" y="428"/>
                    </a:moveTo>
                    <a:cubicBezTo>
                      <a:pt x="39" y="428"/>
                      <a:pt x="39" y="428"/>
                      <a:pt x="39" y="428"/>
                    </a:cubicBezTo>
                    <a:cubicBezTo>
                      <a:pt x="39" y="428"/>
                      <a:pt x="39" y="428"/>
                      <a:pt x="39" y="428"/>
                    </a:cubicBezTo>
                    <a:cubicBezTo>
                      <a:pt x="39" y="428"/>
                      <a:pt x="39" y="428"/>
                      <a:pt x="39" y="428"/>
                    </a:cubicBezTo>
                    <a:moveTo>
                      <a:pt x="168" y="0"/>
                    </a:moveTo>
                    <a:cubicBezTo>
                      <a:pt x="98" y="97"/>
                      <a:pt x="98" y="97"/>
                      <a:pt x="98" y="97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6" y="142"/>
                      <a:pt x="41" y="174"/>
                      <a:pt x="24" y="222"/>
                    </a:cubicBezTo>
                    <a:cubicBezTo>
                      <a:pt x="0" y="291"/>
                      <a:pt x="2" y="358"/>
                      <a:pt x="30" y="417"/>
                    </a:cubicBezTo>
                    <a:cubicBezTo>
                      <a:pt x="32" y="421"/>
                      <a:pt x="34" y="424"/>
                      <a:pt x="38" y="427"/>
                    </a:cubicBezTo>
                    <a:cubicBezTo>
                      <a:pt x="38" y="427"/>
                      <a:pt x="38" y="427"/>
                      <a:pt x="39" y="428"/>
                    </a:cubicBezTo>
                    <a:cubicBezTo>
                      <a:pt x="39" y="428"/>
                      <a:pt x="39" y="428"/>
                      <a:pt x="39" y="428"/>
                    </a:cubicBezTo>
                    <a:cubicBezTo>
                      <a:pt x="43" y="430"/>
                      <a:pt x="47" y="432"/>
                      <a:pt x="52" y="432"/>
                    </a:cubicBezTo>
                    <a:cubicBezTo>
                      <a:pt x="55" y="432"/>
                      <a:pt x="59" y="431"/>
                      <a:pt x="63" y="429"/>
                    </a:cubicBezTo>
                    <a:cubicBezTo>
                      <a:pt x="72" y="425"/>
                      <a:pt x="77" y="416"/>
                      <a:pt x="77" y="407"/>
                    </a:cubicBezTo>
                    <a:cubicBezTo>
                      <a:pt x="77" y="403"/>
                      <a:pt x="76" y="400"/>
                      <a:pt x="75" y="396"/>
                    </a:cubicBezTo>
                    <a:cubicBezTo>
                      <a:pt x="52" y="349"/>
                      <a:pt x="51" y="296"/>
                      <a:pt x="70" y="240"/>
                    </a:cubicBezTo>
                    <a:cubicBezTo>
                      <a:pt x="85" y="197"/>
                      <a:pt x="107" y="167"/>
                      <a:pt x="108" y="167"/>
                    </a:cubicBezTo>
                    <a:cubicBezTo>
                      <a:pt x="108" y="166"/>
                      <a:pt x="108" y="166"/>
                      <a:pt x="108" y="166"/>
                    </a:cubicBezTo>
                    <a:cubicBezTo>
                      <a:pt x="137" y="125"/>
                      <a:pt x="137" y="125"/>
                      <a:pt x="137" y="125"/>
                    </a:cubicBezTo>
                    <a:cubicBezTo>
                      <a:pt x="168" y="83"/>
                      <a:pt x="168" y="83"/>
                      <a:pt x="168" y="83"/>
                    </a:cubicBezTo>
                    <a:cubicBezTo>
                      <a:pt x="168" y="0"/>
                      <a:pt x="168" y="0"/>
                      <a:pt x="168" y="0"/>
                    </a:cubicBezTo>
                  </a:path>
                </a:pathLst>
              </a:custGeom>
              <a:solidFill>
                <a:srgbClr val="D74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1" name="ïṣḻïďé"/>
              <p:cNvSpPr/>
              <p:nvPr/>
            </p:nvSpPr>
            <p:spPr bwMode="auto">
              <a:xfrm>
                <a:off x="3271" y="2746"/>
                <a:ext cx="10" cy="1"/>
              </a:xfrm>
              <a:prstGeom prst="rect">
                <a:avLst/>
              </a:prstGeom>
              <a:solidFill>
                <a:srgbClr val="4D8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2" name="iS1iďè"/>
              <p:cNvSpPr/>
              <p:nvPr/>
            </p:nvSpPr>
            <p:spPr bwMode="auto">
              <a:xfrm>
                <a:off x="3271" y="2746"/>
                <a:ext cx="10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43" name="îšḷîďê"/>
              <p:cNvSpPr/>
              <p:nvPr/>
            </p:nvSpPr>
            <p:spPr bwMode="auto">
              <a:xfrm>
                <a:off x="3252" y="2697"/>
                <a:ext cx="109" cy="49"/>
              </a:xfrm>
              <a:custGeom>
                <a:avLst/>
                <a:gdLst>
                  <a:gd name="T0" fmla="*/ 171 w 407"/>
                  <a:gd name="T1" fmla="*/ 113 h 180"/>
                  <a:gd name="T2" fmla="*/ 154 w 407"/>
                  <a:gd name="T3" fmla="*/ 113 h 180"/>
                  <a:gd name="T4" fmla="*/ 62 w 407"/>
                  <a:gd name="T5" fmla="*/ 113 h 180"/>
                  <a:gd name="T6" fmla="*/ 73 w 407"/>
                  <a:gd name="T7" fmla="*/ 180 h 180"/>
                  <a:gd name="T8" fmla="*/ 108 w 407"/>
                  <a:gd name="T9" fmla="*/ 180 h 180"/>
                  <a:gd name="T10" fmla="*/ 171 w 407"/>
                  <a:gd name="T11" fmla="*/ 113 h 180"/>
                  <a:gd name="T12" fmla="*/ 402 w 407"/>
                  <a:gd name="T13" fmla="*/ 43 h 180"/>
                  <a:gd name="T14" fmla="*/ 395 w 407"/>
                  <a:gd name="T15" fmla="*/ 49 h 180"/>
                  <a:gd name="T16" fmla="*/ 407 w 407"/>
                  <a:gd name="T17" fmla="*/ 49 h 180"/>
                  <a:gd name="T18" fmla="*/ 402 w 407"/>
                  <a:gd name="T19" fmla="*/ 43 h 180"/>
                  <a:gd name="T20" fmla="*/ 365 w 407"/>
                  <a:gd name="T21" fmla="*/ 0 h 180"/>
                  <a:gd name="T22" fmla="*/ 0 w 407"/>
                  <a:gd name="T23" fmla="*/ 0 h 180"/>
                  <a:gd name="T24" fmla="*/ 35 w 407"/>
                  <a:gd name="T25" fmla="*/ 50 h 180"/>
                  <a:gd name="T26" fmla="*/ 35 w 407"/>
                  <a:gd name="T27" fmla="*/ 50 h 180"/>
                  <a:gd name="T28" fmla="*/ 43 w 407"/>
                  <a:gd name="T29" fmla="*/ 65 h 180"/>
                  <a:gd name="T30" fmla="*/ 154 w 407"/>
                  <a:gd name="T31" fmla="*/ 64 h 180"/>
                  <a:gd name="T32" fmla="*/ 205 w 407"/>
                  <a:gd name="T33" fmla="*/ 64 h 180"/>
                  <a:gd name="T34" fmla="*/ 205 w 407"/>
                  <a:gd name="T35" fmla="*/ 64 h 180"/>
                  <a:gd name="T36" fmla="*/ 206 w 407"/>
                  <a:gd name="T37" fmla="*/ 64 h 180"/>
                  <a:gd name="T38" fmla="*/ 286 w 407"/>
                  <a:gd name="T39" fmla="*/ 51 h 180"/>
                  <a:gd name="T40" fmla="*/ 369 w 407"/>
                  <a:gd name="T41" fmla="*/ 6 h 180"/>
                  <a:gd name="T42" fmla="*/ 365 w 407"/>
                  <a:gd name="T4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7" h="180">
                    <a:moveTo>
                      <a:pt x="171" y="113"/>
                    </a:moveTo>
                    <a:cubicBezTo>
                      <a:pt x="154" y="113"/>
                      <a:pt x="154" y="113"/>
                      <a:pt x="154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8" y="135"/>
                      <a:pt x="72" y="158"/>
                      <a:pt x="73" y="180"/>
                    </a:cubicBezTo>
                    <a:cubicBezTo>
                      <a:pt x="108" y="180"/>
                      <a:pt x="108" y="180"/>
                      <a:pt x="108" y="180"/>
                    </a:cubicBezTo>
                    <a:cubicBezTo>
                      <a:pt x="125" y="154"/>
                      <a:pt x="147" y="132"/>
                      <a:pt x="171" y="113"/>
                    </a:cubicBezTo>
                    <a:moveTo>
                      <a:pt x="402" y="43"/>
                    </a:moveTo>
                    <a:cubicBezTo>
                      <a:pt x="399" y="45"/>
                      <a:pt x="397" y="47"/>
                      <a:pt x="395" y="49"/>
                    </a:cubicBezTo>
                    <a:cubicBezTo>
                      <a:pt x="407" y="49"/>
                      <a:pt x="407" y="49"/>
                      <a:pt x="407" y="49"/>
                    </a:cubicBezTo>
                    <a:cubicBezTo>
                      <a:pt x="406" y="47"/>
                      <a:pt x="404" y="45"/>
                      <a:pt x="402" y="43"/>
                    </a:cubicBezTo>
                    <a:moveTo>
                      <a:pt x="36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" y="15"/>
                      <a:pt x="25" y="32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8" y="55"/>
                      <a:pt x="41" y="60"/>
                      <a:pt x="43" y="65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6" y="64"/>
                      <a:pt x="206" y="64"/>
                    </a:cubicBezTo>
                    <a:cubicBezTo>
                      <a:pt x="213" y="64"/>
                      <a:pt x="247" y="63"/>
                      <a:pt x="286" y="51"/>
                    </a:cubicBezTo>
                    <a:cubicBezTo>
                      <a:pt x="319" y="41"/>
                      <a:pt x="347" y="26"/>
                      <a:pt x="369" y="6"/>
                    </a:cubicBezTo>
                    <a:cubicBezTo>
                      <a:pt x="368" y="4"/>
                      <a:pt x="367" y="2"/>
                      <a:pt x="365" y="0"/>
                    </a:cubicBezTo>
                  </a:path>
                </a:pathLst>
              </a:custGeom>
              <a:solidFill>
                <a:srgbClr val="C32D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793" name="îṧḷiďe"/>
            <p:cNvSpPr/>
            <p:nvPr/>
          </p:nvSpPr>
          <p:spPr bwMode="auto">
            <a:xfrm>
              <a:off x="5228432" y="4284663"/>
              <a:ext cx="152400" cy="46037"/>
            </a:xfrm>
            <a:custGeom>
              <a:avLst/>
              <a:gdLst>
                <a:gd name="T0" fmla="*/ 326 w 359"/>
                <a:gd name="T1" fmla="*/ 0 h 107"/>
                <a:gd name="T2" fmla="*/ 243 w 359"/>
                <a:gd name="T3" fmla="*/ 45 h 107"/>
                <a:gd name="T4" fmla="*/ 163 w 359"/>
                <a:gd name="T5" fmla="*/ 58 h 107"/>
                <a:gd name="T6" fmla="*/ 162 w 359"/>
                <a:gd name="T7" fmla="*/ 58 h 107"/>
                <a:gd name="T8" fmla="*/ 162 w 359"/>
                <a:gd name="T9" fmla="*/ 58 h 107"/>
                <a:gd name="T10" fmla="*/ 111 w 359"/>
                <a:gd name="T11" fmla="*/ 58 h 107"/>
                <a:gd name="T12" fmla="*/ 0 w 359"/>
                <a:gd name="T13" fmla="*/ 59 h 107"/>
                <a:gd name="T14" fmla="*/ 19 w 359"/>
                <a:gd name="T15" fmla="*/ 107 h 107"/>
                <a:gd name="T16" fmla="*/ 111 w 359"/>
                <a:gd name="T17" fmla="*/ 107 h 107"/>
                <a:gd name="T18" fmla="*/ 128 w 359"/>
                <a:gd name="T19" fmla="*/ 107 h 107"/>
                <a:gd name="T20" fmla="*/ 313 w 359"/>
                <a:gd name="T21" fmla="*/ 43 h 107"/>
                <a:gd name="T22" fmla="*/ 313 w 359"/>
                <a:gd name="T23" fmla="*/ 43 h 107"/>
                <a:gd name="T24" fmla="*/ 352 w 359"/>
                <a:gd name="T25" fmla="*/ 43 h 107"/>
                <a:gd name="T26" fmla="*/ 359 w 359"/>
                <a:gd name="T27" fmla="*/ 37 h 107"/>
                <a:gd name="T28" fmla="*/ 326 w 359"/>
                <a:gd name="T2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9" h="107">
                  <a:moveTo>
                    <a:pt x="326" y="0"/>
                  </a:moveTo>
                  <a:cubicBezTo>
                    <a:pt x="304" y="20"/>
                    <a:pt x="276" y="35"/>
                    <a:pt x="243" y="45"/>
                  </a:cubicBezTo>
                  <a:cubicBezTo>
                    <a:pt x="204" y="57"/>
                    <a:pt x="170" y="58"/>
                    <a:pt x="163" y="58"/>
                  </a:cubicBezTo>
                  <a:cubicBezTo>
                    <a:pt x="163" y="58"/>
                    <a:pt x="162" y="58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8" y="74"/>
                    <a:pt x="14" y="91"/>
                    <a:pt x="19" y="107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79" y="67"/>
                    <a:pt x="243" y="43"/>
                    <a:pt x="313" y="43"/>
                  </a:cubicBezTo>
                  <a:cubicBezTo>
                    <a:pt x="313" y="43"/>
                    <a:pt x="313" y="43"/>
                    <a:pt x="313" y="43"/>
                  </a:cubicBezTo>
                  <a:cubicBezTo>
                    <a:pt x="352" y="43"/>
                    <a:pt x="352" y="43"/>
                    <a:pt x="352" y="43"/>
                  </a:cubicBezTo>
                  <a:cubicBezTo>
                    <a:pt x="354" y="41"/>
                    <a:pt x="356" y="39"/>
                    <a:pt x="359" y="37"/>
                  </a:cubicBezTo>
                  <a:cubicBezTo>
                    <a:pt x="347" y="25"/>
                    <a:pt x="336" y="13"/>
                    <a:pt x="326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4" name="islïḑê"/>
            <p:cNvSpPr/>
            <p:nvPr/>
          </p:nvSpPr>
          <p:spPr bwMode="auto">
            <a:xfrm>
              <a:off x="5430044" y="4289425"/>
              <a:ext cx="180975" cy="1587"/>
            </a:xfrm>
            <a:custGeom>
              <a:avLst/>
              <a:gdLst>
                <a:gd name="T0" fmla="*/ 117 w 424"/>
                <a:gd name="T1" fmla="*/ 1 h 2"/>
                <a:gd name="T2" fmla="*/ 1 w 424"/>
                <a:gd name="T3" fmla="*/ 2 h 2"/>
                <a:gd name="T4" fmla="*/ 0 w 424"/>
                <a:gd name="T5" fmla="*/ 2 h 2"/>
                <a:gd name="T6" fmla="*/ 1 w 424"/>
                <a:gd name="T7" fmla="*/ 2 h 2"/>
                <a:gd name="T8" fmla="*/ 117 w 424"/>
                <a:gd name="T9" fmla="*/ 1 h 2"/>
                <a:gd name="T10" fmla="*/ 117 w 424"/>
                <a:gd name="T11" fmla="*/ 1 h 2"/>
                <a:gd name="T12" fmla="*/ 424 w 424"/>
                <a:gd name="T13" fmla="*/ 0 h 2"/>
                <a:gd name="T14" fmla="*/ 193 w 424"/>
                <a:gd name="T15" fmla="*/ 1 h 2"/>
                <a:gd name="T16" fmla="*/ 193 w 424"/>
                <a:gd name="T17" fmla="*/ 1 h 2"/>
                <a:gd name="T18" fmla="*/ 424 w 424"/>
                <a:gd name="T19" fmla="*/ 0 h 2"/>
                <a:gd name="T20" fmla="*/ 424 w 424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4" h="2">
                  <a:moveTo>
                    <a:pt x="117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7" y="1"/>
                    <a:pt x="117" y="1"/>
                    <a:pt x="117" y="1"/>
                  </a:cubicBezTo>
                  <a:moveTo>
                    <a:pt x="424" y="0"/>
                  </a:moveTo>
                  <a:cubicBezTo>
                    <a:pt x="193" y="1"/>
                    <a:pt x="193" y="1"/>
                    <a:pt x="193" y="1"/>
                  </a:cubicBezTo>
                  <a:cubicBezTo>
                    <a:pt x="193" y="1"/>
                    <a:pt x="193" y="1"/>
                    <a:pt x="193" y="1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5" name="ïṥḷiḑé"/>
            <p:cNvSpPr/>
            <p:nvPr/>
          </p:nvSpPr>
          <p:spPr bwMode="auto">
            <a:xfrm>
              <a:off x="5364957" y="4281488"/>
              <a:ext cx="254000" cy="22225"/>
            </a:xfrm>
            <a:custGeom>
              <a:avLst/>
              <a:gdLst>
                <a:gd name="T0" fmla="*/ 35 w 595"/>
                <a:gd name="T1" fmla="*/ 0 h 49"/>
                <a:gd name="T2" fmla="*/ 0 w 595"/>
                <a:gd name="T3" fmla="*/ 0 h 49"/>
                <a:gd name="T4" fmla="*/ 4 w 595"/>
                <a:gd name="T5" fmla="*/ 6 h 49"/>
                <a:gd name="T6" fmla="*/ 37 w 595"/>
                <a:gd name="T7" fmla="*/ 43 h 49"/>
                <a:gd name="T8" fmla="*/ 42 w 595"/>
                <a:gd name="T9" fmla="*/ 49 h 49"/>
                <a:gd name="T10" fmla="*/ 423 w 595"/>
                <a:gd name="T11" fmla="*/ 47 h 49"/>
                <a:gd name="T12" fmla="*/ 595 w 595"/>
                <a:gd name="T13" fmla="*/ 47 h 49"/>
                <a:gd name="T14" fmla="*/ 577 w 595"/>
                <a:gd name="T15" fmla="*/ 17 h 49"/>
                <a:gd name="T16" fmla="*/ 346 w 595"/>
                <a:gd name="T17" fmla="*/ 18 h 49"/>
                <a:gd name="T18" fmla="*/ 306 w 595"/>
                <a:gd name="T19" fmla="*/ 20 h 49"/>
                <a:gd name="T20" fmla="*/ 270 w 595"/>
                <a:gd name="T21" fmla="*/ 18 h 49"/>
                <a:gd name="T22" fmla="*/ 154 w 595"/>
                <a:gd name="T23" fmla="*/ 19 h 49"/>
                <a:gd name="T24" fmla="*/ 153 w 595"/>
                <a:gd name="T25" fmla="*/ 19 h 49"/>
                <a:gd name="T26" fmla="*/ 153 w 595"/>
                <a:gd name="T27" fmla="*/ 19 h 49"/>
                <a:gd name="T28" fmla="*/ 35 w 595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5" h="49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3" y="4"/>
                    <a:pt x="4" y="6"/>
                  </a:cubicBezTo>
                  <a:cubicBezTo>
                    <a:pt x="14" y="19"/>
                    <a:pt x="25" y="31"/>
                    <a:pt x="37" y="43"/>
                  </a:cubicBezTo>
                  <a:cubicBezTo>
                    <a:pt x="39" y="45"/>
                    <a:pt x="41" y="47"/>
                    <a:pt x="42" y="49"/>
                  </a:cubicBezTo>
                  <a:cubicBezTo>
                    <a:pt x="423" y="47"/>
                    <a:pt x="423" y="47"/>
                    <a:pt x="423" y="47"/>
                  </a:cubicBezTo>
                  <a:cubicBezTo>
                    <a:pt x="595" y="47"/>
                    <a:pt x="595" y="47"/>
                    <a:pt x="595" y="47"/>
                  </a:cubicBezTo>
                  <a:cubicBezTo>
                    <a:pt x="589" y="37"/>
                    <a:pt x="583" y="27"/>
                    <a:pt x="577" y="17"/>
                  </a:cubicBezTo>
                  <a:cubicBezTo>
                    <a:pt x="346" y="18"/>
                    <a:pt x="346" y="18"/>
                    <a:pt x="346" y="18"/>
                  </a:cubicBezTo>
                  <a:cubicBezTo>
                    <a:pt x="333" y="20"/>
                    <a:pt x="320" y="20"/>
                    <a:pt x="306" y="20"/>
                  </a:cubicBezTo>
                  <a:cubicBezTo>
                    <a:pt x="294" y="20"/>
                    <a:pt x="282" y="20"/>
                    <a:pt x="270" y="18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53" y="19"/>
                    <a:pt x="153" y="19"/>
                  </a:cubicBezTo>
                  <a:cubicBezTo>
                    <a:pt x="153" y="19"/>
                    <a:pt x="153" y="19"/>
                    <a:pt x="153" y="19"/>
                  </a:cubicBezTo>
                  <a:cubicBezTo>
                    <a:pt x="112" y="19"/>
                    <a:pt x="72" y="12"/>
                    <a:pt x="35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6" name="i$ḷîďe"/>
            <p:cNvSpPr/>
            <p:nvPr/>
          </p:nvSpPr>
          <p:spPr bwMode="auto">
            <a:xfrm>
              <a:off x="5380832" y="4281488"/>
              <a:ext cx="230188" cy="9525"/>
            </a:xfrm>
            <a:custGeom>
              <a:avLst/>
              <a:gdLst>
                <a:gd name="T0" fmla="*/ 158 w 542"/>
                <a:gd name="T1" fmla="*/ 0 h 19"/>
                <a:gd name="T2" fmla="*/ 0 w 542"/>
                <a:gd name="T3" fmla="*/ 0 h 19"/>
                <a:gd name="T4" fmla="*/ 118 w 542"/>
                <a:gd name="T5" fmla="*/ 19 h 19"/>
                <a:gd name="T6" fmla="*/ 118 w 542"/>
                <a:gd name="T7" fmla="*/ 19 h 19"/>
                <a:gd name="T8" fmla="*/ 119 w 542"/>
                <a:gd name="T9" fmla="*/ 19 h 19"/>
                <a:gd name="T10" fmla="*/ 235 w 542"/>
                <a:gd name="T11" fmla="*/ 18 h 19"/>
                <a:gd name="T12" fmla="*/ 185 w 542"/>
                <a:gd name="T13" fmla="*/ 8 h 19"/>
                <a:gd name="T14" fmla="*/ 185 w 542"/>
                <a:gd name="T15" fmla="*/ 8 h 19"/>
                <a:gd name="T16" fmla="*/ 158 w 542"/>
                <a:gd name="T17" fmla="*/ 0 h 19"/>
                <a:gd name="T18" fmla="*/ 534 w 542"/>
                <a:gd name="T19" fmla="*/ 0 h 19"/>
                <a:gd name="T20" fmla="*/ 381 w 542"/>
                <a:gd name="T21" fmla="*/ 0 h 19"/>
                <a:gd name="T22" fmla="*/ 311 w 542"/>
                <a:gd name="T23" fmla="*/ 18 h 19"/>
                <a:gd name="T24" fmla="*/ 542 w 542"/>
                <a:gd name="T25" fmla="*/ 17 h 19"/>
                <a:gd name="T26" fmla="*/ 534 w 542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2" h="19">
                  <a:moveTo>
                    <a:pt x="1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12"/>
                    <a:pt x="77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9" y="19"/>
                    <a:pt x="119" y="19"/>
                  </a:cubicBezTo>
                  <a:cubicBezTo>
                    <a:pt x="235" y="18"/>
                    <a:pt x="235" y="18"/>
                    <a:pt x="235" y="18"/>
                  </a:cubicBezTo>
                  <a:cubicBezTo>
                    <a:pt x="218" y="16"/>
                    <a:pt x="202" y="13"/>
                    <a:pt x="185" y="8"/>
                  </a:cubicBezTo>
                  <a:cubicBezTo>
                    <a:pt x="185" y="8"/>
                    <a:pt x="185" y="8"/>
                    <a:pt x="185" y="8"/>
                  </a:cubicBezTo>
                  <a:cubicBezTo>
                    <a:pt x="158" y="0"/>
                    <a:pt x="158" y="0"/>
                    <a:pt x="158" y="0"/>
                  </a:cubicBezTo>
                  <a:moveTo>
                    <a:pt x="534" y="0"/>
                  </a:moveTo>
                  <a:cubicBezTo>
                    <a:pt x="381" y="0"/>
                    <a:pt x="381" y="0"/>
                    <a:pt x="381" y="0"/>
                  </a:cubicBezTo>
                  <a:cubicBezTo>
                    <a:pt x="359" y="9"/>
                    <a:pt x="335" y="15"/>
                    <a:pt x="311" y="18"/>
                  </a:cubicBezTo>
                  <a:cubicBezTo>
                    <a:pt x="542" y="17"/>
                    <a:pt x="542" y="17"/>
                    <a:pt x="542" y="17"/>
                  </a:cubicBezTo>
                  <a:cubicBezTo>
                    <a:pt x="540" y="11"/>
                    <a:pt x="537" y="6"/>
                    <a:pt x="534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7" name="îşḻíḍê"/>
            <p:cNvSpPr/>
            <p:nvPr/>
          </p:nvSpPr>
          <p:spPr bwMode="auto">
            <a:xfrm>
              <a:off x="5447507" y="4281488"/>
              <a:ext cx="95250" cy="9525"/>
            </a:xfrm>
            <a:custGeom>
              <a:avLst/>
              <a:gdLst>
                <a:gd name="T0" fmla="*/ 223 w 223"/>
                <a:gd name="T1" fmla="*/ 0 h 20"/>
                <a:gd name="T2" fmla="*/ 0 w 223"/>
                <a:gd name="T3" fmla="*/ 0 h 20"/>
                <a:gd name="T4" fmla="*/ 27 w 223"/>
                <a:gd name="T5" fmla="*/ 8 h 20"/>
                <a:gd name="T6" fmla="*/ 113 w 223"/>
                <a:gd name="T7" fmla="*/ 20 h 20"/>
                <a:gd name="T8" fmla="*/ 223 w 22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20">
                  <a:moveTo>
                    <a:pt x="22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56" y="16"/>
                    <a:pt x="85" y="20"/>
                    <a:pt x="113" y="20"/>
                  </a:cubicBezTo>
                  <a:cubicBezTo>
                    <a:pt x="151" y="20"/>
                    <a:pt x="189" y="13"/>
                    <a:pt x="223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8" name="îṧľídê"/>
            <p:cNvSpPr/>
            <p:nvPr/>
          </p:nvSpPr>
          <p:spPr bwMode="auto">
            <a:xfrm>
              <a:off x="4604544" y="4267200"/>
              <a:ext cx="184150" cy="15875"/>
            </a:xfrm>
            <a:custGeom>
              <a:avLst/>
              <a:gdLst>
                <a:gd name="T0" fmla="*/ 116 w 116"/>
                <a:gd name="T1" fmla="*/ 9 h 10"/>
                <a:gd name="T2" fmla="*/ 116 w 116"/>
                <a:gd name="T3" fmla="*/ 9 h 10"/>
                <a:gd name="T4" fmla="*/ 116 w 116"/>
                <a:gd name="T5" fmla="*/ 10 h 10"/>
                <a:gd name="T6" fmla="*/ 116 w 116"/>
                <a:gd name="T7" fmla="*/ 10 h 10"/>
                <a:gd name="T8" fmla="*/ 116 w 116"/>
                <a:gd name="T9" fmla="*/ 9 h 10"/>
                <a:gd name="T10" fmla="*/ 54 w 116"/>
                <a:gd name="T11" fmla="*/ 0 h 10"/>
                <a:gd name="T12" fmla="*/ 0 w 116"/>
                <a:gd name="T13" fmla="*/ 1 h 10"/>
                <a:gd name="T14" fmla="*/ 0 w 116"/>
                <a:gd name="T15" fmla="*/ 1 h 10"/>
                <a:gd name="T16" fmla="*/ 54 w 116"/>
                <a:gd name="T17" fmla="*/ 0 h 10"/>
                <a:gd name="T18" fmla="*/ 54 w 116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">
                  <a:moveTo>
                    <a:pt x="116" y="9"/>
                  </a:moveTo>
                  <a:lnTo>
                    <a:pt x="116" y="9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9"/>
                  </a:lnTo>
                  <a:close/>
                  <a:moveTo>
                    <a:pt x="5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9" name="ïŝḷîḓê"/>
            <p:cNvSpPr/>
            <p:nvPr/>
          </p:nvSpPr>
          <p:spPr bwMode="auto">
            <a:xfrm>
              <a:off x="4604544" y="4267200"/>
              <a:ext cx="184150" cy="15875"/>
            </a:xfrm>
            <a:custGeom>
              <a:avLst/>
              <a:gdLst>
                <a:gd name="T0" fmla="*/ 116 w 116"/>
                <a:gd name="T1" fmla="*/ 9 h 10"/>
                <a:gd name="T2" fmla="*/ 116 w 116"/>
                <a:gd name="T3" fmla="*/ 9 h 10"/>
                <a:gd name="T4" fmla="*/ 116 w 116"/>
                <a:gd name="T5" fmla="*/ 10 h 10"/>
                <a:gd name="T6" fmla="*/ 116 w 116"/>
                <a:gd name="T7" fmla="*/ 10 h 10"/>
                <a:gd name="T8" fmla="*/ 116 w 116"/>
                <a:gd name="T9" fmla="*/ 9 h 10"/>
                <a:gd name="T10" fmla="*/ 54 w 116"/>
                <a:gd name="T11" fmla="*/ 0 h 10"/>
                <a:gd name="T12" fmla="*/ 0 w 116"/>
                <a:gd name="T13" fmla="*/ 1 h 10"/>
                <a:gd name="T14" fmla="*/ 0 w 116"/>
                <a:gd name="T15" fmla="*/ 1 h 10"/>
                <a:gd name="T16" fmla="*/ 54 w 116"/>
                <a:gd name="T17" fmla="*/ 0 h 10"/>
                <a:gd name="T18" fmla="*/ 54 w 116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0">
                  <a:moveTo>
                    <a:pt x="116" y="9"/>
                  </a:moveTo>
                  <a:lnTo>
                    <a:pt x="116" y="9"/>
                  </a:lnTo>
                  <a:lnTo>
                    <a:pt x="116" y="10"/>
                  </a:lnTo>
                  <a:lnTo>
                    <a:pt x="116" y="10"/>
                  </a:lnTo>
                  <a:lnTo>
                    <a:pt x="116" y="9"/>
                  </a:lnTo>
                  <a:moveTo>
                    <a:pt x="5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54" y="0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0" name="îSľidè"/>
            <p:cNvSpPr/>
            <p:nvPr/>
          </p:nvSpPr>
          <p:spPr bwMode="auto">
            <a:xfrm>
              <a:off x="4788694" y="428148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1" name="íṥľïḍê"/>
            <p:cNvSpPr/>
            <p:nvPr/>
          </p:nvSpPr>
          <p:spPr bwMode="auto">
            <a:xfrm>
              <a:off x="4788694" y="4281488"/>
              <a:ext cx="0" cy="1587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2" name="işḷîḍê"/>
            <p:cNvSpPr/>
            <p:nvPr/>
          </p:nvSpPr>
          <p:spPr bwMode="auto">
            <a:xfrm>
              <a:off x="4493419" y="4221163"/>
              <a:ext cx="196850" cy="65087"/>
            </a:xfrm>
            <a:custGeom>
              <a:avLst/>
              <a:gdLst>
                <a:gd name="T0" fmla="*/ 20 w 465"/>
                <a:gd name="T1" fmla="*/ 145 h 155"/>
                <a:gd name="T2" fmla="*/ 6 w 465"/>
                <a:gd name="T3" fmla="*/ 145 h 155"/>
                <a:gd name="T4" fmla="*/ 0 w 465"/>
                <a:gd name="T5" fmla="*/ 155 h 155"/>
                <a:gd name="T6" fmla="*/ 1 w 465"/>
                <a:gd name="T7" fmla="*/ 154 h 155"/>
                <a:gd name="T8" fmla="*/ 1 w 465"/>
                <a:gd name="T9" fmla="*/ 154 h 155"/>
                <a:gd name="T10" fmla="*/ 20 w 465"/>
                <a:gd name="T11" fmla="*/ 145 h 155"/>
                <a:gd name="T12" fmla="*/ 465 w 465"/>
                <a:gd name="T13" fmla="*/ 0 h 155"/>
                <a:gd name="T14" fmla="*/ 266 w 465"/>
                <a:gd name="T15" fmla="*/ 1 h 155"/>
                <a:gd name="T16" fmla="*/ 263 w 465"/>
                <a:gd name="T17" fmla="*/ 1 h 155"/>
                <a:gd name="T18" fmla="*/ 263 w 465"/>
                <a:gd name="T19" fmla="*/ 1 h 155"/>
                <a:gd name="T20" fmla="*/ 263 w 465"/>
                <a:gd name="T21" fmla="*/ 112 h 155"/>
                <a:gd name="T22" fmla="*/ 465 w 465"/>
                <a:gd name="T23" fmla="*/ 111 h 155"/>
                <a:gd name="T24" fmla="*/ 465 w 465"/>
                <a:gd name="T2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5" h="155">
                  <a:moveTo>
                    <a:pt x="20" y="145"/>
                  </a:moveTo>
                  <a:cubicBezTo>
                    <a:pt x="6" y="145"/>
                    <a:pt x="6" y="145"/>
                    <a:pt x="6" y="145"/>
                  </a:cubicBezTo>
                  <a:cubicBezTo>
                    <a:pt x="4" y="148"/>
                    <a:pt x="2" y="151"/>
                    <a:pt x="0" y="155"/>
                  </a:cubicBezTo>
                  <a:cubicBezTo>
                    <a:pt x="0" y="154"/>
                    <a:pt x="0" y="154"/>
                    <a:pt x="1" y="154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7" y="151"/>
                    <a:pt x="13" y="148"/>
                    <a:pt x="20" y="145"/>
                  </a:cubicBezTo>
                  <a:moveTo>
                    <a:pt x="465" y="0"/>
                  </a:moveTo>
                  <a:cubicBezTo>
                    <a:pt x="266" y="1"/>
                    <a:pt x="266" y="1"/>
                    <a:pt x="266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12"/>
                    <a:pt x="263" y="112"/>
                    <a:pt x="263" y="112"/>
                  </a:cubicBezTo>
                  <a:cubicBezTo>
                    <a:pt x="465" y="111"/>
                    <a:pt x="465" y="111"/>
                    <a:pt x="465" y="111"/>
                  </a:cubicBezTo>
                  <a:cubicBezTo>
                    <a:pt x="465" y="0"/>
                    <a:pt x="465" y="0"/>
                    <a:pt x="465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3" name="iŝḷiḋé"/>
            <p:cNvSpPr/>
            <p:nvPr/>
          </p:nvSpPr>
          <p:spPr bwMode="auto">
            <a:xfrm>
              <a:off x="4475957" y="4267200"/>
              <a:ext cx="312738" cy="211137"/>
            </a:xfrm>
            <a:custGeom>
              <a:avLst/>
              <a:gdLst>
                <a:gd name="T0" fmla="*/ 732 w 732"/>
                <a:gd name="T1" fmla="*/ 34 h 496"/>
                <a:gd name="T2" fmla="*/ 503 w 732"/>
                <a:gd name="T3" fmla="*/ 34 h 496"/>
                <a:gd name="T4" fmla="*/ 503 w 732"/>
                <a:gd name="T5" fmla="*/ 353 h 496"/>
                <a:gd name="T6" fmla="*/ 525 w 732"/>
                <a:gd name="T7" fmla="*/ 322 h 496"/>
                <a:gd name="T8" fmla="*/ 526 w 732"/>
                <a:gd name="T9" fmla="*/ 322 h 496"/>
                <a:gd name="T10" fmla="*/ 526 w 732"/>
                <a:gd name="T11" fmla="*/ 322 h 496"/>
                <a:gd name="T12" fmla="*/ 546 w 732"/>
                <a:gd name="T13" fmla="*/ 294 h 496"/>
                <a:gd name="T14" fmla="*/ 732 w 732"/>
                <a:gd name="T15" fmla="*/ 36 h 496"/>
                <a:gd name="T16" fmla="*/ 732 w 732"/>
                <a:gd name="T17" fmla="*/ 34 h 496"/>
                <a:gd name="T18" fmla="*/ 503 w 732"/>
                <a:gd name="T19" fmla="*/ 0 h 496"/>
                <a:gd name="T20" fmla="*/ 301 w 732"/>
                <a:gd name="T21" fmla="*/ 1 h 496"/>
                <a:gd name="T22" fmla="*/ 301 w 732"/>
                <a:gd name="T23" fmla="*/ 34 h 496"/>
                <a:gd name="T24" fmla="*/ 58 w 732"/>
                <a:gd name="T25" fmla="*/ 34 h 496"/>
                <a:gd name="T26" fmla="*/ 39 w 732"/>
                <a:gd name="T27" fmla="*/ 43 h 496"/>
                <a:gd name="T28" fmla="*/ 39 w 732"/>
                <a:gd name="T29" fmla="*/ 43 h 496"/>
                <a:gd name="T30" fmla="*/ 0 w 732"/>
                <a:gd name="T31" fmla="*/ 194 h 496"/>
                <a:gd name="T32" fmla="*/ 0 w 732"/>
                <a:gd name="T33" fmla="*/ 194 h 496"/>
                <a:gd name="T34" fmla="*/ 0 w 732"/>
                <a:gd name="T35" fmla="*/ 194 h 496"/>
                <a:gd name="T36" fmla="*/ 0 w 732"/>
                <a:gd name="T37" fmla="*/ 196 h 496"/>
                <a:gd name="T38" fmla="*/ 275 w 732"/>
                <a:gd name="T39" fmla="*/ 494 h 496"/>
                <a:gd name="T40" fmla="*/ 301 w 732"/>
                <a:gd name="T41" fmla="*/ 496 h 496"/>
                <a:gd name="T42" fmla="*/ 300 w 732"/>
                <a:gd name="T43" fmla="*/ 488 h 496"/>
                <a:gd name="T44" fmla="*/ 301 w 732"/>
                <a:gd name="T45" fmla="*/ 485 h 496"/>
                <a:gd name="T46" fmla="*/ 301 w 732"/>
                <a:gd name="T47" fmla="*/ 428 h 496"/>
                <a:gd name="T48" fmla="*/ 230 w 732"/>
                <a:gd name="T49" fmla="*/ 416 h 496"/>
                <a:gd name="T50" fmla="*/ 75 w 732"/>
                <a:gd name="T51" fmla="*/ 298 h 496"/>
                <a:gd name="T52" fmla="*/ 72 w 732"/>
                <a:gd name="T53" fmla="*/ 286 h 496"/>
                <a:gd name="T54" fmla="*/ 72 w 732"/>
                <a:gd name="T55" fmla="*/ 284 h 496"/>
                <a:gd name="T56" fmla="*/ 72 w 732"/>
                <a:gd name="T57" fmla="*/ 284 h 496"/>
                <a:gd name="T58" fmla="*/ 72 w 732"/>
                <a:gd name="T59" fmla="*/ 284 h 496"/>
                <a:gd name="T60" fmla="*/ 84 w 732"/>
                <a:gd name="T61" fmla="*/ 264 h 496"/>
                <a:gd name="T62" fmla="*/ 97 w 732"/>
                <a:gd name="T63" fmla="*/ 261 h 496"/>
                <a:gd name="T64" fmla="*/ 111 w 732"/>
                <a:gd name="T65" fmla="*/ 266 h 496"/>
                <a:gd name="T66" fmla="*/ 118 w 732"/>
                <a:gd name="T67" fmla="*/ 273 h 496"/>
                <a:gd name="T68" fmla="*/ 243 w 732"/>
                <a:gd name="T69" fmla="*/ 368 h 496"/>
                <a:gd name="T70" fmla="*/ 301 w 732"/>
                <a:gd name="T71" fmla="*/ 379 h 496"/>
                <a:gd name="T72" fmla="*/ 301 w 732"/>
                <a:gd name="T73" fmla="*/ 34 h 496"/>
                <a:gd name="T74" fmla="*/ 503 w 732"/>
                <a:gd name="T75" fmla="*/ 34 h 496"/>
                <a:gd name="T76" fmla="*/ 503 w 732"/>
                <a:gd name="T7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2" h="496">
                  <a:moveTo>
                    <a:pt x="732" y="34"/>
                  </a:moveTo>
                  <a:cubicBezTo>
                    <a:pt x="503" y="34"/>
                    <a:pt x="503" y="34"/>
                    <a:pt x="503" y="34"/>
                  </a:cubicBezTo>
                  <a:cubicBezTo>
                    <a:pt x="503" y="353"/>
                    <a:pt x="503" y="353"/>
                    <a:pt x="503" y="353"/>
                  </a:cubicBezTo>
                  <a:cubicBezTo>
                    <a:pt x="525" y="322"/>
                    <a:pt x="525" y="322"/>
                    <a:pt x="525" y="322"/>
                  </a:cubicBezTo>
                  <a:cubicBezTo>
                    <a:pt x="526" y="322"/>
                    <a:pt x="526" y="322"/>
                    <a:pt x="526" y="322"/>
                  </a:cubicBezTo>
                  <a:cubicBezTo>
                    <a:pt x="526" y="322"/>
                    <a:pt x="526" y="322"/>
                    <a:pt x="526" y="322"/>
                  </a:cubicBezTo>
                  <a:cubicBezTo>
                    <a:pt x="546" y="294"/>
                    <a:pt x="546" y="294"/>
                    <a:pt x="546" y="294"/>
                  </a:cubicBezTo>
                  <a:cubicBezTo>
                    <a:pt x="732" y="36"/>
                    <a:pt x="732" y="36"/>
                    <a:pt x="732" y="36"/>
                  </a:cubicBezTo>
                  <a:cubicBezTo>
                    <a:pt x="732" y="34"/>
                    <a:pt x="732" y="34"/>
                    <a:pt x="732" y="34"/>
                  </a:cubicBezTo>
                  <a:moveTo>
                    <a:pt x="503" y="0"/>
                  </a:moveTo>
                  <a:cubicBezTo>
                    <a:pt x="301" y="1"/>
                    <a:pt x="301" y="1"/>
                    <a:pt x="301" y="1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1" y="37"/>
                    <a:pt x="45" y="40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13" y="88"/>
                    <a:pt x="0" y="139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5"/>
                    <a:pt x="0" y="195"/>
                    <a:pt x="0" y="196"/>
                  </a:cubicBezTo>
                  <a:cubicBezTo>
                    <a:pt x="1" y="353"/>
                    <a:pt x="122" y="480"/>
                    <a:pt x="275" y="494"/>
                  </a:cubicBezTo>
                  <a:cubicBezTo>
                    <a:pt x="283" y="495"/>
                    <a:pt x="292" y="496"/>
                    <a:pt x="301" y="496"/>
                  </a:cubicBezTo>
                  <a:cubicBezTo>
                    <a:pt x="300" y="492"/>
                    <a:pt x="300" y="489"/>
                    <a:pt x="300" y="488"/>
                  </a:cubicBezTo>
                  <a:cubicBezTo>
                    <a:pt x="301" y="485"/>
                    <a:pt x="301" y="485"/>
                    <a:pt x="301" y="485"/>
                  </a:cubicBezTo>
                  <a:cubicBezTo>
                    <a:pt x="301" y="428"/>
                    <a:pt x="301" y="428"/>
                    <a:pt x="301" y="428"/>
                  </a:cubicBezTo>
                  <a:cubicBezTo>
                    <a:pt x="283" y="427"/>
                    <a:pt x="258" y="424"/>
                    <a:pt x="230" y="416"/>
                  </a:cubicBezTo>
                  <a:cubicBezTo>
                    <a:pt x="161" y="395"/>
                    <a:pt x="107" y="355"/>
                    <a:pt x="75" y="298"/>
                  </a:cubicBezTo>
                  <a:cubicBezTo>
                    <a:pt x="73" y="294"/>
                    <a:pt x="72" y="290"/>
                    <a:pt x="72" y="286"/>
                  </a:cubicBezTo>
                  <a:cubicBezTo>
                    <a:pt x="72" y="285"/>
                    <a:pt x="72" y="285"/>
                    <a:pt x="72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84"/>
                    <a:pt x="72" y="284"/>
                    <a:pt x="72" y="284"/>
                  </a:cubicBezTo>
                  <a:cubicBezTo>
                    <a:pt x="72" y="276"/>
                    <a:pt x="77" y="268"/>
                    <a:pt x="84" y="264"/>
                  </a:cubicBezTo>
                  <a:cubicBezTo>
                    <a:pt x="88" y="262"/>
                    <a:pt x="92" y="261"/>
                    <a:pt x="97" y="261"/>
                  </a:cubicBezTo>
                  <a:cubicBezTo>
                    <a:pt x="102" y="261"/>
                    <a:pt x="107" y="262"/>
                    <a:pt x="111" y="266"/>
                  </a:cubicBezTo>
                  <a:cubicBezTo>
                    <a:pt x="114" y="268"/>
                    <a:pt x="116" y="270"/>
                    <a:pt x="118" y="273"/>
                  </a:cubicBezTo>
                  <a:cubicBezTo>
                    <a:pt x="144" y="319"/>
                    <a:pt x="186" y="351"/>
                    <a:pt x="243" y="368"/>
                  </a:cubicBezTo>
                  <a:cubicBezTo>
                    <a:pt x="265" y="375"/>
                    <a:pt x="286" y="378"/>
                    <a:pt x="301" y="379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3" y="0"/>
                    <a:pt x="503" y="0"/>
                    <a:pt x="50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4" name="íŝľïdê"/>
            <p:cNvSpPr/>
            <p:nvPr/>
          </p:nvSpPr>
          <p:spPr bwMode="auto">
            <a:xfrm>
              <a:off x="4507707" y="4378325"/>
              <a:ext cx="96838" cy="71437"/>
            </a:xfrm>
            <a:custGeom>
              <a:avLst/>
              <a:gdLst>
                <a:gd name="T0" fmla="*/ 25 w 229"/>
                <a:gd name="T1" fmla="*/ 0 h 167"/>
                <a:gd name="T2" fmla="*/ 12 w 229"/>
                <a:gd name="T3" fmla="*/ 3 h 167"/>
                <a:gd name="T4" fmla="*/ 0 w 229"/>
                <a:gd name="T5" fmla="*/ 23 h 167"/>
                <a:gd name="T6" fmla="*/ 0 w 229"/>
                <a:gd name="T7" fmla="*/ 23 h 167"/>
                <a:gd name="T8" fmla="*/ 0 w 229"/>
                <a:gd name="T9" fmla="*/ 23 h 167"/>
                <a:gd name="T10" fmla="*/ 0 w 229"/>
                <a:gd name="T11" fmla="*/ 25 h 167"/>
                <a:gd name="T12" fmla="*/ 3 w 229"/>
                <a:gd name="T13" fmla="*/ 37 h 167"/>
                <a:gd name="T14" fmla="*/ 158 w 229"/>
                <a:gd name="T15" fmla="*/ 155 h 167"/>
                <a:gd name="T16" fmla="*/ 229 w 229"/>
                <a:gd name="T17" fmla="*/ 167 h 167"/>
                <a:gd name="T18" fmla="*/ 229 w 229"/>
                <a:gd name="T19" fmla="*/ 118 h 167"/>
                <a:gd name="T20" fmla="*/ 171 w 229"/>
                <a:gd name="T21" fmla="*/ 107 h 167"/>
                <a:gd name="T22" fmla="*/ 46 w 229"/>
                <a:gd name="T23" fmla="*/ 12 h 167"/>
                <a:gd name="T24" fmla="*/ 39 w 229"/>
                <a:gd name="T25" fmla="*/ 5 h 167"/>
                <a:gd name="T26" fmla="*/ 25 w 229"/>
                <a:gd name="T2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9" h="167">
                  <a:moveTo>
                    <a:pt x="25" y="0"/>
                  </a:moveTo>
                  <a:cubicBezTo>
                    <a:pt x="20" y="0"/>
                    <a:pt x="16" y="1"/>
                    <a:pt x="12" y="3"/>
                  </a:cubicBezTo>
                  <a:cubicBezTo>
                    <a:pt x="5" y="7"/>
                    <a:pt x="0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35" y="94"/>
                    <a:pt x="89" y="134"/>
                    <a:pt x="158" y="155"/>
                  </a:cubicBezTo>
                  <a:cubicBezTo>
                    <a:pt x="186" y="163"/>
                    <a:pt x="211" y="166"/>
                    <a:pt x="229" y="167"/>
                  </a:cubicBezTo>
                  <a:cubicBezTo>
                    <a:pt x="229" y="118"/>
                    <a:pt x="229" y="118"/>
                    <a:pt x="229" y="118"/>
                  </a:cubicBezTo>
                  <a:cubicBezTo>
                    <a:pt x="214" y="117"/>
                    <a:pt x="193" y="114"/>
                    <a:pt x="171" y="107"/>
                  </a:cubicBezTo>
                  <a:cubicBezTo>
                    <a:pt x="114" y="90"/>
                    <a:pt x="72" y="58"/>
                    <a:pt x="46" y="12"/>
                  </a:cubicBezTo>
                  <a:cubicBezTo>
                    <a:pt x="44" y="9"/>
                    <a:pt x="42" y="7"/>
                    <a:pt x="39" y="5"/>
                  </a:cubicBezTo>
                  <a:cubicBezTo>
                    <a:pt x="35" y="1"/>
                    <a:pt x="30" y="0"/>
                    <a:pt x="25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5" name="iṥľïḋê"/>
            <p:cNvSpPr/>
            <p:nvPr/>
          </p:nvSpPr>
          <p:spPr bwMode="auto">
            <a:xfrm>
              <a:off x="5844382" y="4487863"/>
              <a:ext cx="1588" cy="52387"/>
            </a:xfrm>
            <a:custGeom>
              <a:avLst/>
              <a:gdLst>
                <a:gd name="T0" fmla="*/ 0 w 1"/>
                <a:gd name="T1" fmla="*/ 0 h 122"/>
                <a:gd name="T2" fmla="*/ 0 w 1"/>
                <a:gd name="T3" fmla="*/ 0 h 122"/>
                <a:gd name="T4" fmla="*/ 1 w 1"/>
                <a:gd name="T5" fmla="*/ 122 h 122"/>
                <a:gd name="T6" fmla="*/ 1 w 1"/>
                <a:gd name="T7" fmla="*/ 122 h 122"/>
                <a:gd name="T8" fmla="*/ 0 w 1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6" name="îṡḻîdê"/>
            <p:cNvSpPr/>
            <p:nvPr/>
          </p:nvSpPr>
          <p:spPr bwMode="auto">
            <a:xfrm>
              <a:off x="5844382" y="4457700"/>
              <a:ext cx="174625" cy="119062"/>
            </a:xfrm>
            <a:custGeom>
              <a:avLst/>
              <a:gdLst>
                <a:gd name="T0" fmla="*/ 25 w 408"/>
                <a:gd name="T1" fmla="*/ 0 h 282"/>
                <a:gd name="T2" fmla="*/ 0 w 408"/>
                <a:gd name="T3" fmla="*/ 72 h 282"/>
                <a:gd name="T4" fmla="*/ 1 w 408"/>
                <a:gd name="T5" fmla="*/ 194 h 282"/>
                <a:gd name="T6" fmla="*/ 347 w 408"/>
                <a:gd name="T7" fmla="*/ 269 h 282"/>
                <a:gd name="T8" fmla="*/ 389 w 408"/>
                <a:gd name="T9" fmla="*/ 282 h 282"/>
                <a:gd name="T10" fmla="*/ 402 w 408"/>
                <a:gd name="T11" fmla="*/ 282 h 282"/>
                <a:gd name="T12" fmla="*/ 402 w 408"/>
                <a:gd name="T13" fmla="*/ 281 h 282"/>
                <a:gd name="T14" fmla="*/ 403 w 408"/>
                <a:gd name="T15" fmla="*/ 281 h 282"/>
                <a:gd name="T16" fmla="*/ 408 w 408"/>
                <a:gd name="T17" fmla="*/ 281 h 282"/>
                <a:gd name="T18" fmla="*/ 408 w 408"/>
                <a:gd name="T19" fmla="*/ 205 h 282"/>
                <a:gd name="T20" fmla="*/ 308 w 408"/>
                <a:gd name="T21" fmla="*/ 168 h 282"/>
                <a:gd name="T22" fmla="*/ 25 w 408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282">
                  <a:moveTo>
                    <a:pt x="25" y="0"/>
                  </a:moveTo>
                  <a:cubicBezTo>
                    <a:pt x="20" y="25"/>
                    <a:pt x="11" y="49"/>
                    <a:pt x="0" y="72"/>
                  </a:cubicBezTo>
                  <a:cubicBezTo>
                    <a:pt x="1" y="194"/>
                    <a:pt x="1" y="194"/>
                    <a:pt x="1" y="194"/>
                  </a:cubicBezTo>
                  <a:cubicBezTo>
                    <a:pt x="347" y="269"/>
                    <a:pt x="347" y="269"/>
                    <a:pt x="347" y="269"/>
                  </a:cubicBezTo>
                  <a:cubicBezTo>
                    <a:pt x="361" y="273"/>
                    <a:pt x="375" y="277"/>
                    <a:pt x="389" y="282"/>
                  </a:cubicBezTo>
                  <a:cubicBezTo>
                    <a:pt x="402" y="282"/>
                    <a:pt x="402" y="282"/>
                    <a:pt x="402" y="282"/>
                  </a:cubicBezTo>
                  <a:cubicBezTo>
                    <a:pt x="402" y="281"/>
                    <a:pt x="402" y="281"/>
                    <a:pt x="402" y="281"/>
                  </a:cubicBezTo>
                  <a:cubicBezTo>
                    <a:pt x="403" y="281"/>
                    <a:pt x="403" y="281"/>
                    <a:pt x="403" y="281"/>
                  </a:cubicBezTo>
                  <a:cubicBezTo>
                    <a:pt x="404" y="281"/>
                    <a:pt x="406" y="281"/>
                    <a:pt x="408" y="281"/>
                  </a:cubicBezTo>
                  <a:cubicBezTo>
                    <a:pt x="408" y="205"/>
                    <a:pt x="408" y="205"/>
                    <a:pt x="408" y="205"/>
                  </a:cubicBezTo>
                  <a:cubicBezTo>
                    <a:pt x="373" y="199"/>
                    <a:pt x="339" y="186"/>
                    <a:pt x="308" y="168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7" name="îṧľîde"/>
            <p:cNvSpPr/>
            <p:nvPr/>
          </p:nvSpPr>
          <p:spPr bwMode="auto">
            <a:xfrm>
              <a:off x="5809457" y="4487863"/>
              <a:ext cx="36513" cy="52387"/>
            </a:xfrm>
            <a:custGeom>
              <a:avLst/>
              <a:gdLst>
                <a:gd name="T0" fmla="*/ 84 w 85"/>
                <a:gd name="T1" fmla="*/ 0 h 122"/>
                <a:gd name="T2" fmla="*/ 76 w 85"/>
                <a:gd name="T3" fmla="*/ 16 h 122"/>
                <a:gd name="T4" fmla="*/ 76 w 85"/>
                <a:gd name="T5" fmla="*/ 16 h 122"/>
                <a:gd name="T6" fmla="*/ 0 w 85"/>
                <a:gd name="T7" fmla="*/ 104 h 122"/>
                <a:gd name="T8" fmla="*/ 9 w 85"/>
                <a:gd name="T9" fmla="*/ 106 h 122"/>
                <a:gd name="T10" fmla="*/ 9 w 85"/>
                <a:gd name="T11" fmla="*/ 106 h 122"/>
                <a:gd name="T12" fmla="*/ 9 w 85"/>
                <a:gd name="T13" fmla="*/ 106 h 122"/>
                <a:gd name="T14" fmla="*/ 85 w 85"/>
                <a:gd name="T15" fmla="*/ 122 h 122"/>
                <a:gd name="T16" fmla="*/ 84 w 8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2">
                  <a:moveTo>
                    <a:pt x="84" y="0"/>
                  </a:moveTo>
                  <a:cubicBezTo>
                    <a:pt x="82" y="6"/>
                    <a:pt x="79" y="11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56" y="50"/>
                    <a:pt x="30" y="80"/>
                    <a:pt x="0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85" y="122"/>
                    <a:pt x="85" y="122"/>
                    <a:pt x="85" y="122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8" name="iślîḍe"/>
            <p:cNvSpPr/>
            <p:nvPr/>
          </p:nvSpPr>
          <p:spPr bwMode="auto">
            <a:xfrm>
              <a:off x="6011069" y="4576763"/>
              <a:ext cx="7938" cy="3175"/>
            </a:xfrm>
            <a:custGeom>
              <a:avLst/>
              <a:gdLst>
                <a:gd name="T0" fmla="*/ 19 w 19"/>
                <a:gd name="T1" fmla="*/ 0 h 9"/>
                <a:gd name="T2" fmla="*/ 14 w 19"/>
                <a:gd name="T3" fmla="*/ 0 h 9"/>
                <a:gd name="T4" fmla="*/ 13 w 19"/>
                <a:gd name="T5" fmla="*/ 0 h 9"/>
                <a:gd name="T6" fmla="*/ 13 w 19"/>
                <a:gd name="T7" fmla="*/ 1 h 9"/>
                <a:gd name="T8" fmla="*/ 0 w 19"/>
                <a:gd name="T9" fmla="*/ 1 h 9"/>
                <a:gd name="T10" fmla="*/ 19 w 19"/>
                <a:gd name="T11" fmla="*/ 9 h 9"/>
                <a:gd name="T12" fmla="*/ 19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cubicBezTo>
                    <a:pt x="17" y="0"/>
                    <a:pt x="15" y="0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3" y="6"/>
                    <a:pt x="19" y="9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9" name="iśḷîďè"/>
            <p:cNvSpPr/>
            <p:nvPr/>
          </p:nvSpPr>
          <p:spPr bwMode="auto">
            <a:xfrm>
              <a:off x="5826919" y="4767263"/>
              <a:ext cx="133350" cy="53975"/>
            </a:xfrm>
            <a:custGeom>
              <a:avLst/>
              <a:gdLst>
                <a:gd name="T0" fmla="*/ 173 w 315"/>
                <a:gd name="T1" fmla="*/ 0 h 128"/>
                <a:gd name="T2" fmla="*/ 0 w 315"/>
                <a:gd name="T3" fmla="*/ 76 h 128"/>
                <a:gd name="T4" fmla="*/ 237 w 315"/>
                <a:gd name="T5" fmla="*/ 128 h 128"/>
                <a:gd name="T6" fmla="*/ 315 w 315"/>
                <a:gd name="T7" fmla="*/ 31 h 128"/>
                <a:gd name="T8" fmla="*/ 173 w 315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28">
                  <a:moveTo>
                    <a:pt x="173" y="0"/>
                  </a:moveTo>
                  <a:cubicBezTo>
                    <a:pt x="126" y="42"/>
                    <a:pt x="66" y="69"/>
                    <a:pt x="0" y="76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65" y="97"/>
                    <a:pt x="291" y="65"/>
                    <a:pt x="315" y="31"/>
                  </a:cubicBezTo>
                  <a:cubicBezTo>
                    <a:pt x="173" y="0"/>
                    <a:pt x="173" y="0"/>
                    <a:pt x="173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0" name="ïṥľîďê"/>
            <p:cNvSpPr/>
            <p:nvPr/>
          </p:nvSpPr>
          <p:spPr bwMode="auto">
            <a:xfrm>
              <a:off x="5811044" y="4532313"/>
              <a:ext cx="207963" cy="247650"/>
            </a:xfrm>
            <a:custGeom>
              <a:avLst/>
              <a:gdLst>
                <a:gd name="T0" fmla="*/ 268 w 488"/>
                <a:gd name="T1" fmla="*/ 175 h 581"/>
                <a:gd name="T2" fmla="*/ 308 w 488"/>
                <a:gd name="T3" fmla="*/ 324 h 581"/>
                <a:gd name="T4" fmla="*/ 308 w 488"/>
                <a:gd name="T5" fmla="*/ 324 h 581"/>
                <a:gd name="T6" fmla="*/ 308 w 488"/>
                <a:gd name="T7" fmla="*/ 324 h 581"/>
                <a:gd name="T8" fmla="*/ 308 w 488"/>
                <a:gd name="T9" fmla="*/ 324 h 581"/>
                <a:gd name="T10" fmla="*/ 269 w 488"/>
                <a:gd name="T11" fmla="*/ 475 h 581"/>
                <a:gd name="T12" fmla="*/ 270 w 488"/>
                <a:gd name="T13" fmla="*/ 474 h 581"/>
                <a:gd name="T14" fmla="*/ 209 w 488"/>
                <a:gd name="T15" fmla="*/ 550 h 581"/>
                <a:gd name="T16" fmla="*/ 351 w 488"/>
                <a:gd name="T17" fmla="*/ 581 h 581"/>
                <a:gd name="T18" fmla="*/ 480 w 488"/>
                <a:gd name="T19" fmla="*/ 247 h 581"/>
                <a:gd name="T20" fmla="*/ 450 w 488"/>
                <a:gd name="T21" fmla="*/ 227 h 581"/>
                <a:gd name="T22" fmla="*/ 373 w 488"/>
                <a:gd name="T23" fmla="*/ 198 h 581"/>
                <a:gd name="T24" fmla="*/ 372 w 488"/>
                <a:gd name="T25" fmla="*/ 198 h 581"/>
                <a:gd name="T26" fmla="*/ 323 w 488"/>
                <a:gd name="T27" fmla="*/ 187 h 581"/>
                <a:gd name="T28" fmla="*/ 268 w 488"/>
                <a:gd name="T29" fmla="*/ 175 h 581"/>
                <a:gd name="T30" fmla="*/ 5 w 488"/>
                <a:gd name="T31" fmla="*/ 0 h 581"/>
                <a:gd name="T32" fmla="*/ 5 w 488"/>
                <a:gd name="T33" fmla="*/ 0 h 581"/>
                <a:gd name="T34" fmla="*/ 0 w 488"/>
                <a:gd name="T35" fmla="*/ 22 h 581"/>
                <a:gd name="T36" fmla="*/ 3 w 488"/>
                <a:gd name="T37" fmla="*/ 22 h 581"/>
                <a:gd name="T38" fmla="*/ 5 w 488"/>
                <a:gd name="T39" fmla="*/ 22 h 581"/>
                <a:gd name="T40" fmla="*/ 5 w 488"/>
                <a:gd name="T41" fmla="*/ 22 h 581"/>
                <a:gd name="T42" fmla="*/ 5 w 488"/>
                <a:gd name="T43" fmla="*/ 22 h 581"/>
                <a:gd name="T44" fmla="*/ 224 w 488"/>
                <a:gd name="T45" fmla="*/ 115 h 581"/>
                <a:gd name="T46" fmla="*/ 333 w 488"/>
                <a:gd name="T47" fmla="*/ 139 h 581"/>
                <a:gd name="T48" fmla="*/ 382 w 488"/>
                <a:gd name="T49" fmla="*/ 150 h 581"/>
                <a:gd name="T50" fmla="*/ 472 w 488"/>
                <a:gd name="T51" fmla="*/ 184 h 581"/>
                <a:gd name="T52" fmla="*/ 486 w 488"/>
                <a:gd name="T53" fmla="*/ 192 h 581"/>
                <a:gd name="T54" fmla="*/ 488 w 488"/>
                <a:gd name="T55" fmla="*/ 136 h 581"/>
                <a:gd name="T56" fmla="*/ 488 w 488"/>
                <a:gd name="T57" fmla="*/ 112 h 581"/>
                <a:gd name="T58" fmla="*/ 469 w 488"/>
                <a:gd name="T59" fmla="*/ 104 h 581"/>
                <a:gd name="T60" fmla="*/ 427 w 488"/>
                <a:gd name="T61" fmla="*/ 91 h 581"/>
                <a:gd name="T62" fmla="*/ 81 w 488"/>
                <a:gd name="T63" fmla="*/ 16 h 581"/>
                <a:gd name="T64" fmla="*/ 81 w 488"/>
                <a:gd name="T65" fmla="*/ 16 h 581"/>
                <a:gd name="T66" fmla="*/ 5 w 488"/>
                <a:gd name="T6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8" h="581">
                  <a:moveTo>
                    <a:pt x="268" y="175"/>
                  </a:moveTo>
                  <a:cubicBezTo>
                    <a:pt x="293" y="219"/>
                    <a:pt x="308" y="270"/>
                    <a:pt x="308" y="324"/>
                  </a:cubicBezTo>
                  <a:cubicBezTo>
                    <a:pt x="308" y="324"/>
                    <a:pt x="308" y="324"/>
                    <a:pt x="308" y="324"/>
                  </a:cubicBezTo>
                  <a:cubicBezTo>
                    <a:pt x="308" y="324"/>
                    <a:pt x="308" y="324"/>
                    <a:pt x="308" y="324"/>
                  </a:cubicBezTo>
                  <a:cubicBezTo>
                    <a:pt x="308" y="324"/>
                    <a:pt x="308" y="324"/>
                    <a:pt x="308" y="324"/>
                  </a:cubicBezTo>
                  <a:cubicBezTo>
                    <a:pt x="308" y="379"/>
                    <a:pt x="294" y="430"/>
                    <a:pt x="269" y="475"/>
                  </a:cubicBezTo>
                  <a:cubicBezTo>
                    <a:pt x="270" y="475"/>
                    <a:pt x="270" y="474"/>
                    <a:pt x="270" y="474"/>
                  </a:cubicBezTo>
                  <a:cubicBezTo>
                    <a:pt x="254" y="503"/>
                    <a:pt x="233" y="528"/>
                    <a:pt x="209" y="550"/>
                  </a:cubicBezTo>
                  <a:cubicBezTo>
                    <a:pt x="351" y="581"/>
                    <a:pt x="351" y="581"/>
                    <a:pt x="351" y="581"/>
                  </a:cubicBezTo>
                  <a:cubicBezTo>
                    <a:pt x="418" y="483"/>
                    <a:pt x="463" y="370"/>
                    <a:pt x="480" y="247"/>
                  </a:cubicBezTo>
                  <a:cubicBezTo>
                    <a:pt x="471" y="240"/>
                    <a:pt x="461" y="234"/>
                    <a:pt x="450" y="227"/>
                  </a:cubicBezTo>
                  <a:cubicBezTo>
                    <a:pt x="409" y="205"/>
                    <a:pt x="373" y="198"/>
                    <a:pt x="373" y="198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23" y="187"/>
                    <a:pt x="323" y="187"/>
                    <a:pt x="323" y="187"/>
                  </a:cubicBezTo>
                  <a:cubicBezTo>
                    <a:pt x="268" y="175"/>
                    <a:pt x="268" y="175"/>
                    <a:pt x="268" y="175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91" y="22"/>
                    <a:pt x="169" y="58"/>
                    <a:pt x="224" y="115"/>
                  </a:cubicBezTo>
                  <a:cubicBezTo>
                    <a:pt x="333" y="139"/>
                    <a:pt x="333" y="139"/>
                    <a:pt x="333" y="139"/>
                  </a:cubicBezTo>
                  <a:cubicBezTo>
                    <a:pt x="382" y="150"/>
                    <a:pt x="382" y="150"/>
                    <a:pt x="382" y="150"/>
                  </a:cubicBezTo>
                  <a:cubicBezTo>
                    <a:pt x="387" y="151"/>
                    <a:pt x="427" y="159"/>
                    <a:pt x="472" y="184"/>
                  </a:cubicBezTo>
                  <a:cubicBezTo>
                    <a:pt x="477" y="186"/>
                    <a:pt x="481" y="189"/>
                    <a:pt x="486" y="192"/>
                  </a:cubicBezTo>
                  <a:cubicBezTo>
                    <a:pt x="487" y="173"/>
                    <a:pt x="488" y="155"/>
                    <a:pt x="488" y="136"/>
                  </a:cubicBezTo>
                  <a:cubicBezTo>
                    <a:pt x="488" y="112"/>
                    <a:pt x="488" y="112"/>
                    <a:pt x="488" y="112"/>
                  </a:cubicBezTo>
                  <a:cubicBezTo>
                    <a:pt x="482" y="109"/>
                    <a:pt x="475" y="106"/>
                    <a:pt x="469" y="104"/>
                  </a:cubicBezTo>
                  <a:cubicBezTo>
                    <a:pt x="455" y="99"/>
                    <a:pt x="441" y="95"/>
                    <a:pt x="427" y="9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1" name="íśḷïde"/>
            <p:cNvSpPr/>
            <p:nvPr/>
          </p:nvSpPr>
          <p:spPr bwMode="auto">
            <a:xfrm>
              <a:off x="5793582" y="4532313"/>
              <a:ext cx="19050" cy="11112"/>
            </a:xfrm>
            <a:custGeom>
              <a:avLst/>
              <a:gdLst>
                <a:gd name="T0" fmla="*/ 37 w 46"/>
                <a:gd name="T1" fmla="*/ 0 h 25"/>
                <a:gd name="T2" fmla="*/ 0 w 46"/>
                <a:gd name="T3" fmla="*/ 25 h 25"/>
                <a:gd name="T4" fmla="*/ 41 w 46"/>
                <a:gd name="T5" fmla="*/ 24 h 25"/>
                <a:gd name="T6" fmla="*/ 46 w 46"/>
                <a:gd name="T7" fmla="*/ 2 h 25"/>
                <a:gd name="T8" fmla="*/ 37 w 4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5">
                  <a:moveTo>
                    <a:pt x="37" y="0"/>
                  </a:moveTo>
                  <a:cubicBezTo>
                    <a:pt x="25" y="9"/>
                    <a:pt x="13" y="17"/>
                    <a:pt x="0" y="2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2" name="iŝļïḑè"/>
            <p:cNvSpPr/>
            <p:nvPr/>
          </p:nvSpPr>
          <p:spPr bwMode="auto">
            <a:xfrm>
              <a:off x="5906294" y="4581525"/>
              <a:ext cx="111125" cy="57150"/>
            </a:xfrm>
            <a:custGeom>
              <a:avLst/>
              <a:gdLst>
                <a:gd name="T0" fmla="*/ 0 w 262"/>
                <a:gd name="T1" fmla="*/ 0 h 132"/>
                <a:gd name="T2" fmla="*/ 44 w 262"/>
                <a:gd name="T3" fmla="*/ 60 h 132"/>
                <a:gd name="T4" fmla="*/ 99 w 262"/>
                <a:gd name="T5" fmla="*/ 72 h 132"/>
                <a:gd name="T6" fmla="*/ 148 w 262"/>
                <a:gd name="T7" fmla="*/ 83 h 132"/>
                <a:gd name="T8" fmla="*/ 149 w 262"/>
                <a:gd name="T9" fmla="*/ 83 h 132"/>
                <a:gd name="T10" fmla="*/ 226 w 262"/>
                <a:gd name="T11" fmla="*/ 112 h 132"/>
                <a:gd name="T12" fmla="*/ 256 w 262"/>
                <a:gd name="T13" fmla="*/ 132 h 132"/>
                <a:gd name="T14" fmla="*/ 262 w 262"/>
                <a:gd name="T15" fmla="*/ 77 h 132"/>
                <a:gd name="T16" fmla="*/ 248 w 262"/>
                <a:gd name="T17" fmla="*/ 69 h 132"/>
                <a:gd name="T18" fmla="*/ 158 w 262"/>
                <a:gd name="T19" fmla="*/ 35 h 132"/>
                <a:gd name="T20" fmla="*/ 109 w 262"/>
                <a:gd name="T21" fmla="*/ 24 h 132"/>
                <a:gd name="T22" fmla="*/ 0 w 262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2" h="132">
                  <a:moveTo>
                    <a:pt x="0" y="0"/>
                  </a:moveTo>
                  <a:cubicBezTo>
                    <a:pt x="17" y="18"/>
                    <a:pt x="32" y="38"/>
                    <a:pt x="44" y="60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3"/>
                    <a:pt x="185" y="90"/>
                    <a:pt x="226" y="112"/>
                  </a:cubicBezTo>
                  <a:cubicBezTo>
                    <a:pt x="237" y="119"/>
                    <a:pt x="247" y="125"/>
                    <a:pt x="256" y="132"/>
                  </a:cubicBezTo>
                  <a:cubicBezTo>
                    <a:pt x="259" y="114"/>
                    <a:pt x="261" y="95"/>
                    <a:pt x="262" y="77"/>
                  </a:cubicBezTo>
                  <a:cubicBezTo>
                    <a:pt x="257" y="74"/>
                    <a:pt x="253" y="71"/>
                    <a:pt x="248" y="69"/>
                  </a:cubicBezTo>
                  <a:cubicBezTo>
                    <a:pt x="203" y="44"/>
                    <a:pt x="163" y="36"/>
                    <a:pt x="158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3" name="íṣḷíḓê"/>
            <p:cNvSpPr/>
            <p:nvPr/>
          </p:nvSpPr>
          <p:spPr bwMode="auto">
            <a:xfrm>
              <a:off x="5198269" y="4368800"/>
              <a:ext cx="44450" cy="52387"/>
            </a:xfrm>
            <a:custGeom>
              <a:avLst/>
              <a:gdLst>
                <a:gd name="T0" fmla="*/ 103 w 103"/>
                <a:gd name="T1" fmla="*/ 0 h 124"/>
                <a:gd name="T2" fmla="*/ 0 w 103"/>
                <a:gd name="T3" fmla="*/ 102 h 124"/>
                <a:gd name="T4" fmla="*/ 74 w 103"/>
                <a:gd name="T5" fmla="*/ 124 h 124"/>
                <a:gd name="T6" fmla="*/ 103 w 103"/>
                <a:gd name="T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124">
                  <a:moveTo>
                    <a:pt x="103" y="0"/>
                  </a:moveTo>
                  <a:cubicBezTo>
                    <a:pt x="76" y="39"/>
                    <a:pt x="42" y="74"/>
                    <a:pt x="0" y="102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92" y="85"/>
                    <a:pt x="102" y="43"/>
                    <a:pt x="103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4" name="îś1iďê"/>
            <p:cNvSpPr/>
            <p:nvPr/>
          </p:nvSpPr>
          <p:spPr bwMode="auto">
            <a:xfrm>
              <a:off x="4964907" y="4281488"/>
              <a:ext cx="277813" cy="241300"/>
            </a:xfrm>
            <a:custGeom>
              <a:avLst/>
              <a:gdLst>
                <a:gd name="T0" fmla="*/ 217 w 651"/>
                <a:gd name="T1" fmla="*/ 0 h 566"/>
                <a:gd name="T2" fmla="*/ 156 w 651"/>
                <a:gd name="T3" fmla="*/ 0 h 566"/>
                <a:gd name="T4" fmla="*/ 166 w 651"/>
                <a:gd name="T5" fmla="*/ 28 h 566"/>
                <a:gd name="T6" fmla="*/ 206 w 651"/>
                <a:gd name="T7" fmla="*/ 6 h 566"/>
                <a:gd name="T8" fmla="*/ 217 w 651"/>
                <a:gd name="T9" fmla="*/ 0 h 566"/>
                <a:gd name="T10" fmla="*/ 577 w 651"/>
                <a:gd name="T11" fmla="*/ 0 h 566"/>
                <a:gd name="T12" fmla="*/ 487 w 651"/>
                <a:gd name="T13" fmla="*/ 0 h 566"/>
                <a:gd name="T14" fmla="*/ 488 w 651"/>
                <a:gd name="T15" fmla="*/ 0 h 566"/>
                <a:gd name="T16" fmla="*/ 497 w 651"/>
                <a:gd name="T17" fmla="*/ 9 h 566"/>
                <a:gd name="T18" fmla="*/ 497 w 651"/>
                <a:gd name="T19" fmla="*/ 11 h 566"/>
                <a:gd name="T20" fmla="*/ 497 w 651"/>
                <a:gd name="T21" fmla="*/ 11 h 566"/>
                <a:gd name="T22" fmla="*/ 497 w 651"/>
                <a:gd name="T23" fmla="*/ 11 h 566"/>
                <a:gd name="T24" fmla="*/ 497 w 651"/>
                <a:gd name="T25" fmla="*/ 11 h 566"/>
                <a:gd name="T26" fmla="*/ 497 w 651"/>
                <a:gd name="T27" fmla="*/ 11 h 566"/>
                <a:gd name="T28" fmla="*/ 496 w 651"/>
                <a:gd name="T29" fmla="*/ 34 h 566"/>
                <a:gd name="T30" fmla="*/ 475 w 651"/>
                <a:gd name="T31" fmla="*/ 46 h 566"/>
                <a:gd name="T32" fmla="*/ 472 w 651"/>
                <a:gd name="T33" fmla="*/ 46 h 566"/>
                <a:gd name="T34" fmla="*/ 462 w 651"/>
                <a:gd name="T35" fmla="*/ 42 h 566"/>
                <a:gd name="T36" fmla="*/ 360 w 651"/>
                <a:gd name="T37" fmla="*/ 14 h 566"/>
                <a:gd name="T38" fmla="*/ 307 w 651"/>
                <a:gd name="T39" fmla="*/ 20 h 566"/>
                <a:gd name="T40" fmla="*/ 231 w 651"/>
                <a:gd name="T41" fmla="*/ 48 h 566"/>
                <a:gd name="T42" fmla="*/ 230 w 651"/>
                <a:gd name="T43" fmla="*/ 48 h 566"/>
                <a:gd name="T44" fmla="*/ 186 w 651"/>
                <a:gd name="T45" fmla="*/ 73 h 566"/>
                <a:gd name="T46" fmla="*/ 176 w 651"/>
                <a:gd name="T47" fmla="*/ 78 h 566"/>
                <a:gd name="T48" fmla="*/ 121 w 651"/>
                <a:gd name="T49" fmla="*/ 293 h 566"/>
                <a:gd name="T50" fmla="*/ 35 w 651"/>
                <a:gd name="T51" fmla="*/ 411 h 566"/>
                <a:gd name="T52" fmla="*/ 0 w 651"/>
                <a:gd name="T53" fmla="*/ 460 h 566"/>
                <a:gd name="T54" fmla="*/ 60 w 651"/>
                <a:gd name="T55" fmla="*/ 566 h 566"/>
                <a:gd name="T56" fmla="*/ 72 w 651"/>
                <a:gd name="T57" fmla="*/ 478 h 566"/>
                <a:gd name="T58" fmla="*/ 72 w 651"/>
                <a:gd name="T59" fmla="*/ 478 h 566"/>
                <a:gd name="T60" fmla="*/ 153 w 651"/>
                <a:gd name="T61" fmla="*/ 345 h 566"/>
                <a:gd name="T62" fmla="*/ 153 w 651"/>
                <a:gd name="T63" fmla="*/ 345 h 566"/>
                <a:gd name="T64" fmla="*/ 361 w 651"/>
                <a:gd name="T65" fmla="*/ 261 h 566"/>
                <a:gd name="T66" fmla="*/ 449 w 651"/>
                <a:gd name="T67" fmla="*/ 274 h 566"/>
                <a:gd name="T68" fmla="*/ 548 w 651"/>
                <a:gd name="T69" fmla="*/ 304 h 566"/>
                <a:gd name="T70" fmla="*/ 651 w 651"/>
                <a:gd name="T71" fmla="*/ 202 h 566"/>
                <a:gd name="T72" fmla="*/ 651 w 651"/>
                <a:gd name="T73" fmla="*/ 202 h 566"/>
                <a:gd name="T74" fmla="*/ 650 w 651"/>
                <a:gd name="T75" fmla="*/ 180 h 566"/>
                <a:gd name="T76" fmla="*/ 650 w 651"/>
                <a:gd name="T77" fmla="*/ 180 h 566"/>
                <a:gd name="T78" fmla="*/ 639 w 651"/>
                <a:gd name="T79" fmla="*/ 113 h 566"/>
                <a:gd name="T80" fmla="*/ 620 w 651"/>
                <a:gd name="T81" fmla="*/ 65 h 566"/>
                <a:gd name="T82" fmla="*/ 612 w 651"/>
                <a:gd name="T83" fmla="*/ 50 h 566"/>
                <a:gd name="T84" fmla="*/ 612 w 651"/>
                <a:gd name="T85" fmla="*/ 50 h 566"/>
                <a:gd name="T86" fmla="*/ 577 w 651"/>
                <a:gd name="T87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566">
                  <a:moveTo>
                    <a:pt x="217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60" y="9"/>
                    <a:pt x="163" y="18"/>
                    <a:pt x="166" y="28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7" y="5"/>
                    <a:pt x="211" y="3"/>
                    <a:pt x="217" y="0"/>
                  </a:cubicBezTo>
                  <a:moveTo>
                    <a:pt x="577" y="0"/>
                  </a:moveTo>
                  <a:cubicBezTo>
                    <a:pt x="487" y="0"/>
                    <a:pt x="487" y="0"/>
                    <a:pt x="487" y="0"/>
                  </a:cubicBezTo>
                  <a:cubicBezTo>
                    <a:pt x="488" y="0"/>
                    <a:pt x="488" y="0"/>
                    <a:pt x="488" y="0"/>
                  </a:cubicBezTo>
                  <a:cubicBezTo>
                    <a:pt x="492" y="3"/>
                    <a:pt x="495" y="6"/>
                    <a:pt x="497" y="9"/>
                  </a:cubicBezTo>
                  <a:cubicBezTo>
                    <a:pt x="497" y="10"/>
                    <a:pt x="497" y="10"/>
                    <a:pt x="497" y="11"/>
                  </a:cubicBezTo>
                  <a:cubicBezTo>
                    <a:pt x="497" y="11"/>
                    <a:pt x="497" y="11"/>
                    <a:pt x="497" y="11"/>
                  </a:cubicBezTo>
                  <a:cubicBezTo>
                    <a:pt x="497" y="11"/>
                    <a:pt x="497" y="11"/>
                    <a:pt x="497" y="11"/>
                  </a:cubicBezTo>
                  <a:cubicBezTo>
                    <a:pt x="497" y="11"/>
                    <a:pt x="497" y="11"/>
                    <a:pt x="497" y="11"/>
                  </a:cubicBezTo>
                  <a:cubicBezTo>
                    <a:pt x="497" y="11"/>
                    <a:pt x="497" y="11"/>
                    <a:pt x="497" y="11"/>
                  </a:cubicBezTo>
                  <a:cubicBezTo>
                    <a:pt x="502" y="19"/>
                    <a:pt x="501" y="27"/>
                    <a:pt x="496" y="34"/>
                  </a:cubicBezTo>
                  <a:cubicBezTo>
                    <a:pt x="491" y="42"/>
                    <a:pt x="483" y="46"/>
                    <a:pt x="475" y="46"/>
                  </a:cubicBezTo>
                  <a:cubicBezTo>
                    <a:pt x="474" y="46"/>
                    <a:pt x="473" y="46"/>
                    <a:pt x="472" y="46"/>
                  </a:cubicBezTo>
                  <a:cubicBezTo>
                    <a:pt x="469" y="45"/>
                    <a:pt x="465" y="44"/>
                    <a:pt x="462" y="42"/>
                  </a:cubicBezTo>
                  <a:cubicBezTo>
                    <a:pt x="431" y="23"/>
                    <a:pt x="397" y="14"/>
                    <a:pt x="360" y="14"/>
                  </a:cubicBezTo>
                  <a:cubicBezTo>
                    <a:pt x="343" y="14"/>
                    <a:pt x="325" y="16"/>
                    <a:pt x="307" y="20"/>
                  </a:cubicBezTo>
                  <a:cubicBezTo>
                    <a:pt x="263" y="29"/>
                    <a:pt x="231" y="48"/>
                    <a:pt x="231" y="48"/>
                  </a:cubicBezTo>
                  <a:cubicBezTo>
                    <a:pt x="230" y="48"/>
                    <a:pt x="230" y="48"/>
                    <a:pt x="230" y="48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85" y="152"/>
                    <a:pt x="167" y="229"/>
                    <a:pt x="121" y="293"/>
                  </a:cubicBezTo>
                  <a:cubicBezTo>
                    <a:pt x="35" y="411"/>
                    <a:pt x="35" y="411"/>
                    <a:pt x="35" y="411"/>
                  </a:cubicBezTo>
                  <a:cubicBezTo>
                    <a:pt x="0" y="460"/>
                    <a:pt x="0" y="460"/>
                    <a:pt x="0" y="460"/>
                  </a:cubicBezTo>
                  <a:cubicBezTo>
                    <a:pt x="60" y="566"/>
                    <a:pt x="60" y="566"/>
                    <a:pt x="60" y="566"/>
                  </a:cubicBezTo>
                  <a:cubicBezTo>
                    <a:pt x="59" y="537"/>
                    <a:pt x="64" y="508"/>
                    <a:pt x="72" y="478"/>
                  </a:cubicBezTo>
                  <a:cubicBezTo>
                    <a:pt x="72" y="478"/>
                    <a:pt x="72" y="478"/>
                    <a:pt x="72" y="478"/>
                  </a:cubicBezTo>
                  <a:cubicBezTo>
                    <a:pt x="88" y="426"/>
                    <a:pt x="116" y="380"/>
                    <a:pt x="153" y="345"/>
                  </a:cubicBezTo>
                  <a:cubicBezTo>
                    <a:pt x="153" y="345"/>
                    <a:pt x="153" y="345"/>
                    <a:pt x="153" y="345"/>
                  </a:cubicBezTo>
                  <a:cubicBezTo>
                    <a:pt x="208" y="292"/>
                    <a:pt x="283" y="261"/>
                    <a:pt x="361" y="261"/>
                  </a:cubicBezTo>
                  <a:cubicBezTo>
                    <a:pt x="390" y="261"/>
                    <a:pt x="420" y="266"/>
                    <a:pt x="449" y="274"/>
                  </a:cubicBezTo>
                  <a:cubicBezTo>
                    <a:pt x="548" y="304"/>
                    <a:pt x="548" y="304"/>
                    <a:pt x="548" y="304"/>
                  </a:cubicBezTo>
                  <a:cubicBezTo>
                    <a:pt x="590" y="276"/>
                    <a:pt x="624" y="241"/>
                    <a:pt x="651" y="202"/>
                  </a:cubicBezTo>
                  <a:cubicBezTo>
                    <a:pt x="651" y="202"/>
                    <a:pt x="651" y="202"/>
                    <a:pt x="651" y="202"/>
                  </a:cubicBezTo>
                  <a:cubicBezTo>
                    <a:pt x="651" y="195"/>
                    <a:pt x="651" y="187"/>
                    <a:pt x="650" y="180"/>
                  </a:cubicBezTo>
                  <a:cubicBezTo>
                    <a:pt x="650" y="180"/>
                    <a:pt x="650" y="180"/>
                    <a:pt x="650" y="180"/>
                  </a:cubicBezTo>
                  <a:cubicBezTo>
                    <a:pt x="649" y="158"/>
                    <a:pt x="645" y="135"/>
                    <a:pt x="639" y="113"/>
                  </a:cubicBezTo>
                  <a:cubicBezTo>
                    <a:pt x="634" y="97"/>
                    <a:pt x="628" y="80"/>
                    <a:pt x="620" y="65"/>
                  </a:cubicBezTo>
                  <a:cubicBezTo>
                    <a:pt x="618" y="60"/>
                    <a:pt x="615" y="55"/>
                    <a:pt x="612" y="50"/>
                  </a:cubicBezTo>
                  <a:cubicBezTo>
                    <a:pt x="612" y="50"/>
                    <a:pt x="612" y="50"/>
                    <a:pt x="612" y="50"/>
                  </a:cubicBezTo>
                  <a:cubicBezTo>
                    <a:pt x="602" y="32"/>
                    <a:pt x="590" y="15"/>
                    <a:pt x="577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5" name="iṧļîḑè"/>
            <p:cNvSpPr/>
            <p:nvPr/>
          </p:nvSpPr>
          <p:spPr bwMode="auto">
            <a:xfrm>
              <a:off x="4918869" y="4527550"/>
              <a:ext cx="79375" cy="39687"/>
            </a:xfrm>
            <a:custGeom>
              <a:avLst/>
              <a:gdLst>
                <a:gd name="T0" fmla="*/ 167 w 185"/>
                <a:gd name="T1" fmla="*/ 0 h 92"/>
                <a:gd name="T2" fmla="*/ 0 w 185"/>
                <a:gd name="T3" fmla="*/ 92 h 92"/>
                <a:gd name="T4" fmla="*/ 185 w 185"/>
                <a:gd name="T5" fmla="*/ 91 h 92"/>
                <a:gd name="T6" fmla="*/ 167 w 1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92">
                  <a:moveTo>
                    <a:pt x="167" y="0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185" y="91"/>
                    <a:pt x="185" y="91"/>
                    <a:pt x="185" y="91"/>
                  </a:cubicBezTo>
                  <a:cubicBezTo>
                    <a:pt x="174" y="62"/>
                    <a:pt x="168" y="31"/>
                    <a:pt x="167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6" name="íSḻîḋê"/>
            <p:cNvSpPr/>
            <p:nvPr/>
          </p:nvSpPr>
          <p:spPr bwMode="auto">
            <a:xfrm>
              <a:off x="4899819" y="4478338"/>
              <a:ext cx="90488" cy="90487"/>
            </a:xfrm>
            <a:custGeom>
              <a:avLst/>
              <a:gdLst>
                <a:gd name="T0" fmla="*/ 154 w 214"/>
                <a:gd name="T1" fmla="*/ 0 h 213"/>
                <a:gd name="T2" fmla="*/ 22 w 214"/>
                <a:gd name="T3" fmla="*/ 183 h 213"/>
                <a:gd name="T4" fmla="*/ 0 w 214"/>
                <a:gd name="T5" fmla="*/ 213 h 213"/>
                <a:gd name="T6" fmla="*/ 44 w 214"/>
                <a:gd name="T7" fmla="*/ 209 h 213"/>
                <a:gd name="T8" fmla="*/ 47 w 214"/>
                <a:gd name="T9" fmla="*/ 209 h 213"/>
                <a:gd name="T10" fmla="*/ 214 w 214"/>
                <a:gd name="T11" fmla="*/ 117 h 213"/>
                <a:gd name="T12" fmla="*/ 214 w 214"/>
                <a:gd name="T13" fmla="*/ 106 h 213"/>
                <a:gd name="T14" fmla="*/ 154 w 214"/>
                <a:gd name="T15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213">
                  <a:moveTo>
                    <a:pt x="154" y="0"/>
                  </a:moveTo>
                  <a:cubicBezTo>
                    <a:pt x="22" y="183"/>
                    <a:pt x="22" y="183"/>
                    <a:pt x="22" y="18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15" y="211"/>
                    <a:pt x="29" y="209"/>
                    <a:pt x="44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214" y="117"/>
                    <a:pt x="214" y="117"/>
                    <a:pt x="214" y="117"/>
                  </a:cubicBezTo>
                  <a:cubicBezTo>
                    <a:pt x="214" y="113"/>
                    <a:pt x="214" y="110"/>
                    <a:pt x="214" y="106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7" name="íśliḓé"/>
            <p:cNvSpPr/>
            <p:nvPr/>
          </p:nvSpPr>
          <p:spPr bwMode="auto">
            <a:xfrm>
              <a:off x="5036344" y="4281488"/>
              <a:ext cx="142875" cy="33337"/>
            </a:xfrm>
            <a:custGeom>
              <a:avLst/>
              <a:gdLst>
                <a:gd name="T0" fmla="*/ 331 w 336"/>
                <a:gd name="T1" fmla="*/ 11 h 78"/>
                <a:gd name="T2" fmla="*/ 331 w 336"/>
                <a:gd name="T3" fmla="*/ 11 h 78"/>
                <a:gd name="T4" fmla="*/ 331 w 336"/>
                <a:gd name="T5" fmla="*/ 11 h 78"/>
                <a:gd name="T6" fmla="*/ 331 w 336"/>
                <a:gd name="T7" fmla="*/ 11 h 78"/>
                <a:gd name="T8" fmla="*/ 321 w 336"/>
                <a:gd name="T9" fmla="*/ 0 h 78"/>
                <a:gd name="T10" fmla="*/ 51 w 336"/>
                <a:gd name="T11" fmla="*/ 0 h 78"/>
                <a:gd name="T12" fmla="*/ 40 w 336"/>
                <a:gd name="T13" fmla="*/ 6 h 78"/>
                <a:gd name="T14" fmla="*/ 0 w 336"/>
                <a:gd name="T15" fmla="*/ 28 h 78"/>
                <a:gd name="T16" fmla="*/ 10 w 336"/>
                <a:gd name="T17" fmla="*/ 78 h 78"/>
                <a:gd name="T18" fmla="*/ 20 w 336"/>
                <a:gd name="T19" fmla="*/ 73 h 78"/>
                <a:gd name="T20" fmla="*/ 64 w 336"/>
                <a:gd name="T21" fmla="*/ 48 h 78"/>
                <a:gd name="T22" fmla="*/ 65 w 336"/>
                <a:gd name="T23" fmla="*/ 48 h 78"/>
                <a:gd name="T24" fmla="*/ 141 w 336"/>
                <a:gd name="T25" fmla="*/ 20 h 78"/>
                <a:gd name="T26" fmla="*/ 194 w 336"/>
                <a:gd name="T27" fmla="*/ 14 h 78"/>
                <a:gd name="T28" fmla="*/ 296 w 336"/>
                <a:gd name="T29" fmla="*/ 42 h 78"/>
                <a:gd name="T30" fmla="*/ 306 w 336"/>
                <a:gd name="T31" fmla="*/ 46 h 78"/>
                <a:gd name="T32" fmla="*/ 309 w 336"/>
                <a:gd name="T33" fmla="*/ 46 h 78"/>
                <a:gd name="T34" fmla="*/ 330 w 336"/>
                <a:gd name="T35" fmla="*/ 34 h 78"/>
                <a:gd name="T36" fmla="*/ 331 w 336"/>
                <a:gd name="T37" fmla="*/ 11 h 78"/>
                <a:gd name="T38" fmla="*/ 331 w 336"/>
                <a:gd name="T39" fmla="*/ 11 h 78"/>
                <a:gd name="T40" fmla="*/ 331 w 336"/>
                <a:gd name="T41" fmla="*/ 9 h 78"/>
                <a:gd name="T42" fmla="*/ 322 w 336"/>
                <a:gd name="T43" fmla="*/ 0 h 78"/>
                <a:gd name="T44" fmla="*/ 321 w 336"/>
                <a:gd name="T4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78">
                  <a:moveTo>
                    <a:pt x="331" y="11"/>
                  </a:moveTo>
                  <a:cubicBezTo>
                    <a:pt x="331" y="11"/>
                    <a:pt x="331" y="11"/>
                    <a:pt x="331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1" y="11"/>
                    <a:pt x="331" y="11"/>
                    <a:pt x="331" y="11"/>
                  </a:cubicBezTo>
                  <a:moveTo>
                    <a:pt x="321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5" y="3"/>
                    <a:pt x="41" y="5"/>
                    <a:pt x="40" y="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44"/>
                    <a:pt x="8" y="61"/>
                    <a:pt x="10" y="78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97" y="29"/>
                    <a:pt x="141" y="20"/>
                  </a:cubicBezTo>
                  <a:cubicBezTo>
                    <a:pt x="159" y="16"/>
                    <a:pt x="177" y="14"/>
                    <a:pt x="194" y="14"/>
                  </a:cubicBezTo>
                  <a:cubicBezTo>
                    <a:pt x="231" y="14"/>
                    <a:pt x="265" y="23"/>
                    <a:pt x="296" y="42"/>
                  </a:cubicBezTo>
                  <a:cubicBezTo>
                    <a:pt x="299" y="44"/>
                    <a:pt x="303" y="45"/>
                    <a:pt x="306" y="46"/>
                  </a:cubicBezTo>
                  <a:cubicBezTo>
                    <a:pt x="307" y="46"/>
                    <a:pt x="308" y="46"/>
                    <a:pt x="309" y="46"/>
                  </a:cubicBezTo>
                  <a:cubicBezTo>
                    <a:pt x="317" y="46"/>
                    <a:pt x="325" y="42"/>
                    <a:pt x="330" y="34"/>
                  </a:cubicBezTo>
                  <a:cubicBezTo>
                    <a:pt x="335" y="27"/>
                    <a:pt x="336" y="19"/>
                    <a:pt x="331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31" y="10"/>
                    <a:pt x="331" y="10"/>
                    <a:pt x="331" y="9"/>
                  </a:cubicBezTo>
                  <a:cubicBezTo>
                    <a:pt x="329" y="6"/>
                    <a:pt x="326" y="3"/>
                    <a:pt x="322" y="0"/>
                  </a:cubicBezTo>
                  <a:cubicBezTo>
                    <a:pt x="322" y="0"/>
                    <a:pt x="322" y="0"/>
                    <a:pt x="321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8" name="î$ļíḍe"/>
            <p:cNvSpPr/>
            <p:nvPr/>
          </p:nvSpPr>
          <p:spPr bwMode="auto">
            <a:xfrm>
              <a:off x="4593432" y="4281488"/>
              <a:ext cx="385763" cy="388937"/>
            </a:xfrm>
            <a:custGeom>
              <a:avLst/>
              <a:gdLst>
                <a:gd name="T0" fmla="*/ 160 w 243"/>
                <a:gd name="T1" fmla="*/ 175 h 245"/>
                <a:gd name="T2" fmla="*/ 109 w 243"/>
                <a:gd name="T3" fmla="*/ 245 h 245"/>
                <a:gd name="T4" fmla="*/ 109 w 243"/>
                <a:gd name="T5" fmla="*/ 245 h 245"/>
                <a:gd name="T6" fmla="*/ 160 w 243"/>
                <a:gd name="T7" fmla="*/ 175 h 245"/>
                <a:gd name="T8" fmla="*/ 11 w 243"/>
                <a:gd name="T9" fmla="*/ 155 h 245"/>
                <a:gd name="T10" fmla="*/ 6 w 243"/>
                <a:gd name="T11" fmla="*/ 162 h 245"/>
                <a:gd name="T12" fmla="*/ 0 w 243"/>
                <a:gd name="T13" fmla="*/ 171 h 245"/>
                <a:gd name="T14" fmla="*/ 11 w 243"/>
                <a:gd name="T15" fmla="*/ 155 h 245"/>
                <a:gd name="T16" fmla="*/ 11 w 243"/>
                <a:gd name="T17" fmla="*/ 155 h 245"/>
                <a:gd name="T18" fmla="*/ 92 w 243"/>
                <a:gd name="T19" fmla="*/ 96 h 245"/>
                <a:gd name="T20" fmla="*/ 92 w 243"/>
                <a:gd name="T21" fmla="*/ 96 h 245"/>
                <a:gd name="T22" fmla="*/ 175 w 243"/>
                <a:gd name="T23" fmla="*/ 155 h 245"/>
                <a:gd name="T24" fmla="*/ 175 w 243"/>
                <a:gd name="T25" fmla="*/ 155 h 245"/>
                <a:gd name="T26" fmla="*/ 199 w 243"/>
                <a:gd name="T27" fmla="*/ 173 h 245"/>
                <a:gd name="T28" fmla="*/ 193 w 243"/>
                <a:gd name="T29" fmla="*/ 181 h 245"/>
                <a:gd name="T30" fmla="*/ 193 w 243"/>
                <a:gd name="T31" fmla="*/ 181 h 245"/>
                <a:gd name="T32" fmla="*/ 199 w 243"/>
                <a:gd name="T33" fmla="*/ 173 h 245"/>
                <a:gd name="T34" fmla="*/ 234 w 243"/>
                <a:gd name="T35" fmla="*/ 124 h 245"/>
                <a:gd name="T36" fmla="*/ 243 w 243"/>
                <a:gd name="T37" fmla="*/ 111 h 245"/>
                <a:gd name="T38" fmla="*/ 199 w 243"/>
                <a:gd name="T39" fmla="*/ 173 h 245"/>
                <a:gd name="T40" fmla="*/ 175 w 243"/>
                <a:gd name="T41" fmla="*/ 155 h 245"/>
                <a:gd name="T42" fmla="*/ 92 w 243"/>
                <a:gd name="T43" fmla="*/ 96 h 245"/>
                <a:gd name="T44" fmla="*/ 67 w 243"/>
                <a:gd name="T45" fmla="*/ 78 h 245"/>
                <a:gd name="T46" fmla="*/ 67 w 243"/>
                <a:gd name="T47" fmla="*/ 78 h 245"/>
                <a:gd name="T48" fmla="*/ 61 w 243"/>
                <a:gd name="T49" fmla="*/ 86 h 245"/>
                <a:gd name="T50" fmla="*/ 61 w 243"/>
                <a:gd name="T51" fmla="*/ 86 h 245"/>
                <a:gd name="T52" fmla="*/ 67 w 243"/>
                <a:gd name="T53" fmla="*/ 78 h 245"/>
                <a:gd name="T54" fmla="*/ 82 w 243"/>
                <a:gd name="T55" fmla="*/ 88 h 245"/>
                <a:gd name="T56" fmla="*/ 82 w 243"/>
                <a:gd name="T57" fmla="*/ 88 h 245"/>
                <a:gd name="T58" fmla="*/ 90 w 243"/>
                <a:gd name="T59" fmla="*/ 94 h 245"/>
                <a:gd name="T60" fmla="*/ 82 w 243"/>
                <a:gd name="T61" fmla="*/ 88 h 245"/>
                <a:gd name="T62" fmla="*/ 67 w 243"/>
                <a:gd name="T63" fmla="*/ 78 h 245"/>
                <a:gd name="T64" fmla="*/ 123 w 243"/>
                <a:gd name="T65" fmla="*/ 0 h 245"/>
                <a:gd name="T66" fmla="*/ 123 w 243"/>
                <a:gd name="T67" fmla="*/ 0 h 245"/>
                <a:gd name="T68" fmla="*/ 123 w 243"/>
                <a:gd name="T69" fmla="*/ 1 h 245"/>
                <a:gd name="T70" fmla="*/ 123 w 243"/>
                <a:gd name="T71" fmla="*/ 1 h 245"/>
                <a:gd name="T72" fmla="*/ 73 w 243"/>
                <a:gd name="T73" fmla="*/ 70 h 245"/>
                <a:gd name="T74" fmla="*/ 123 w 243"/>
                <a:gd name="T7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245">
                  <a:moveTo>
                    <a:pt x="160" y="175"/>
                  </a:moveTo>
                  <a:lnTo>
                    <a:pt x="109" y="245"/>
                  </a:lnTo>
                  <a:lnTo>
                    <a:pt x="109" y="245"/>
                  </a:lnTo>
                  <a:lnTo>
                    <a:pt x="160" y="175"/>
                  </a:lnTo>
                  <a:close/>
                  <a:moveTo>
                    <a:pt x="11" y="155"/>
                  </a:moveTo>
                  <a:lnTo>
                    <a:pt x="6" y="162"/>
                  </a:lnTo>
                  <a:lnTo>
                    <a:pt x="0" y="171"/>
                  </a:lnTo>
                  <a:lnTo>
                    <a:pt x="11" y="155"/>
                  </a:lnTo>
                  <a:lnTo>
                    <a:pt x="11" y="155"/>
                  </a:lnTo>
                  <a:close/>
                  <a:moveTo>
                    <a:pt x="92" y="96"/>
                  </a:moveTo>
                  <a:lnTo>
                    <a:pt x="92" y="96"/>
                  </a:lnTo>
                  <a:lnTo>
                    <a:pt x="175" y="155"/>
                  </a:lnTo>
                  <a:lnTo>
                    <a:pt x="175" y="155"/>
                  </a:lnTo>
                  <a:lnTo>
                    <a:pt x="199" y="173"/>
                  </a:lnTo>
                  <a:lnTo>
                    <a:pt x="193" y="181"/>
                  </a:lnTo>
                  <a:lnTo>
                    <a:pt x="193" y="181"/>
                  </a:lnTo>
                  <a:lnTo>
                    <a:pt x="199" y="173"/>
                  </a:lnTo>
                  <a:lnTo>
                    <a:pt x="234" y="124"/>
                  </a:lnTo>
                  <a:lnTo>
                    <a:pt x="243" y="111"/>
                  </a:lnTo>
                  <a:lnTo>
                    <a:pt x="199" y="173"/>
                  </a:lnTo>
                  <a:lnTo>
                    <a:pt x="175" y="155"/>
                  </a:lnTo>
                  <a:lnTo>
                    <a:pt x="92" y="96"/>
                  </a:lnTo>
                  <a:close/>
                  <a:moveTo>
                    <a:pt x="67" y="78"/>
                  </a:moveTo>
                  <a:lnTo>
                    <a:pt x="67" y="78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7" y="7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90" y="94"/>
                  </a:lnTo>
                  <a:lnTo>
                    <a:pt x="82" y="88"/>
                  </a:lnTo>
                  <a:lnTo>
                    <a:pt x="67" y="78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73" y="7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9" name="îṣḷîďé"/>
            <p:cNvSpPr/>
            <p:nvPr/>
          </p:nvSpPr>
          <p:spPr bwMode="auto">
            <a:xfrm>
              <a:off x="4593432" y="4281488"/>
              <a:ext cx="385763" cy="388937"/>
            </a:xfrm>
            <a:custGeom>
              <a:avLst/>
              <a:gdLst>
                <a:gd name="T0" fmla="*/ 160 w 243"/>
                <a:gd name="T1" fmla="*/ 175 h 245"/>
                <a:gd name="T2" fmla="*/ 109 w 243"/>
                <a:gd name="T3" fmla="*/ 245 h 245"/>
                <a:gd name="T4" fmla="*/ 109 w 243"/>
                <a:gd name="T5" fmla="*/ 245 h 245"/>
                <a:gd name="T6" fmla="*/ 160 w 243"/>
                <a:gd name="T7" fmla="*/ 175 h 245"/>
                <a:gd name="T8" fmla="*/ 11 w 243"/>
                <a:gd name="T9" fmla="*/ 155 h 245"/>
                <a:gd name="T10" fmla="*/ 6 w 243"/>
                <a:gd name="T11" fmla="*/ 162 h 245"/>
                <a:gd name="T12" fmla="*/ 0 w 243"/>
                <a:gd name="T13" fmla="*/ 171 h 245"/>
                <a:gd name="T14" fmla="*/ 11 w 243"/>
                <a:gd name="T15" fmla="*/ 155 h 245"/>
                <a:gd name="T16" fmla="*/ 11 w 243"/>
                <a:gd name="T17" fmla="*/ 155 h 245"/>
                <a:gd name="T18" fmla="*/ 92 w 243"/>
                <a:gd name="T19" fmla="*/ 96 h 245"/>
                <a:gd name="T20" fmla="*/ 92 w 243"/>
                <a:gd name="T21" fmla="*/ 96 h 245"/>
                <a:gd name="T22" fmla="*/ 175 w 243"/>
                <a:gd name="T23" fmla="*/ 155 h 245"/>
                <a:gd name="T24" fmla="*/ 175 w 243"/>
                <a:gd name="T25" fmla="*/ 155 h 245"/>
                <a:gd name="T26" fmla="*/ 199 w 243"/>
                <a:gd name="T27" fmla="*/ 173 h 245"/>
                <a:gd name="T28" fmla="*/ 193 w 243"/>
                <a:gd name="T29" fmla="*/ 181 h 245"/>
                <a:gd name="T30" fmla="*/ 193 w 243"/>
                <a:gd name="T31" fmla="*/ 181 h 245"/>
                <a:gd name="T32" fmla="*/ 199 w 243"/>
                <a:gd name="T33" fmla="*/ 173 h 245"/>
                <a:gd name="T34" fmla="*/ 234 w 243"/>
                <a:gd name="T35" fmla="*/ 124 h 245"/>
                <a:gd name="T36" fmla="*/ 243 w 243"/>
                <a:gd name="T37" fmla="*/ 111 h 245"/>
                <a:gd name="T38" fmla="*/ 199 w 243"/>
                <a:gd name="T39" fmla="*/ 173 h 245"/>
                <a:gd name="T40" fmla="*/ 175 w 243"/>
                <a:gd name="T41" fmla="*/ 155 h 245"/>
                <a:gd name="T42" fmla="*/ 92 w 243"/>
                <a:gd name="T43" fmla="*/ 96 h 245"/>
                <a:gd name="T44" fmla="*/ 67 w 243"/>
                <a:gd name="T45" fmla="*/ 78 h 245"/>
                <a:gd name="T46" fmla="*/ 67 w 243"/>
                <a:gd name="T47" fmla="*/ 78 h 245"/>
                <a:gd name="T48" fmla="*/ 61 w 243"/>
                <a:gd name="T49" fmla="*/ 86 h 245"/>
                <a:gd name="T50" fmla="*/ 61 w 243"/>
                <a:gd name="T51" fmla="*/ 86 h 245"/>
                <a:gd name="T52" fmla="*/ 67 w 243"/>
                <a:gd name="T53" fmla="*/ 78 h 245"/>
                <a:gd name="T54" fmla="*/ 82 w 243"/>
                <a:gd name="T55" fmla="*/ 88 h 245"/>
                <a:gd name="T56" fmla="*/ 82 w 243"/>
                <a:gd name="T57" fmla="*/ 88 h 245"/>
                <a:gd name="T58" fmla="*/ 90 w 243"/>
                <a:gd name="T59" fmla="*/ 94 h 245"/>
                <a:gd name="T60" fmla="*/ 82 w 243"/>
                <a:gd name="T61" fmla="*/ 88 h 245"/>
                <a:gd name="T62" fmla="*/ 67 w 243"/>
                <a:gd name="T63" fmla="*/ 78 h 245"/>
                <a:gd name="T64" fmla="*/ 123 w 243"/>
                <a:gd name="T65" fmla="*/ 0 h 245"/>
                <a:gd name="T66" fmla="*/ 123 w 243"/>
                <a:gd name="T67" fmla="*/ 0 h 245"/>
                <a:gd name="T68" fmla="*/ 123 w 243"/>
                <a:gd name="T69" fmla="*/ 1 h 245"/>
                <a:gd name="T70" fmla="*/ 123 w 243"/>
                <a:gd name="T71" fmla="*/ 1 h 245"/>
                <a:gd name="T72" fmla="*/ 73 w 243"/>
                <a:gd name="T73" fmla="*/ 70 h 245"/>
                <a:gd name="T74" fmla="*/ 123 w 243"/>
                <a:gd name="T7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245">
                  <a:moveTo>
                    <a:pt x="160" y="175"/>
                  </a:moveTo>
                  <a:lnTo>
                    <a:pt x="109" y="245"/>
                  </a:lnTo>
                  <a:lnTo>
                    <a:pt x="109" y="245"/>
                  </a:lnTo>
                  <a:lnTo>
                    <a:pt x="160" y="175"/>
                  </a:lnTo>
                  <a:moveTo>
                    <a:pt x="11" y="155"/>
                  </a:moveTo>
                  <a:lnTo>
                    <a:pt x="6" y="162"/>
                  </a:lnTo>
                  <a:lnTo>
                    <a:pt x="0" y="171"/>
                  </a:lnTo>
                  <a:lnTo>
                    <a:pt x="11" y="155"/>
                  </a:lnTo>
                  <a:lnTo>
                    <a:pt x="11" y="155"/>
                  </a:lnTo>
                  <a:moveTo>
                    <a:pt x="92" y="96"/>
                  </a:moveTo>
                  <a:lnTo>
                    <a:pt x="92" y="96"/>
                  </a:lnTo>
                  <a:lnTo>
                    <a:pt x="175" y="155"/>
                  </a:lnTo>
                  <a:lnTo>
                    <a:pt x="175" y="155"/>
                  </a:lnTo>
                  <a:lnTo>
                    <a:pt x="199" y="173"/>
                  </a:lnTo>
                  <a:lnTo>
                    <a:pt x="193" y="181"/>
                  </a:lnTo>
                  <a:lnTo>
                    <a:pt x="193" y="181"/>
                  </a:lnTo>
                  <a:lnTo>
                    <a:pt x="199" y="173"/>
                  </a:lnTo>
                  <a:lnTo>
                    <a:pt x="234" y="124"/>
                  </a:lnTo>
                  <a:lnTo>
                    <a:pt x="243" y="111"/>
                  </a:lnTo>
                  <a:lnTo>
                    <a:pt x="199" y="173"/>
                  </a:lnTo>
                  <a:lnTo>
                    <a:pt x="175" y="155"/>
                  </a:lnTo>
                  <a:lnTo>
                    <a:pt x="92" y="96"/>
                  </a:lnTo>
                  <a:moveTo>
                    <a:pt x="67" y="78"/>
                  </a:moveTo>
                  <a:lnTo>
                    <a:pt x="67" y="78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7" y="7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90" y="94"/>
                  </a:lnTo>
                  <a:lnTo>
                    <a:pt x="82" y="88"/>
                  </a:lnTo>
                  <a:lnTo>
                    <a:pt x="67" y="78"/>
                  </a:lnTo>
                  <a:moveTo>
                    <a:pt x="123" y="0"/>
                  </a:moveTo>
                  <a:lnTo>
                    <a:pt x="123" y="0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73" y="70"/>
                  </a:lnTo>
                  <a:lnTo>
                    <a:pt x="1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0" name="î$ľïḓè"/>
            <p:cNvSpPr/>
            <p:nvPr/>
          </p:nvSpPr>
          <p:spPr bwMode="auto">
            <a:xfrm>
              <a:off x="4683919" y="4527550"/>
              <a:ext cx="225425" cy="230187"/>
            </a:xfrm>
            <a:custGeom>
              <a:avLst/>
              <a:gdLst>
                <a:gd name="T0" fmla="*/ 64 w 527"/>
                <a:gd name="T1" fmla="*/ 496 h 541"/>
                <a:gd name="T2" fmla="*/ 0 w 527"/>
                <a:gd name="T3" fmla="*/ 539 h 541"/>
                <a:gd name="T4" fmla="*/ 30 w 527"/>
                <a:gd name="T5" fmla="*/ 541 h 541"/>
                <a:gd name="T6" fmla="*/ 89 w 527"/>
                <a:gd name="T7" fmla="*/ 535 h 541"/>
                <a:gd name="T8" fmla="*/ 102 w 527"/>
                <a:gd name="T9" fmla="*/ 532 h 541"/>
                <a:gd name="T10" fmla="*/ 64 w 527"/>
                <a:gd name="T11" fmla="*/ 496 h 541"/>
                <a:gd name="T12" fmla="*/ 437 w 527"/>
                <a:gd name="T13" fmla="*/ 0 h 541"/>
                <a:gd name="T14" fmla="*/ 437 w 527"/>
                <a:gd name="T15" fmla="*/ 1 h 541"/>
                <a:gd name="T16" fmla="*/ 437 w 527"/>
                <a:gd name="T17" fmla="*/ 1 h 541"/>
                <a:gd name="T18" fmla="*/ 383 w 527"/>
                <a:gd name="T19" fmla="*/ 75 h 541"/>
                <a:gd name="T20" fmla="*/ 194 w 527"/>
                <a:gd name="T21" fmla="*/ 337 h 541"/>
                <a:gd name="T22" fmla="*/ 248 w 527"/>
                <a:gd name="T23" fmla="*/ 387 h 541"/>
                <a:gd name="T24" fmla="*/ 286 w 527"/>
                <a:gd name="T25" fmla="*/ 245 h 541"/>
                <a:gd name="T26" fmla="*/ 286 w 527"/>
                <a:gd name="T27" fmla="*/ 246 h 541"/>
                <a:gd name="T28" fmla="*/ 505 w 527"/>
                <a:gd name="T29" fmla="*/ 96 h 541"/>
                <a:gd name="T30" fmla="*/ 527 w 527"/>
                <a:gd name="T31" fmla="*/ 65 h 541"/>
                <a:gd name="T32" fmla="*/ 437 w 527"/>
                <a:gd name="T33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7" h="541">
                  <a:moveTo>
                    <a:pt x="64" y="496"/>
                  </a:moveTo>
                  <a:cubicBezTo>
                    <a:pt x="44" y="513"/>
                    <a:pt x="22" y="527"/>
                    <a:pt x="0" y="539"/>
                  </a:cubicBezTo>
                  <a:cubicBezTo>
                    <a:pt x="10" y="540"/>
                    <a:pt x="20" y="541"/>
                    <a:pt x="30" y="541"/>
                  </a:cubicBezTo>
                  <a:cubicBezTo>
                    <a:pt x="50" y="541"/>
                    <a:pt x="70" y="539"/>
                    <a:pt x="89" y="535"/>
                  </a:cubicBezTo>
                  <a:cubicBezTo>
                    <a:pt x="94" y="534"/>
                    <a:pt x="98" y="533"/>
                    <a:pt x="102" y="532"/>
                  </a:cubicBezTo>
                  <a:cubicBezTo>
                    <a:pt x="89" y="520"/>
                    <a:pt x="76" y="509"/>
                    <a:pt x="64" y="496"/>
                  </a:cubicBezTo>
                  <a:moveTo>
                    <a:pt x="437" y="0"/>
                  </a:moveTo>
                  <a:cubicBezTo>
                    <a:pt x="437" y="1"/>
                    <a:pt x="437" y="1"/>
                    <a:pt x="437" y="1"/>
                  </a:cubicBezTo>
                  <a:cubicBezTo>
                    <a:pt x="437" y="1"/>
                    <a:pt x="437" y="1"/>
                    <a:pt x="437" y="1"/>
                  </a:cubicBezTo>
                  <a:cubicBezTo>
                    <a:pt x="383" y="75"/>
                    <a:pt x="383" y="75"/>
                    <a:pt x="383" y="75"/>
                  </a:cubicBezTo>
                  <a:cubicBezTo>
                    <a:pt x="194" y="337"/>
                    <a:pt x="194" y="337"/>
                    <a:pt x="194" y="337"/>
                  </a:cubicBezTo>
                  <a:cubicBezTo>
                    <a:pt x="211" y="355"/>
                    <a:pt x="228" y="372"/>
                    <a:pt x="248" y="387"/>
                  </a:cubicBezTo>
                  <a:cubicBezTo>
                    <a:pt x="249" y="335"/>
                    <a:pt x="262" y="287"/>
                    <a:pt x="286" y="245"/>
                  </a:cubicBezTo>
                  <a:cubicBezTo>
                    <a:pt x="286" y="246"/>
                    <a:pt x="286" y="246"/>
                    <a:pt x="286" y="246"/>
                  </a:cubicBezTo>
                  <a:cubicBezTo>
                    <a:pt x="331" y="166"/>
                    <a:pt x="411" y="109"/>
                    <a:pt x="505" y="96"/>
                  </a:cubicBezTo>
                  <a:cubicBezTo>
                    <a:pt x="527" y="65"/>
                    <a:pt x="527" y="65"/>
                    <a:pt x="527" y="65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1" name="îṥ1iḍé"/>
            <p:cNvSpPr/>
            <p:nvPr/>
          </p:nvSpPr>
          <p:spPr bwMode="auto">
            <a:xfrm>
              <a:off x="4568032" y="4405313"/>
              <a:ext cx="303213" cy="352425"/>
            </a:xfrm>
            <a:custGeom>
              <a:avLst/>
              <a:gdLst>
                <a:gd name="T0" fmla="*/ 102 w 711"/>
                <a:gd name="T1" fmla="*/ 289 h 829"/>
                <a:gd name="T2" fmla="*/ 58 w 711"/>
                <a:gd name="T3" fmla="*/ 350 h 829"/>
                <a:gd name="T4" fmla="*/ 0 w 711"/>
                <a:gd name="T5" fmla="*/ 527 h 829"/>
                <a:gd name="T6" fmla="*/ 125 w 711"/>
                <a:gd name="T7" fmla="*/ 773 h 829"/>
                <a:gd name="T8" fmla="*/ 125 w 711"/>
                <a:gd name="T9" fmla="*/ 773 h 829"/>
                <a:gd name="T10" fmla="*/ 125 w 711"/>
                <a:gd name="T11" fmla="*/ 773 h 829"/>
                <a:gd name="T12" fmla="*/ 272 w 711"/>
                <a:gd name="T13" fmla="*/ 829 h 829"/>
                <a:gd name="T14" fmla="*/ 274 w 711"/>
                <a:gd name="T15" fmla="*/ 828 h 829"/>
                <a:gd name="T16" fmla="*/ 338 w 711"/>
                <a:gd name="T17" fmla="*/ 785 h 829"/>
                <a:gd name="T18" fmla="*/ 141 w 711"/>
                <a:gd name="T19" fmla="*/ 442 h 829"/>
                <a:gd name="T20" fmla="*/ 132 w 711"/>
                <a:gd name="T21" fmla="*/ 466 h 829"/>
                <a:gd name="T22" fmla="*/ 136 w 711"/>
                <a:gd name="T23" fmla="*/ 622 h 829"/>
                <a:gd name="T24" fmla="*/ 139 w 711"/>
                <a:gd name="T25" fmla="*/ 632 h 829"/>
                <a:gd name="T26" fmla="*/ 124 w 711"/>
                <a:gd name="T27" fmla="*/ 655 h 829"/>
                <a:gd name="T28" fmla="*/ 113 w 711"/>
                <a:gd name="T29" fmla="*/ 657 h 829"/>
                <a:gd name="T30" fmla="*/ 101 w 711"/>
                <a:gd name="T31" fmla="*/ 653 h 829"/>
                <a:gd name="T32" fmla="*/ 100 w 711"/>
                <a:gd name="T33" fmla="*/ 653 h 829"/>
                <a:gd name="T34" fmla="*/ 101 w 711"/>
                <a:gd name="T35" fmla="*/ 653 h 829"/>
                <a:gd name="T36" fmla="*/ 100 w 711"/>
                <a:gd name="T37" fmla="*/ 653 h 829"/>
                <a:gd name="T38" fmla="*/ 100 w 711"/>
                <a:gd name="T39" fmla="*/ 653 h 829"/>
                <a:gd name="T40" fmla="*/ 99 w 711"/>
                <a:gd name="T41" fmla="*/ 652 h 829"/>
                <a:gd name="T42" fmla="*/ 91 w 711"/>
                <a:gd name="T43" fmla="*/ 643 h 829"/>
                <a:gd name="T44" fmla="*/ 86 w 711"/>
                <a:gd name="T45" fmla="*/ 448 h 829"/>
                <a:gd name="T46" fmla="*/ 122 w 711"/>
                <a:gd name="T47" fmla="*/ 375 h 829"/>
                <a:gd name="T48" fmla="*/ 102 w 711"/>
                <a:gd name="T49" fmla="*/ 289 h 829"/>
                <a:gd name="T50" fmla="*/ 404 w 711"/>
                <a:gd name="T51" fmla="*/ 68 h 829"/>
                <a:gd name="T52" fmla="*/ 296 w 711"/>
                <a:gd name="T53" fmla="*/ 217 h 829"/>
                <a:gd name="T54" fmla="*/ 468 w 711"/>
                <a:gd name="T55" fmla="*/ 626 h 829"/>
                <a:gd name="T56" fmla="*/ 657 w 711"/>
                <a:gd name="T57" fmla="*/ 364 h 829"/>
                <a:gd name="T58" fmla="*/ 711 w 711"/>
                <a:gd name="T59" fmla="*/ 290 h 829"/>
                <a:gd name="T60" fmla="*/ 404 w 711"/>
                <a:gd name="T61" fmla="*/ 68 h 829"/>
                <a:gd name="T62" fmla="*/ 310 w 711"/>
                <a:gd name="T63" fmla="*/ 0 h 829"/>
                <a:gd name="T64" fmla="*/ 288 w 711"/>
                <a:gd name="T65" fmla="*/ 31 h 829"/>
                <a:gd name="T66" fmla="*/ 288 w 711"/>
                <a:gd name="T67" fmla="*/ 145 h 829"/>
                <a:gd name="T68" fmla="*/ 364 w 711"/>
                <a:gd name="T69" fmla="*/ 39 h 829"/>
                <a:gd name="T70" fmla="*/ 310 w 711"/>
                <a:gd name="T71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1" h="829">
                  <a:moveTo>
                    <a:pt x="102" y="289"/>
                  </a:moveTo>
                  <a:cubicBezTo>
                    <a:pt x="58" y="350"/>
                    <a:pt x="58" y="350"/>
                    <a:pt x="58" y="350"/>
                  </a:cubicBezTo>
                  <a:cubicBezTo>
                    <a:pt x="19" y="404"/>
                    <a:pt x="0" y="466"/>
                    <a:pt x="0" y="527"/>
                  </a:cubicBezTo>
                  <a:cubicBezTo>
                    <a:pt x="0" y="621"/>
                    <a:pt x="44" y="714"/>
                    <a:pt x="125" y="773"/>
                  </a:cubicBezTo>
                  <a:cubicBezTo>
                    <a:pt x="125" y="773"/>
                    <a:pt x="125" y="773"/>
                    <a:pt x="125" y="773"/>
                  </a:cubicBezTo>
                  <a:cubicBezTo>
                    <a:pt x="125" y="773"/>
                    <a:pt x="125" y="773"/>
                    <a:pt x="125" y="773"/>
                  </a:cubicBezTo>
                  <a:cubicBezTo>
                    <a:pt x="170" y="806"/>
                    <a:pt x="221" y="824"/>
                    <a:pt x="272" y="829"/>
                  </a:cubicBezTo>
                  <a:cubicBezTo>
                    <a:pt x="272" y="829"/>
                    <a:pt x="273" y="828"/>
                    <a:pt x="274" y="828"/>
                  </a:cubicBezTo>
                  <a:cubicBezTo>
                    <a:pt x="296" y="816"/>
                    <a:pt x="318" y="802"/>
                    <a:pt x="338" y="785"/>
                  </a:cubicBezTo>
                  <a:cubicBezTo>
                    <a:pt x="239" y="685"/>
                    <a:pt x="178" y="557"/>
                    <a:pt x="141" y="442"/>
                  </a:cubicBezTo>
                  <a:cubicBezTo>
                    <a:pt x="138" y="450"/>
                    <a:pt x="135" y="457"/>
                    <a:pt x="132" y="466"/>
                  </a:cubicBezTo>
                  <a:cubicBezTo>
                    <a:pt x="113" y="522"/>
                    <a:pt x="114" y="574"/>
                    <a:pt x="136" y="622"/>
                  </a:cubicBezTo>
                  <a:cubicBezTo>
                    <a:pt x="138" y="625"/>
                    <a:pt x="139" y="629"/>
                    <a:pt x="139" y="632"/>
                  </a:cubicBezTo>
                  <a:cubicBezTo>
                    <a:pt x="139" y="642"/>
                    <a:pt x="133" y="651"/>
                    <a:pt x="124" y="655"/>
                  </a:cubicBezTo>
                  <a:cubicBezTo>
                    <a:pt x="121" y="656"/>
                    <a:pt x="117" y="657"/>
                    <a:pt x="113" y="657"/>
                  </a:cubicBezTo>
                  <a:cubicBezTo>
                    <a:pt x="109" y="657"/>
                    <a:pt x="105" y="656"/>
                    <a:pt x="101" y="653"/>
                  </a:cubicBezTo>
                  <a:cubicBezTo>
                    <a:pt x="100" y="653"/>
                    <a:pt x="100" y="653"/>
                    <a:pt x="100" y="653"/>
                  </a:cubicBezTo>
                  <a:cubicBezTo>
                    <a:pt x="101" y="653"/>
                    <a:pt x="101" y="653"/>
                    <a:pt x="101" y="653"/>
                  </a:cubicBezTo>
                  <a:cubicBezTo>
                    <a:pt x="100" y="653"/>
                    <a:pt x="100" y="653"/>
                    <a:pt x="100" y="653"/>
                  </a:cubicBezTo>
                  <a:cubicBezTo>
                    <a:pt x="100" y="653"/>
                    <a:pt x="100" y="653"/>
                    <a:pt x="100" y="653"/>
                  </a:cubicBezTo>
                  <a:cubicBezTo>
                    <a:pt x="100" y="653"/>
                    <a:pt x="100" y="653"/>
                    <a:pt x="99" y="652"/>
                  </a:cubicBezTo>
                  <a:cubicBezTo>
                    <a:pt x="96" y="650"/>
                    <a:pt x="93" y="647"/>
                    <a:pt x="91" y="643"/>
                  </a:cubicBezTo>
                  <a:cubicBezTo>
                    <a:pt x="64" y="584"/>
                    <a:pt x="62" y="516"/>
                    <a:pt x="86" y="448"/>
                  </a:cubicBezTo>
                  <a:cubicBezTo>
                    <a:pt x="97" y="415"/>
                    <a:pt x="112" y="390"/>
                    <a:pt x="122" y="375"/>
                  </a:cubicBezTo>
                  <a:cubicBezTo>
                    <a:pt x="113" y="344"/>
                    <a:pt x="107" y="315"/>
                    <a:pt x="102" y="289"/>
                  </a:cubicBezTo>
                  <a:moveTo>
                    <a:pt x="404" y="68"/>
                  </a:moveTo>
                  <a:cubicBezTo>
                    <a:pt x="296" y="217"/>
                    <a:pt x="296" y="217"/>
                    <a:pt x="296" y="217"/>
                  </a:cubicBezTo>
                  <a:cubicBezTo>
                    <a:pt x="312" y="315"/>
                    <a:pt x="355" y="502"/>
                    <a:pt x="468" y="626"/>
                  </a:cubicBezTo>
                  <a:cubicBezTo>
                    <a:pt x="657" y="364"/>
                    <a:pt x="657" y="364"/>
                    <a:pt x="657" y="364"/>
                  </a:cubicBezTo>
                  <a:cubicBezTo>
                    <a:pt x="711" y="290"/>
                    <a:pt x="711" y="290"/>
                    <a:pt x="711" y="290"/>
                  </a:cubicBezTo>
                  <a:cubicBezTo>
                    <a:pt x="404" y="68"/>
                    <a:pt x="404" y="68"/>
                    <a:pt x="404" y="68"/>
                  </a:cubicBezTo>
                  <a:moveTo>
                    <a:pt x="310" y="0"/>
                  </a:moveTo>
                  <a:cubicBezTo>
                    <a:pt x="288" y="31"/>
                    <a:pt x="288" y="31"/>
                    <a:pt x="288" y="31"/>
                  </a:cubicBezTo>
                  <a:cubicBezTo>
                    <a:pt x="288" y="145"/>
                    <a:pt x="288" y="145"/>
                    <a:pt x="288" y="145"/>
                  </a:cubicBezTo>
                  <a:cubicBezTo>
                    <a:pt x="364" y="39"/>
                    <a:pt x="364" y="39"/>
                    <a:pt x="364" y="39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2" name="îṣľïďè"/>
            <p:cNvSpPr/>
            <p:nvPr/>
          </p:nvSpPr>
          <p:spPr bwMode="auto">
            <a:xfrm>
              <a:off x="4871244" y="4281488"/>
              <a:ext cx="173038" cy="274637"/>
            </a:xfrm>
            <a:custGeom>
              <a:avLst/>
              <a:gdLst>
                <a:gd name="T0" fmla="*/ 378 w 407"/>
                <a:gd name="T1" fmla="*/ 0 h 642"/>
                <a:gd name="T2" fmla="*/ 373 w 407"/>
                <a:gd name="T3" fmla="*/ 0 h 642"/>
                <a:gd name="T4" fmla="*/ 309 w 407"/>
                <a:gd name="T5" fmla="*/ 151 h 642"/>
                <a:gd name="T6" fmla="*/ 0 w 407"/>
                <a:gd name="T7" fmla="*/ 577 h 642"/>
                <a:gd name="T8" fmla="*/ 90 w 407"/>
                <a:gd name="T9" fmla="*/ 642 h 642"/>
                <a:gd name="T10" fmla="*/ 257 w 407"/>
                <a:gd name="T11" fmla="*/ 411 h 642"/>
                <a:gd name="T12" fmla="*/ 343 w 407"/>
                <a:gd name="T13" fmla="*/ 293 h 642"/>
                <a:gd name="T14" fmla="*/ 398 w 407"/>
                <a:gd name="T15" fmla="*/ 78 h 642"/>
                <a:gd name="T16" fmla="*/ 388 w 407"/>
                <a:gd name="T17" fmla="*/ 28 h 642"/>
                <a:gd name="T18" fmla="*/ 378 w 407"/>
                <a:gd name="T19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642">
                  <a:moveTo>
                    <a:pt x="378" y="0"/>
                  </a:moveTo>
                  <a:cubicBezTo>
                    <a:pt x="373" y="0"/>
                    <a:pt x="373" y="0"/>
                    <a:pt x="373" y="0"/>
                  </a:cubicBezTo>
                  <a:cubicBezTo>
                    <a:pt x="363" y="53"/>
                    <a:pt x="342" y="105"/>
                    <a:pt x="309" y="151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90" y="642"/>
                    <a:pt x="90" y="642"/>
                    <a:pt x="90" y="642"/>
                  </a:cubicBezTo>
                  <a:cubicBezTo>
                    <a:pt x="257" y="411"/>
                    <a:pt x="257" y="411"/>
                    <a:pt x="257" y="411"/>
                  </a:cubicBezTo>
                  <a:cubicBezTo>
                    <a:pt x="343" y="293"/>
                    <a:pt x="343" y="293"/>
                    <a:pt x="343" y="293"/>
                  </a:cubicBezTo>
                  <a:cubicBezTo>
                    <a:pt x="389" y="229"/>
                    <a:pt x="407" y="152"/>
                    <a:pt x="398" y="78"/>
                  </a:cubicBezTo>
                  <a:cubicBezTo>
                    <a:pt x="396" y="61"/>
                    <a:pt x="393" y="44"/>
                    <a:pt x="388" y="28"/>
                  </a:cubicBezTo>
                  <a:cubicBezTo>
                    <a:pt x="385" y="18"/>
                    <a:pt x="382" y="9"/>
                    <a:pt x="378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3" name="îṥļíḓé"/>
            <p:cNvSpPr/>
            <p:nvPr/>
          </p:nvSpPr>
          <p:spPr bwMode="auto">
            <a:xfrm>
              <a:off x="4699794" y="4281488"/>
              <a:ext cx="330200" cy="246062"/>
            </a:xfrm>
            <a:custGeom>
              <a:avLst/>
              <a:gdLst>
                <a:gd name="T0" fmla="*/ 290 w 773"/>
                <a:gd name="T1" fmla="*/ 0 h 577"/>
                <a:gd name="T2" fmla="*/ 208 w 773"/>
                <a:gd name="T3" fmla="*/ 0 h 577"/>
                <a:gd name="T4" fmla="*/ 20 w 773"/>
                <a:gd name="T5" fmla="*/ 260 h 577"/>
                <a:gd name="T6" fmla="*/ 0 w 773"/>
                <a:gd name="T7" fmla="*/ 288 h 577"/>
                <a:gd name="T8" fmla="*/ 54 w 773"/>
                <a:gd name="T9" fmla="*/ 327 h 577"/>
                <a:gd name="T10" fmla="*/ 264 w 773"/>
                <a:gd name="T11" fmla="*/ 36 h 577"/>
                <a:gd name="T12" fmla="*/ 290 w 773"/>
                <a:gd name="T13" fmla="*/ 0 h 577"/>
                <a:gd name="T14" fmla="*/ 773 w 773"/>
                <a:gd name="T15" fmla="*/ 0 h 577"/>
                <a:gd name="T16" fmla="*/ 353 w 773"/>
                <a:gd name="T17" fmla="*/ 0 h 577"/>
                <a:gd name="T18" fmla="*/ 334 w 773"/>
                <a:gd name="T19" fmla="*/ 23 h 577"/>
                <a:gd name="T20" fmla="*/ 333 w 773"/>
                <a:gd name="T21" fmla="*/ 24 h 577"/>
                <a:gd name="T22" fmla="*/ 303 w 773"/>
                <a:gd name="T23" fmla="*/ 64 h 577"/>
                <a:gd name="T24" fmla="*/ 93 w 773"/>
                <a:gd name="T25" fmla="*/ 355 h 577"/>
                <a:gd name="T26" fmla="*/ 84 w 773"/>
                <a:gd name="T27" fmla="*/ 349 h 577"/>
                <a:gd name="T28" fmla="*/ 93 w 773"/>
                <a:gd name="T29" fmla="*/ 355 h 577"/>
                <a:gd name="T30" fmla="*/ 400 w 773"/>
                <a:gd name="T31" fmla="*/ 577 h 577"/>
                <a:gd name="T32" fmla="*/ 709 w 773"/>
                <a:gd name="T33" fmla="*/ 151 h 577"/>
                <a:gd name="T34" fmla="*/ 773 w 773"/>
                <a:gd name="T35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3" h="577">
                  <a:moveTo>
                    <a:pt x="290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" y="260"/>
                    <a:pt x="20" y="260"/>
                    <a:pt x="20" y="260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54" y="327"/>
                    <a:pt x="54" y="327"/>
                    <a:pt x="54" y="327"/>
                  </a:cubicBezTo>
                  <a:cubicBezTo>
                    <a:pt x="264" y="36"/>
                    <a:pt x="264" y="36"/>
                    <a:pt x="264" y="36"/>
                  </a:cubicBezTo>
                  <a:cubicBezTo>
                    <a:pt x="290" y="0"/>
                    <a:pt x="290" y="0"/>
                    <a:pt x="290" y="0"/>
                  </a:cubicBezTo>
                  <a:moveTo>
                    <a:pt x="773" y="0"/>
                  </a:moveTo>
                  <a:cubicBezTo>
                    <a:pt x="353" y="0"/>
                    <a:pt x="353" y="0"/>
                    <a:pt x="353" y="0"/>
                  </a:cubicBezTo>
                  <a:cubicBezTo>
                    <a:pt x="340" y="13"/>
                    <a:pt x="334" y="23"/>
                    <a:pt x="334" y="23"/>
                  </a:cubicBezTo>
                  <a:cubicBezTo>
                    <a:pt x="333" y="24"/>
                    <a:pt x="333" y="24"/>
                    <a:pt x="333" y="24"/>
                  </a:cubicBezTo>
                  <a:cubicBezTo>
                    <a:pt x="303" y="64"/>
                    <a:pt x="303" y="64"/>
                    <a:pt x="303" y="64"/>
                  </a:cubicBezTo>
                  <a:cubicBezTo>
                    <a:pt x="93" y="355"/>
                    <a:pt x="93" y="355"/>
                    <a:pt x="93" y="355"/>
                  </a:cubicBezTo>
                  <a:cubicBezTo>
                    <a:pt x="84" y="349"/>
                    <a:pt x="84" y="349"/>
                    <a:pt x="84" y="349"/>
                  </a:cubicBezTo>
                  <a:cubicBezTo>
                    <a:pt x="93" y="355"/>
                    <a:pt x="93" y="355"/>
                    <a:pt x="93" y="355"/>
                  </a:cubicBezTo>
                  <a:cubicBezTo>
                    <a:pt x="400" y="577"/>
                    <a:pt x="400" y="577"/>
                    <a:pt x="400" y="577"/>
                  </a:cubicBezTo>
                  <a:cubicBezTo>
                    <a:pt x="709" y="151"/>
                    <a:pt x="709" y="151"/>
                    <a:pt x="709" y="151"/>
                  </a:cubicBezTo>
                  <a:cubicBezTo>
                    <a:pt x="742" y="105"/>
                    <a:pt x="763" y="53"/>
                    <a:pt x="77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4" name="íŝľíḓê"/>
            <p:cNvSpPr/>
            <p:nvPr/>
          </p:nvSpPr>
          <p:spPr bwMode="auto">
            <a:xfrm>
              <a:off x="4595019" y="4421188"/>
              <a:ext cx="144463" cy="263525"/>
            </a:xfrm>
            <a:custGeom>
              <a:avLst/>
              <a:gdLst>
                <a:gd name="T0" fmla="*/ 38 w 342"/>
                <a:gd name="T1" fmla="*/ 614 h 618"/>
                <a:gd name="T2" fmla="*/ 38 w 342"/>
                <a:gd name="T3" fmla="*/ 614 h 618"/>
                <a:gd name="T4" fmla="*/ 39 w 342"/>
                <a:gd name="T5" fmla="*/ 614 h 618"/>
                <a:gd name="T6" fmla="*/ 38 w 342"/>
                <a:gd name="T7" fmla="*/ 614 h 618"/>
                <a:gd name="T8" fmla="*/ 60 w 342"/>
                <a:gd name="T9" fmla="*/ 336 h 618"/>
                <a:gd name="T10" fmla="*/ 24 w 342"/>
                <a:gd name="T11" fmla="*/ 409 h 618"/>
                <a:gd name="T12" fmla="*/ 29 w 342"/>
                <a:gd name="T13" fmla="*/ 604 h 618"/>
                <a:gd name="T14" fmla="*/ 37 w 342"/>
                <a:gd name="T15" fmla="*/ 613 h 618"/>
                <a:gd name="T16" fmla="*/ 38 w 342"/>
                <a:gd name="T17" fmla="*/ 614 h 618"/>
                <a:gd name="T18" fmla="*/ 39 w 342"/>
                <a:gd name="T19" fmla="*/ 614 h 618"/>
                <a:gd name="T20" fmla="*/ 51 w 342"/>
                <a:gd name="T21" fmla="*/ 618 h 618"/>
                <a:gd name="T22" fmla="*/ 62 w 342"/>
                <a:gd name="T23" fmla="*/ 616 h 618"/>
                <a:gd name="T24" fmla="*/ 77 w 342"/>
                <a:gd name="T25" fmla="*/ 593 h 618"/>
                <a:gd name="T26" fmla="*/ 74 w 342"/>
                <a:gd name="T27" fmla="*/ 583 h 618"/>
                <a:gd name="T28" fmla="*/ 70 w 342"/>
                <a:gd name="T29" fmla="*/ 427 h 618"/>
                <a:gd name="T30" fmla="*/ 79 w 342"/>
                <a:gd name="T31" fmla="*/ 403 h 618"/>
                <a:gd name="T32" fmla="*/ 60 w 342"/>
                <a:gd name="T33" fmla="*/ 336 h 618"/>
                <a:gd name="T34" fmla="*/ 303 w 342"/>
                <a:gd name="T35" fmla="*/ 0 h 618"/>
                <a:gd name="T36" fmla="*/ 302 w 342"/>
                <a:gd name="T37" fmla="*/ 0 h 618"/>
                <a:gd name="T38" fmla="*/ 226 w 342"/>
                <a:gd name="T39" fmla="*/ 106 h 618"/>
                <a:gd name="T40" fmla="*/ 226 w 342"/>
                <a:gd name="T41" fmla="*/ 116 h 618"/>
                <a:gd name="T42" fmla="*/ 234 w 342"/>
                <a:gd name="T43" fmla="*/ 178 h 618"/>
                <a:gd name="T44" fmla="*/ 342 w 342"/>
                <a:gd name="T45" fmla="*/ 29 h 618"/>
                <a:gd name="T46" fmla="*/ 342 w 342"/>
                <a:gd name="T47" fmla="*/ 28 h 618"/>
                <a:gd name="T48" fmla="*/ 333 w 342"/>
                <a:gd name="T49" fmla="*/ 22 h 618"/>
                <a:gd name="T50" fmla="*/ 303 w 342"/>
                <a:gd name="T5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2" h="618">
                  <a:moveTo>
                    <a:pt x="38" y="614"/>
                  </a:moveTo>
                  <a:cubicBezTo>
                    <a:pt x="38" y="614"/>
                    <a:pt x="38" y="614"/>
                    <a:pt x="38" y="614"/>
                  </a:cubicBezTo>
                  <a:cubicBezTo>
                    <a:pt x="39" y="614"/>
                    <a:pt x="39" y="614"/>
                    <a:pt x="39" y="614"/>
                  </a:cubicBezTo>
                  <a:cubicBezTo>
                    <a:pt x="39" y="614"/>
                    <a:pt x="39" y="614"/>
                    <a:pt x="38" y="614"/>
                  </a:cubicBezTo>
                  <a:moveTo>
                    <a:pt x="60" y="336"/>
                  </a:moveTo>
                  <a:cubicBezTo>
                    <a:pt x="50" y="351"/>
                    <a:pt x="35" y="376"/>
                    <a:pt x="24" y="409"/>
                  </a:cubicBezTo>
                  <a:cubicBezTo>
                    <a:pt x="0" y="477"/>
                    <a:pt x="2" y="545"/>
                    <a:pt x="29" y="604"/>
                  </a:cubicBezTo>
                  <a:cubicBezTo>
                    <a:pt x="31" y="608"/>
                    <a:pt x="34" y="611"/>
                    <a:pt x="37" y="613"/>
                  </a:cubicBezTo>
                  <a:cubicBezTo>
                    <a:pt x="38" y="614"/>
                    <a:pt x="38" y="614"/>
                    <a:pt x="38" y="614"/>
                  </a:cubicBezTo>
                  <a:cubicBezTo>
                    <a:pt x="39" y="614"/>
                    <a:pt x="39" y="614"/>
                    <a:pt x="39" y="614"/>
                  </a:cubicBezTo>
                  <a:cubicBezTo>
                    <a:pt x="43" y="617"/>
                    <a:pt x="47" y="618"/>
                    <a:pt x="51" y="618"/>
                  </a:cubicBezTo>
                  <a:cubicBezTo>
                    <a:pt x="55" y="618"/>
                    <a:pt x="59" y="617"/>
                    <a:pt x="62" y="616"/>
                  </a:cubicBezTo>
                  <a:cubicBezTo>
                    <a:pt x="71" y="612"/>
                    <a:pt x="77" y="603"/>
                    <a:pt x="77" y="593"/>
                  </a:cubicBezTo>
                  <a:cubicBezTo>
                    <a:pt x="77" y="590"/>
                    <a:pt x="76" y="586"/>
                    <a:pt x="74" y="583"/>
                  </a:cubicBezTo>
                  <a:cubicBezTo>
                    <a:pt x="52" y="535"/>
                    <a:pt x="51" y="483"/>
                    <a:pt x="70" y="427"/>
                  </a:cubicBezTo>
                  <a:cubicBezTo>
                    <a:pt x="73" y="418"/>
                    <a:pt x="76" y="411"/>
                    <a:pt x="79" y="403"/>
                  </a:cubicBezTo>
                  <a:cubicBezTo>
                    <a:pt x="72" y="380"/>
                    <a:pt x="65" y="358"/>
                    <a:pt x="60" y="336"/>
                  </a:cubicBezTo>
                  <a:moveTo>
                    <a:pt x="303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26" y="106"/>
                    <a:pt x="226" y="106"/>
                    <a:pt x="226" y="106"/>
                  </a:cubicBezTo>
                  <a:cubicBezTo>
                    <a:pt x="226" y="116"/>
                    <a:pt x="226" y="116"/>
                    <a:pt x="226" y="116"/>
                  </a:cubicBezTo>
                  <a:cubicBezTo>
                    <a:pt x="226" y="124"/>
                    <a:pt x="229" y="146"/>
                    <a:pt x="234" y="178"/>
                  </a:cubicBezTo>
                  <a:cubicBezTo>
                    <a:pt x="342" y="29"/>
                    <a:pt x="342" y="29"/>
                    <a:pt x="342" y="29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03" y="0"/>
                    <a:pt x="303" y="0"/>
                    <a:pt x="303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5" name="îṧlíďe"/>
            <p:cNvSpPr/>
            <p:nvPr/>
          </p:nvSpPr>
          <p:spPr bwMode="auto">
            <a:xfrm>
              <a:off x="4723607" y="4281488"/>
              <a:ext cx="127000" cy="152400"/>
            </a:xfrm>
            <a:custGeom>
              <a:avLst/>
              <a:gdLst>
                <a:gd name="T0" fmla="*/ 299 w 299"/>
                <a:gd name="T1" fmla="*/ 0 h 355"/>
                <a:gd name="T2" fmla="*/ 236 w 299"/>
                <a:gd name="T3" fmla="*/ 0 h 355"/>
                <a:gd name="T4" fmla="*/ 210 w 299"/>
                <a:gd name="T5" fmla="*/ 36 h 355"/>
                <a:gd name="T6" fmla="*/ 0 w 299"/>
                <a:gd name="T7" fmla="*/ 327 h 355"/>
                <a:gd name="T8" fmla="*/ 30 w 299"/>
                <a:gd name="T9" fmla="*/ 349 h 355"/>
                <a:gd name="T10" fmla="*/ 39 w 299"/>
                <a:gd name="T11" fmla="*/ 355 h 355"/>
                <a:gd name="T12" fmla="*/ 249 w 299"/>
                <a:gd name="T13" fmla="*/ 64 h 355"/>
                <a:gd name="T14" fmla="*/ 279 w 299"/>
                <a:gd name="T15" fmla="*/ 24 h 355"/>
                <a:gd name="T16" fmla="*/ 280 w 299"/>
                <a:gd name="T17" fmla="*/ 23 h 355"/>
                <a:gd name="T18" fmla="*/ 299 w 299"/>
                <a:gd name="T1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55">
                  <a:moveTo>
                    <a:pt x="299" y="0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30" y="349"/>
                    <a:pt x="30" y="349"/>
                    <a:pt x="30" y="349"/>
                  </a:cubicBezTo>
                  <a:cubicBezTo>
                    <a:pt x="39" y="355"/>
                    <a:pt x="39" y="355"/>
                    <a:pt x="39" y="355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0" y="23"/>
                    <a:pt x="280" y="23"/>
                    <a:pt x="280" y="23"/>
                  </a:cubicBezTo>
                  <a:cubicBezTo>
                    <a:pt x="280" y="23"/>
                    <a:pt x="286" y="13"/>
                    <a:pt x="299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6" name="íṥľïḑe"/>
            <p:cNvSpPr/>
            <p:nvPr/>
          </p:nvSpPr>
          <p:spPr bwMode="auto">
            <a:xfrm>
              <a:off x="4871244" y="4613275"/>
              <a:ext cx="508000" cy="211137"/>
            </a:xfrm>
            <a:custGeom>
              <a:avLst/>
              <a:gdLst>
                <a:gd name="T0" fmla="*/ 1193 w 1193"/>
                <a:gd name="T1" fmla="*/ 397 h 496"/>
                <a:gd name="T2" fmla="*/ 974 w 1193"/>
                <a:gd name="T3" fmla="*/ 492 h 496"/>
                <a:gd name="T4" fmla="*/ 543 w 1193"/>
                <a:gd name="T5" fmla="*/ 494 h 496"/>
                <a:gd name="T6" fmla="*/ 542 w 1193"/>
                <a:gd name="T7" fmla="*/ 427 h 496"/>
                <a:gd name="T8" fmla="*/ 542 w 1193"/>
                <a:gd name="T9" fmla="*/ 427 h 496"/>
                <a:gd name="T10" fmla="*/ 542 w 1193"/>
                <a:gd name="T11" fmla="*/ 494 h 496"/>
                <a:gd name="T12" fmla="*/ 112 w 1193"/>
                <a:gd name="T13" fmla="*/ 496 h 496"/>
                <a:gd name="T14" fmla="*/ 111 w 1193"/>
                <a:gd name="T15" fmla="*/ 496 h 496"/>
                <a:gd name="T16" fmla="*/ 111 w 1193"/>
                <a:gd name="T17" fmla="*/ 496 h 496"/>
                <a:gd name="T18" fmla="*/ 112 w 1193"/>
                <a:gd name="T19" fmla="*/ 496 h 496"/>
                <a:gd name="T20" fmla="*/ 543 w 1193"/>
                <a:gd name="T21" fmla="*/ 494 h 496"/>
                <a:gd name="T22" fmla="*/ 974 w 1193"/>
                <a:gd name="T23" fmla="*/ 492 h 496"/>
                <a:gd name="T24" fmla="*/ 1193 w 1193"/>
                <a:gd name="T25" fmla="*/ 397 h 496"/>
                <a:gd name="T26" fmla="*/ 1193 w 1193"/>
                <a:gd name="T27" fmla="*/ 397 h 496"/>
                <a:gd name="T28" fmla="*/ 540 w 1193"/>
                <a:gd name="T29" fmla="*/ 89 h 496"/>
                <a:gd name="T30" fmla="*/ 542 w 1193"/>
                <a:gd name="T31" fmla="*/ 378 h 496"/>
                <a:gd name="T32" fmla="*/ 542 w 1193"/>
                <a:gd name="T33" fmla="*/ 378 h 496"/>
                <a:gd name="T34" fmla="*/ 542 w 1193"/>
                <a:gd name="T35" fmla="*/ 378 h 496"/>
                <a:gd name="T36" fmla="*/ 541 w 1193"/>
                <a:gd name="T37" fmla="*/ 89 h 496"/>
                <a:gd name="T38" fmla="*/ 540 w 1193"/>
                <a:gd name="T39" fmla="*/ 89 h 496"/>
                <a:gd name="T40" fmla="*/ 0 w 1193"/>
                <a:gd name="T41" fmla="*/ 2 h 496"/>
                <a:gd name="T42" fmla="*/ 0 w 1193"/>
                <a:gd name="T43" fmla="*/ 2 h 496"/>
                <a:gd name="T44" fmla="*/ 0 w 1193"/>
                <a:gd name="T45" fmla="*/ 2 h 496"/>
                <a:gd name="T46" fmla="*/ 368 w 1193"/>
                <a:gd name="T47" fmla="*/ 0 h 496"/>
                <a:gd name="T48" fmla="*/ 14 w 1193"/>
                <a:gd name="T49" fmla="*/ 2 h 496"/>
                <a:gd name="T50" fmla="*/ 1 w 1193"/>
                <a:gd name="T51" fmla="*/ 2 h 496"/>
                <a:gd name="T52" fmla="*/ 14 w 1193"/>
                <a:gd name="T53" fmla="*/ 2 h 496"/>
                <a:gd name="T54" fmla="*/ 368 w 1193"/>
                <a:gd name="T55" fmla="*/ 0 h 496"/>
                <a:gd name="T56" fmla="*/ 368 w 1193"/>
                <a:gd name="T5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3" h="496">
                  <a:moveTo>
                    <a:pt x="1193" y="397"/>
                  </a:moveTo>
                  <a:cubicBezTo>
                    <a:pt x="1138" y="455"/>
                    <a:pt x="1060" y="491"/>
                    <a:pt x="974" y="492"/>
                  </a:cubicBezTo>
                  <a:cubicBezTo>
                    <a:pt x="543" y="494"/>
                    <a:pt x="543" y="494"/>
                    <a:pt x="543" y="494"/>
                  </a:cubicBezTo>
                  <a:cubicBezTo>
                    <a:pt x="542" y="427"/>
                    <a:pt x="542" y="427"/>
                    <a:pt x="542" y="427"/>
                  </a:cubicBezTo>
                  <a:cubicBezTo>
                    <a:pt x="542" y="427"/>
                    <a:pt x="542" y="427"/>
                    <a:pt x="542" y="427"/>
                  </a:cubicBezTo>
                  <a:cubicBezTo>
                    <a:pt x="542" y="494"/>
                    <a:pt x="542" y="494"/>
                    <a:pt x="542" y="494"/>
                  </a:cubicBezTo>
                  <a:cubicBezTo>
                    <a:pt x="112" y="496"/>
                    <a:pt x="112" y="496"/>
                    <a:pt x="112" y="496"/>
                  </a:cubicBezTo>
                  <a:cubicBezTo>
                    <a:pt x="112" y="496"/>
                    <a:pt x="111" y="496"/>
                    <a:pt x="111" y="496"/>
                  </a:cubicBezTo>
                  <a:cubicBezTo>
                    <a:pt x="111" y="496"/>
                    <a:pt x="111" y="496"/>
                    <a:pt x="111" y="496"/>
                  </a:cubicBezTo>
                  <a:cubicBezTo>
                    <a:pt x="111" y="496"/>
                    <a:pt x="112" y="496"/>
                    <a:pt x="112" y="496"/>
                  </a:cubicBezTo>
                  <a:cubicBezTo>
                    <a:pt x="543" y="494"/>
                    <a:pt x="543" y="494"/>
                    <a:pt x="543" y="494"/>
                  </a:cubicBezTo>
                  <a:cubicBezTo>
                    <a:pt x="974" y="492"/>
                    <a:pt x="974" y="492"/>
                    <a:pt x="974" y="492"/>
                  </a:cubicBezTo>
                  <a:cubicBezTo>
                    <a:pt x="1060" y="491"/>
                    <a:pt x="1138" y="455"/>
                    <a:pt x="1193" y="397"/>
                  </a:cubicBezTo>
                  <a:cubicBezTo>
                    <a:pt x="1193" y="397"/>
                    <a:pt x="1193" y="397"/>
                    <a:pt x="1193" y="397"/>
                  </a:cubicBezTo>
                  <a:moveTo>
                    <a:pt x="540" y="89"/>
                  </a:moveTo>
                  <a:cubicBezTo>
                    <a:pt x="542" y="378"/>
                    <a:pt x="542" y="378"/>
                    <a:pt x="542" y="378"/>
                  </a:cubicBezTo>
                  <a:cubicBezTo>
                    <a:pt x="542" y="378"/>
                    <a:pt x="542" y="378"/>
                    <a:pt x="542" y="378"/>
                  </a:cubicBezTo>
                  <a:cubicBezTo>
                    <a:pt x="542" y="378"/>
                    <a:pt x="542" y="378"/>
                    <a:pt x="542" y="378"/>
                  </a:cubicBezTo>
                  <a:cubicBezTo>
                    <a:pt x="541" y="89"/>
                    <a:pt x="541" y="89"/>
                    <a:pt x="541" y="89"/>
                  </a:cubicBezTo>
                  <a:cubicBezTo>
                    <a:pt x="540" y="89"/>
                    <a:pt x="540" y="89"/>
                    <a:pt x="540" y="89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368" y="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9" y="2"/>
                    <a:pt x="5" y="2"/>
                    <a:pt x="1" y="2"/>
                  </a:cubicBezTo>
                  <a:cubicBezTo>
                    <a:pt x="5" y="2"/>
                    <a:pt x="10" y="2"/>
                    <a:pt x="14" y="2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7" name="îṡḻiḓê"/>
            <p:cNvSpPr/>
            <p:nvPr/>
          </p:nvSpPr>
          <p:spPr bwMode="auto">
            <a:xfrm>
              <a:off x="5101432" y="4651375"/>
              <a:ext cx="277813" cy="173037"/>
            </a:xfrm>
            <a:custGeom>
              <a:avLst/>
              <a:gdLst>
                <a:gd name="T0" fmla="*/ 598 w 652"/>
                <a:gd name="T1" fmla="*/ 267 h 405"/>
                <a:gd name="T2" fmla="*/ 496 w 652"/>
                <a:gd name="T3" fmla="*/ 322 h 405"/>
                <a:gd name="T4" fmla="*/ 401 w 652"/>
                <a:gd name="T5" fmla="*/ 336 h 405"/>
                <a:gd name="T6" fmla="*/ 351 w 652"/>
                <a:gd name="T7" fmla="*/ 336 h 405"/>
                <a:gd name="T8" fmla="*/ 1 w 652"/>
                <a:gd name="T9" fmla="*/ 338 h 405"/>
                <a:gd name="T10" fmla="*/ 2 w 652"/>
                <a:gd name="T11" fmla="*/ 405 h 405"/>
                <a:gd name="T12" fmla="*/ 433 w 652"/>
                <a:gd name="T13" fmla="*/ 403 h 405"/>
                <a:gd name="T14" fmla="*/ 652 w 652"/>
                <a:gd name="T15" fmla="*/ 308 h 405"/>
                <a:gd name="T16" fmla="*/ 598 w 652"/>
                <a:gd name="T17" fmla="*/ 267 h 405"/>
                <a:gd name="T18" fmla="*/ 0 w 652"/>
                <a:gd name="T19" fmla="*/ 0 h 405"/>
                <a:gd name="T20" fmla="*/ 1 w 652"/>
                <a:gd name="T21" fmla="*/ 289 h 405"/>
                <a:gd name="T22" fmla="*/ 351 w 652"/>
                <a:gd name="T23" fmla="*/ 288 h 405"/>
                <a:gd name="T24" fmla="*/ 401 w 652"/>
                <a:gd name="T25" fmla="*/ 287 h 405"/>
                <a:gd name="T26" fmla="*/ 402 w 652"/>
                <a:gd name="T27" fmla="*/ 287 h 405"/>
                <a:gd name="T28" fmla="*/ 403 w 652"/>
                <a:gd name="T29" fmla="*/ 287 h 405"/>
                <a:gd name="T30" fmla="*/ 483 w 652"/>
                <a:gd name="T31" fmla="*/ 274 h 405"/>
                <a:gd name="T32" fmla="*/ 566 w 652"/>
                <a:gd name="T33" fmla="*/ 229 h 405"/>
                <a:gd name="T34" fmla="*/ 550 w 652"/>
                <a:gd name="T35" fmla="*/ 204 h 405"/>
                <a:gd name="T36" fmla="*/ 547 w 652"/>
                <a:gd name="T37" fmla="*/ 203 h 405"/>
                <a:gd name="T38" fmla="*/ 525 w 652"/>
                <a:gd name="T39" fmla="*/ 155 h 405"/>
                <a:gd name="T40" fmla="*/ 368 w 652"/>
                <a:gd name="T41" fmla="*/ 109 h 405"/>
                <a:gd name="T42" fmla="*/ 0 w 652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2" h="405">
                  <a:moveTo>
                    <a:pt x="598" y="267"/>
                  </a:moveTo>
                  <a:cubicBezTo>
                    <a:pt x="570" y="291"/>
                    <a:pt x="536" y="310"/>
                    <a:pt x="496" y="322"/>
                  </a:cubicBezTo>
                  <a:cubicBezTo>
                    <a:pt x="447" y="337"/>
                    <a:pt x="406" y="336"/>
                    <a:pt x="401" y="336"/>
                  </a:cubicBezTo>
                  <a:cubicBezTo>
                    <a:pt x="351" y="336"/>
                    <a:pt x="351" y="336"/>
                    <a:pt x="351" y="336"/>
                  </a:cubicBezTo>
                  <a:cubicBezTo>
                    <a:pt x="1" y="338"/>
                    <a:pt x="1" y="338"/>
                    <a:pt x="1" y="338"/>
                  </a:cubicBezTo>
                  <a:cubicBezTo>
                    <a:pt x="2" y="405"/>
                    <a:pt x="2" y="405"/>
                    <a:pt x="2" y="405"/>
                  </a:cubicBezTo>
                  <a:cubicBezTo>
                    <a:pt x="433" y="403"/>
                    <a:pt x="433" y="403"/>
                    <a:pt x="433" y="403"/>
                  </a:cubicBezTo>
                  <a:cubicBezTo>
                    <a:pt x="519" y="402"/>
                    <a:pt x="597" y="366"/>
                    <a:pt x="652" y="308"/>
                  </a:cubicBezTo>
                  <a:cubicBezTo>
                    <a:pt x="632" y="296"/>
                    <a:pt x="614" y="282"/>
                    <a:pt x="598" y="267"/>
                  </a:cubicBezTo>
                  <a:moveTo>
                    <a:pt x="0" y="0"/>
                  </a:moveTo>
                  <a:cubicBezTo>
                    <a:pt x="1" y="289"/>
                    <a:pt x="1" y="289"/>
                    <a:pt x="1" y="289"/>
                  </a:cubicBezTo>
                  <a:cubicBezTo>
                    <a:pt x="351" y="288"/>
                    <a:pt x="351" y="288"/>
                    <a:pt x="351" y="288"/>
                  </a:cubicBezTo>
                  <a:cubicBezTo>
                    <a:pt x="401" y="287"/>
                    <a:pt x="401" y="287"/>
                    <a:pt x="401" y="287"/>
                  </a:cubicBezTo>
                  <a:cubicBezTo>
                    <a:pt x="402" y="287"/>
                    <a:pt x="402" y="287"/>
                    <a:pt x="402" y="287"/>
                  </a:cubicBezTo>
                  <a:cubicBezTo>
                    <a:pt x="402" y="287"/>
                    <a:pt x="402" y="287"/>
                    <a:pt x="403" y="287"/>
                  </a:cubicBezTo>
                  <a:cubicBezTo>
                    <a:pt x="409" y="287"/>
                    <a:pt x="443" y="287"/>
                    <a:pt x="483" y="274"/>
                  </a:cubicBezTo>
                  <a:cubicBezTo>
                    <a:pt x="516" y="264"/>
                    <a:pt x="544" y="249"/>
                    <a:pt x="566" y="229"/>
                  </a:cubicBezTo>
                  <a:cubicBezTo>
                    <a:pt x="560" y="221"/>
                    <a:pt x="555" y="213"/>
                    <a:pt x="550" y="204"/>
                  </a:cubicBezTo>
                  <a:cubicBezTo>
                    <a:pt x="549" y="204"/>
                    <a:pt x="548" y="203"/>
                    <a:pt x="547" y="203"/>
                  </a:cubicBezTo>
                  <a:cubicBezTo>
                    <a:pt x="539" y="188"/>
                    <a:pt x="531" y="172"/>
                    <a:pt x="525" y="155"/>
                  </a:cubicBezTo>
                  <a:cubicBezTo>
                    <a:pt x="368" y="109"/>
                    <a:pt x="368" y="109"/>
                    <a:pt x="368" y="10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8" name="ïṧḷídè"/>
            <p:cNvSpPr/>
            <p:nvPr/>
          </p:nvSpPr>
          <p:spPr bwMode="auto">
            <a:xfrm>
              <a:off x="4806157" y="4567238"/>
              <a:ext cx="222250" cy="65087"/>
            </a:xfrm>
            <a:custGeom>
              <a:avLst/>
              <a:gdLst>
                <a:gd name="T0" fmla="*/ 451 w 522"/>
                <a:gd name="T1" fmla="*/ 0 h 155"/>
                <a:gd name="T2" fmla="*/ 266 w 522"/>
                <a:gd name="T3" fmla="*/ 1 h 155"/>
                <a:gd name="T4" fmla="*/ 263 w 522"/>
                <a:gd name="T5" fmla="*/ 1 h 155"/>
                <a:gd name="T6" fmla="*/ 219 w 522"/>
                <a:gd name="T7" fmla="*/ 5 h 155"/>
                <a:gd name="T8" fmla="*/ 219 w 522"/>
                <a:gd name="T9" fmla="*/ 5 h 155"/>
                <a:gd name="T10" fmla="*/ 0 w 522"/>
                <a:gd name="T11" fmla="*/ 155 h 155"/>
                <a:gd name="T12" fmla="*/ 0 w 522"/>
                <a:gd name="T13" fmla="*/ 154 h 155"/>
                <a:gd name="T14" fmla="*/ 0 w 522"/>
                <a:gd name="T15" fmla="*/ 154 h 155"/>
                <a:gd name="T16" fmla="*/ 154 w 522"/>
                <a:gd name="T17" fmla="*/ 113 h 155"/>
                <a:gd name="T18" fmla="*/ 154 w 522"/>
                <a:gd name="T19" fmla="*/ 113 h 155"/>
                <a:gd name="T20" fmla="*/ 155 w 522"/>
                <a:gd name="T21" fmla="*/ 113 h 155"/>
                <a:gd name="T22" fmla="*/ 168 w 522"/>
                <a:gd name="T23" fmla="*/ 113 h 155"/>
                <a:gd name="T24" fmla="*/ 522 w 522"/>
                <a:gd name="T25" fmla="*/ 111 h 155"/>
                <a:gd name="T26" fmla="*/ 451 w 522"/>
                <a:gd name="T2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2" h="155">
                  <a:moveTo>
                    <a:pt x="451" y="0"/>
                  </a:moveTo>
                  <a:cubicBezTo>
                    <a:pt x="266" y="1"/>
                    <a:pt x="266" y="1"/>
                    <a:pt x="266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48" y="1"/>
                    <a:pt x="234" y="3"/>
                    <a:pt x="219" y="5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125" y="18"/>
                    <a:pt x="45" y="7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7" y="130"/>
                    <a:pt x="99" y="115"/>
                    <a:pt x="154" y="113"/>
                  </a:cubicBezTo>
                  <a:cubicBezTo>
                    <a:pt x="154" y="113"/>
                    <a:pt x="154" y="113"/>
                    <a:pt x="154" y="113"/>
                  </a:cubicBezTo>
                  <a:cubicBezTo>
                    <a:pt x="155" y="113"/>
                    <a:pt x="155" y="113"/>
                    <a:pt x="155" y="113"/>
                  </a:cubicBezTo>
                  <a:cubicBezTo>
                    <a:pt x="159" y="113"/>
                    <a:pt x="163" y="113"/>
                    <a:pt x="168" y="113"/>
                  </a:cubicBezTo>
                  <a:cubicBezTo>
                    <a:pt x="522" y="111"/>
                    <a:pt x="522" y="111"/>
                    <a:pt x="522" y="111"/>
                  </a:cubicBezTo>
                  <a:cubicBezTo>
                    <a:pt x="491" y="80"/>
                    <a:pt x="466" y="42"/>
                    <a:pt x="451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9" name="ïśļïḑe"/>
            <p:cNvSpPr/>
            <p:nvPr/>
          </p:nvSpPr>
          <p:spPr bwMode="auto">
            <a:xfrm>
              <a:off x="4790282" y="4613275"/>
              <a:ext cx="312738" cy="211137"/>
            </a:xfrm>
            <a:custGeom>
              <a:avLst/>
              <a:gdLst>
                <a:gd name="T0" fmla="*/ 155 w 734"/>
                <a:gd name="T1" fmla="*/ 382 h 496"/>
                <a:gd name="T2" fmla="*/ 110 w 734"/>
                <a:gd name="T3" fmla="*/ 427 h 496"/>
                <a:gd name="T4" fmla="*/ 303 w 734"/>
                <a:gd name="T5" fmla="*/ 496 h 496"/>
                <a:gd name="T6" fmla="*/ 303 w 734"/>
                <a:gd name="T7" fmla="*/ 496 h 496"/>
                <a:gd name="T8" fmla="*/ 304 w 734"/>
                <a:gd name="T9" fmla="*/ 496 h 496"/>
                <a:gd name="T10" fmla="*/ 734 w 734"/>
                <a:gd name="T11" fmla="*/ 494 h 496"/>
                <a:gd name="T12" fmla="*/ 734 w 734"/>
                <a:gd name="T13" fmla="*/ 427 h 496"/>
                <a:gd name="T14" fmla="*/ 375 w 734"/>
                <a:gd name="T15" fmla="*/ 429 h 496"/>
                <a:gd name="T16" fmla="*/ 325 w 734"/>
                <a:gd name="T17" fmla="*/ 429 h 496"/>
                <a:gd name="T18" fmla="*/ 322 w 734"/>
                <a:gd name="T19" fmla="*/ 429 h 496"/>
                <a:gd name="T20" fmla="*/ 230 w 734"/>
                <a:gd name="T21" fmla="*/ 416 h 496"/>
                <a:gd name="T22" fmla="*/ 155 w 734"/>
                <a:gd name="T23" fmla="*/ 382 h 496"/>
                <a:gd name="T24" fmla="*/ 560 w 734"/>
                <a:gd name="T25" fmla="*/ 0 h 496"/>
                <a:gd name="T26" fmla="*/ 206 w 734"/>
                <a:gd name="T27" fmla="*/ 2 h 496"/>
                <a:gd name="T28" fmla="*/ 193 w 734"/>
                <a:gd name="T29" fmla="*/ 2 h 496"/>
                <a:gd name="T30" fmla="*/ 192 w 734"/>
                <a:gd name="T31" fmla="*/ 2 h 496"/>
                <a:gd name="T32" fmla="*/ 192 w 734"/>
                <a:gd name="T33" fmla="*/ 2 h 496"/>
                <a:gd name="T34" fmla="*/ 38 w 734"/>
                <a:gd name="T35" fmla="*/ 43 h 496"/>
                <a:gd name="T36" fmla="*/ 38 w 734"/>
                <a:gd name="T37" fmla="*/ 43 h 496"/>
                <a:gd name="T38" fmla="*/ 0 w 734"/>
                <a:gd name="T39" fmla="*/ 185 h 496"/>
                <a:gd name="T40" fmla="*/ 98 w 734"/>
                <a:gd name="T41" fmla="*/ 238 h 496"/>
                <a:gd name="T42" fmla="*/ 167 w 734"/>
                <a:gd name="T43" fmla="*/ 330 h 496"/>
                <a:gd name="T44" fmla="*/ 242 w 734"/>
                <a:gd name="T45" fmla="*/ 368 h 496"/>
                <a:gd name="T46" fmla="*/ 322 w 734"/>
                <a:gd name="T47" fmla="*/ 380 h 496"/>
                <a:gd name="T48" fmla="*/ 324 w 734"/>
                <a:gd name="T49" fmla="*/ 380 h 496"/>
                <a:gd name="T50" fmla="*/ 324 w 734"/>
                <a:gd name="T51" fmla="*/ 380 h 496"/>
                <a:gd name="T52" fmla="*/ 375 w 734"/>
                <a:gd name="T53" fmla="*/ 380 h 496"/>
                <a:gd name="T54" fmla="*/ 734 w 734"/>
                <a:gd name="T55" fmla="*/ 378 h 496"/>
                <a:gd name="T56" fmla="*/ 732 w 734"/>
                <a:gd name="T57" fmla="*/ 89 h 496"/>
                <a:gd name="T58" fmla="*/ 688 w 734"/>
                <a:gd name="T59" fmla="*/ 76 h 496"/>
                <a:gd name="T60" fmla="*/ 685 w 734"/>
                <a:gd name="T61" fmla="*/ 75 h 496"/>
                <a:gd name="T62" fmla="*/ 560 w 734"/>
                <a:gd name="T63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4" h="496">
                  <a:moveTo>
                    <a:pt x="155" y="382"/>
                  </a:moveTo>
                  <a:cubicBezTo>
                    <a:pt x="145" y="402"/>
                    <a:pt x="129" y="417"/>
                    <a:pt x="110" y="427"/>
                  </a:cubicBezTo>
                  <a:cubicBezTo>
                    <a:pt x="162" y="470"/>
                    <a:pt x="229" y="496"/>
                    <a:pt x="303" y="496"/>
                  </a:cubicBezTo>
                  <a:cubicBezTo>
                    <a:pt x="303" y="496"/>
                    <a:pt x="303" y="496"/>
                    <a:pt x="303" y="496"/>
                  </a:cubicBezTo>
                  <a:cubicBezTo>
                    <a:pt x="303" y="496"/>
                    <a:pt x="304" y="496"/>
                    <a:pt x="304" y="496"/>
                  </a:cubicBezTo>
                  <a:cubicBezTo>
                    <a:pt x="734" y="494"/>
                    <a:pt x="734" y="494"/>
                    <a:pt x="734" y="494"/>
                  </a:cubicBezTo>
                  <a:cubicBezTo>
                    <a:pt x="734" y="427"/>
                    <a:pt x="734" y="427"/>
                    <a:pt x="734" y="427"/>
                  </a:cubicBezTo>
                  <a:cubicBezTo>
                    <a:pt x="375" y="429"/>
                    <a:pt x="375" y="429"/>
                    <a:pt x="375" y="429"/>
                  </a:cubicBezTo>
                  <a:cubicBezTo>
                    <a:pt x="325" y="429"/>
                    <a:pt x="325" y="429"/>
                    <a:pt x="325" y="429"/>
                  </a:cubicBezTo>
                  <a:cubicBezTo>
                    <a:pt x="324" y="429"/>
                    <a:pt x="323" y="429"/>
                    <a:pt x="322" y="429"/>
                  </a:cubicBezTo>
                  <a:cubicBezTo>
                    <a:pt x="310" y="429"/>
                    <a:pt x="273" y="428"/>
                    <a:pt x="230" y="416"/>
                  </a:cubicBezTo>
                  <a:cubicBezTo>
                    <a:pt x="203" y="408"/>
                    <a:pt x="177" y="396"/>
                    <a:pt x="155" y="382"/>
                  </a:cubicBezTo>
                  <a:moveTo>
                    <a:pt x="560" y="0"/>
                  </a:moveTo>
                  <a:cubicBezTo>
                    <a:pt x="206" y="2"/>
                    <a:pt x="206" y="2"/>
                    <a:pt x="206" y="2"/>
                  </a:cubicBezTo>
                  <a:cubicBezTo>
                    <a:pt x="202" y="2"/>
                    <a:pt x="197" y="2"/>
                    <a:pt x="193" y="2"/>
                  </a:cubicBezTo>
                  <a:cubicBezTo>
                    <a:pt x="193" y="2"/>
                    <a:pt x="193" y="2"/>
                    <a:pt x="192" y="2"/>
                  </a:cubicBezTo>
                  <a:cubicBezTo>
                    <a:pt x="192" y="2"/>
                    <a:pt x="192" y="2"/>
                    <a:pt x="192" y="2"/>
                  </a:cubicBezTo>
                  <a:cubicBezTo>
                    <a:pt x="137" y="4"/>
                    <a:pt x="85" y="19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14" y="85"/>
                    <a:pt x="1" y="133"/>
                    <a:pt x="0" y="185"/>
                  </a:cubicBezTo>
                  <a:cubicBezTo>
                    <a:pt x="29" y="207"/>
                    <a:pt x="61" y="225"/>
                    <a:pt x="98" y="238"/>
                  </a:cubicBezTo>
                  <a:cubicBezTo>
                    <a:pt x="139" y="252"/>
                    <a:pt x="165" y="290"/>
                    <a:pt x="167" y="330"/>
                  </a:cubicBezTo>
                  <a:cubicBezTo>
                    <a:pt x="188" y="347"/>
                    <a:pt x="213" y="359"/>
                    <a:pt x="242" y="368"/>
                  </a:cubicBezTo>
                  <a:cubicBezTo>
                    <a:pt x="281" y="379"/>
                    <a:pt x="314" y="380"/>
                    <a:pt x="322" y="380"/>
                  </a:cubicBezTo>
                  <a:cubicBezTo>
                    <a:pt x="323" y="380"/>
                    <a:pt x="324" y="380"/>
                    <a:pt x="324" y="380"/>
                  </a:cubicBezTo>
                  <a:cubicBezTo>
                    <a:pt x="324" y="380"/>
                    <a:pt x="324" y="380"/>
                    <a:pt x="324" y="380"/>
                  </a:cubicBezTo>
                  <a:cubicBezTo>
                    <a:pt x="375" y="380"/>
                    <a:pt x="375" y="380"/>
                    <a:pt x="375" y="380"/>
                  </a:cubicBezTo>
                  <a:cubicBezTo>
                    <a:pt x="734" y="378"/>
                    <a:pt x="734" y="378"/>
                    <a:pt x="734" y="378"/>
                  </a:cubicBezTo>
                  <a:cubicBezTo>
                    <a:pt x="732" y="89"/>
                    <a:pt x="732" y="89"/>
                    <a:pt x="732" y="89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687" y="76"/>
                    <a:pt x="686" y="75"/>
                    <a:pt x="685" y="75"/>
                  </a:cubicBezTo>
                  <a:cubicBezTo>
                    <a:pt x="636" y="60"/>
                    <a:pt x="594" y="34"/>
                    <a:pt x="560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0" name="ïsḷiḑé"/>
            <p:cNvSpPr/>
            <p:nvPr/>
          </p:nvSpPr>
          <p:spPr bwMode="auto">
            <a:xfrm>
              <a:off x="5103019" y="4748213"/>
              <a:ext cx="254000" cy="47625"/>
            </a:xfrm>
            <a:custGeom>
              <a:avLst/>
              <a:gdLst>
                <a:gd name="T0" fmla="*/ 565 w 597"/>
                <a:gd name="T1" fmla="*/ 0 h 109"/>
                <a:gd name="T2" fmla="*/ 482 w 597"/>
                <a:gd name="T3" fmla="*/ 45 h 109"/>
                <a:gd name="T4" fmla="*/ 402 w 597"/>
                <a:gd name="T5" fmla="*/ 58 h 109"/>
                <a:gd name="T6" fmla="*/ 401 w 597"/>
                <a:gd name="T7" fmla="*/ 58 h 109"/>
                <a:gd name="T8" fmla="*/ 400 w 597"/>
                <a:gd name="T9" fmla="*/ 58 h 109"/>
                <a:gd name="T10" fmla="*/ 350 w 597"/>
                <a:gd name="T11" fmla="*/ 59 h 109"/>
                <a:gd name="T12" fmla="*/ 0 w 597"/>
                <a:gd name="T13" fmla="*/ 60 h 109"/>
                <a:gd name="T14" fmla="*/ 0 w 597"/>
                <a:gd name="T15" fmla="*/ 60 h 109"/>
                <a:gd name="T16" fmla="*/ 0 w 597"/>
                <a:gd name="T17" fmla="*/ 109 h 109"/>
                <a:gd name="T18" fmla="*/ 0 w 597"/>
                <a:gd name="T19" fmla="*/ 109 h 109"/>
                <a:gd name="T20" fmla="*/ 350 w 597"/>
                <a:gd name="T21" fmla="*/ 107 h 109"/>
                <a:gd name="T22" fmla="*/ 400 w 597"/>
                <a:gd name="T23" fmla="*/ 107 h 109"/>
                <a:gd name="T24" fmla="*/ 495 w 597"/>
                <a:gd name="T25" fmla="*/ 93 h 109"/>
                <a:gd name="T26" fmla="*/ 597 w 597"/>
                <a:gd name="T27" fmla="*/ 38 h 109"/>
                <a:gd name="T28" fmla="*/ 565 w 597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7" h="109">
                  <a:moveTo>
                    <a:pt x="565" y="0"/>
                  </a:moveTo>
                  <a:cubicBezTo>
                    <a:pt x="543" y="20"/>
                    <a:pt x="515" y="35"/>
                    <a:pt x="482" y="45"/>
                  </a:cubicBezTo>
                  <a:cubicBezTo>
                    <a:pt x="442" y="58"/>
                    <a:pt x="408" y="58"/>
                    <a:pt x="402" y="58"/>
                  </a:cubicBezTo>
                  <a:cubicBezTo>
                    <a:pt x="401" y="58"/>
                    <a:pt x="401" y="58"/>
                    <a:pt x="401" y="58"/>
                  </a:cubicBezTo>
                  <a:cubicBezTo>
                    <a:pt x="400" y="58"/>
                    <a:pt x="400" y="58"/>
                    <a:pt x="400" y="58"/>
                  </a:cubicBezTo>
                  <a:cubicBezTo>
                    <a:pt x="350" y="59"/>
                    <a:pt x="350" y="59"/>
                    <a:pt x="35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50" y="107"/>
                    <a:pt x="350" y="107"/>
                    <a:pt x="350" y="107"/>
                  </a:cubicBezTo>
                  <a:cubicBezTo>
                    <a:pt x="400" y="107"/>
                    <a:pt x="400" y="107"/>
                    <a:pt x="400" y="107"/>
                  </a:cubicBezTo>
                  <a:cubicBezTo>
                    <a:pt x="405" y="107"/>
                    <a:pt x="446" y="108"/>
                    <a:pt x="495" y="93"/>
                  </a:cubicBezTo>
                  <a:cubicBezTo>
                    <a:pt x="535" y="81"/>
                    <a:pt x="569" y="62"/>
                    <a:pt x="597" y="38"/>
                  </a:cubicBezTo>
                  <a:cubicBezTo>
                    <a:pt x="586" y="26"/>
                    <a:pt x="575" y="14"/>
                    <a:pt x="565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1" name="íśļíḍè"/>
            <p:cNvSpPr/>
            <p:nvPr/>
          </p:nvSpPr>
          <p:spPr bwMode="auto">
            <a:xfrm>
              <a:off x="4855369" y="4754563"/>
              <a:ext cx="247650" cy="41275"/>
            </a:xfrm>
            <a:custGeom>
              <a:avLst/>
              <a:gdLst>
                <a:gd name="T0" fmla="*/ 12 w 579"/>
                <a:gd name="T1" fmla="*/ 0 h 99"/>
                <a:gd name="T2" fmla="*/ 6 w 579"/>
                <a:gd name="T3" fmla="*/ 38 h 99"/>
                <a:gd name="T4" fmla="*/ 0 w 579"/>
                <a:gd name="T5" fmla="*/ 52 h 99"/>
                <a:gd name="T6" fmla="*/ 75 w 579"/>
                <a:gd name="T7" fmla="*/ 86 h 99"/>
                <a:gd name="T8" fmla="*/ 167 w 579"/>
                <a:gd name="T9" fmla="*/ 99 h 99"/>
                <a:gd name="T10" fmla="*/ 170 w 579"/>
                <a:gd name="T11" fmla="*/ 99 h 99"/>
                <a:gd name="T12" fmla="*/ 220 w 579"/>
                <a:gd name="T13" fmla="*/ 99 h 99"/>
                <a:gd name="T14" fmla="*/ 579 w 579"/>
                <a:gd name="T15" fmla="*/ 97 h 99"/>
                <a:gd name="T16" fmla="*/ 579 w 579"/>
                <a:gd name="T17" fmla="*/ 48 h 99"/>
                <a:gd name="T18" fmla="*/ 579 w 579"/>
                <a:gd name="T19" fmla="*/ 48 h 99"/>
                <a:gd name="T20" fmla="*/ 220 w 579"/>
                <a:gd name="T21" fmla="*/ 50 h 99"/>
                <a:gd name="T22" fmla="*/ 169 w 579"/>
                <a:gd name="T23" fmla="*/ 50 h 99"/>
                <a:gd name="T24" fmla="*/ 169 w 579"/>
                <a:gd name="T25" fmla="*/ 50 h 99"/>
                <a:gd name="T26" fmla="*/ 167 w 579"/>
                <a:gd name="T27" fmla="*/ 50 h 99"/>
                <a:gd name="T28" fmla="*/ 87 w 579"/>
                <a:gd name="T29" fmla="*/ 38 h 99"/>
                <a:gd name="T30" fmla="*/ 12 w 579"/>
                <a:gd name="T3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9" h="99">
                  <a:moveTo>
                    <a:pt x="12" y="0"/>
                  </a:moveTo>
                  <a:cubicBezTo>
                    <a:pt x="12" y="13"/>
                    <a:pt x="11" y="26"/>
                    <a:pt x="6" y="38"/>
                  </a:cubicBezTo>
                  <a:cubicBezTo>
                    <a:pt x="5" y="43"/>
                    <a:pt x="3" y="48"/>
                    <a:pt x="0" y="52"/>
                  </a:cubicBezTo>
                  <a:cubicBezTo>
                    <a:pt x="22" y="66"/>
                    <a:pt x="48" y="78"/>
                    <a:pt x="75" y="86"/>
                  </a:cubicBezTo>
                  <a:cubicBezTo>
                    <a:pt x="118" y="98"/>
                    <a:pt x="155" y="99"/>
                    <a:pt x="167" y="99"/>
                  </a:cubicBezTo>
                  <a:cubicBezTo>
                    <a:pt x="168" y="99"/>
                    <a:pt x="169" y="99"/>
                    <a:pt x="170" y="99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579" y="97"/>
                    <a:pt x="579" y="97"/>
                    <a:pt x="579" y="97"/>
                  </a:cubicBezTo>
                  <a:cubicBezTo>
                    <a:pt x="579" y="48"/>
                    <a:pt x="579" y="48"/>
                    <a:pt x="579" y="48"/>
                  </a:cubicBezTo>
                  <a:cubicBezTo>
                    <a:pt x="579" y="48"/>
                    <a:pt x="579" y="48"/>
                    <a:pt x="579" y="48"/>
                  </a:cubicBezTo>
                  <a:cubicBezTo>
                    <a:pt x="220" y="50"/>
                    <a:pt x="220" y="50"/>
                    <a:pt x="220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9" y="50"/>
                    <a:pt x="169" y="50"/>
                  </a:cubicBezTo>
                  <a:cubicBezTo>
                    <a:pt x="169" y="50"/>
                    <a:pt x="168" y="50"/>
                    <a:pt x="167" y="50"/>
                  </a:cubicBezTo>
                  <a:cubicBezTo>
                    <a:pt x="159" y="50"/>
                    <a:pt x="126" y="49"/>
                    <a:pt x="87" y="38"/>
                  </a:cubicBezTo>
                  <a:cubicBezTo>
                    <a:pt x="58" y="29"/>
                    <a:pt x="33" y="17"/>
                    <a:pt x="12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2" name="ïṣḻîḓè"/>
            <p:cNvSpPr/>
            <p:nvPr/>
          </p:nvSpPr>
          <p:spPr bwMode="auto">
            <a:xfrm>
              <a:off x="5361782" y="4302125"/>
              <a:ext cx="257175" cy="220662"/>
            </a:xfrm>
            <a:custGeom>
              <a:avLst/>
              <a:gdLst>
                <a:gd name="T0" fmla="*/ 116 w 162"/>
                <a:gd name="T1" fmla="*/ 28 h 139"/>
                <a:gd name="T2" fmla="*/ 116 w 162"/>
                <a:gd name="T3" fmla="*/ 31 h 139"/>
                <a:gd name="T4" fmla="*/ 116 w 162"/>
                <a:gd name="T5" fmla="*/ 31 h 139"/>
                <a:gd name="T6" fmla="*/ 116 w 162"/>
                <a:gd name="T7" fmla="*/ 133 h 139"/>
                <a:gd name="T8" fmla="*/ 107 w 162"/>
                <a:gd name="T9" fmla="*/ 133 h 139"/>
                <a:gd name="T10" fmla="*/ 107 w 162"/>
                <a:gd name="T11" fmla="*/ 133 h 139"/>
                <a:gd name="T12" fmla="*/ 116 w 162"/>
                <a:gd name="T13" fmla="*/ 133 h 139"/>
                <a:gd name="T14" fmla="*/ 116 w 162"/>
                <a:gd name="T15" fmla="*/ 139 h 139"/>
                <a:gd name="T16" fmla="*/ 116 w 162"/>
                <a:gd name="T17" fmla="*/ 139 h 139"/>
                <a:gd name="T18" fmla="*/ 116 w 162"/>
                <a:gd name="T19" fmla="*/ 133 h 139"/>
                <a:gd name="T20" fmla="*/ 116 w 162"/>
                <a:gd name="T21" fmla="*/ 31 h 139"/>
                <a:gd name="T22" fmla="*/ 116 w 162"/>
                <a:gd name="T23" fmla="*/ 31 h 139"/>
                <a:gd name="T24" fmla="*/ 116 w 162"/>
                <a:gd name="T25" fmla="*/ 28 h 139"/>
                <a:gd name="T26" fmla="*/ 162 w 162"/>
                <a:gd name="T27" fmla="*/ 0 h 139"/>
                <a:gd name="T28" fmla="*/ 116 w 162"/>
                <a:gd name="T29" fmla="*/ 0 h 139"/>
                <a:gd name="T30" fmla="*/ 14 w 162"/>
                <a:gd name="T31" fmla="*/ 1 h 139"/>
                <a:gd name="T32" fmla="*/ 11 w 162"/>
                <a:gd name="T33" fmla="*/ 1 h 139"/>
                <a:gd name="T34" fmla="*/ 0 w 162"/>
                <a:gd name="T35" fmla="*/ 1 h 139"/>
                <a:gd name="T36" fmla="*/ 116 w 162"/>
                <a:gd name="T37" fmla="*/ 0 h 139"/>
                <a:gd name="T38" fmla="*/ 116 w 162"/>
                <a:gd name="T39" fmla="*/ 18 h 139"/>
                <a:gd name="T40" fmla="*/ 116 w 162"/>
                <a:gd name="T41" fmla="*/ 18 h 139"/>
                <a:gd name="T42" fmla="*/ 116 w 162"/>
                <a:gd name="T43" fmla="*/ 0 h 139"/>
                <a:gd name="T44" fmla="*/ 162 w 162"/>
                <a:gd name="T45" fmla="*/ 0 h 139"/>
                <a:gd name="T46" fmla="*/ 162 w 162"/>
                <a:gd name="T4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39">
                  <a:moveTo>
                    <a:pt x="116" y="28"/>
                  </a:moveTo>
                  <a:lnTo>
                    <a:pt x="116" y="31"/>
                  </a:lnTo>
                  <a:lnTo>
                    <a:pt x="116" y="31"/>
                  </a:lnTo>
                  <a:lnTo>
                    <a:pt x="116" y="133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16" y="133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6" y="133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28"/>
                  </a:lnTo>
                  <a:close/>
                  <a:moveTo>
                    <a:pt x="162" y="0"/>
                  </a:moveTo>
                  <a:lnTo>
                    <a:pt x="1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0" y="1"/>
                  </a:lnTo>
                  <a:lnTo>
                    <a:pt x="116" y="0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3" name="î$ḻíḑe"/>
            <p:cNvSpPr/>
            <p:nvPr/>
          </p:nvSpPr>
          <p:spPr bwMode="auto">
            <a:xfrm>
              <a:off x="5361782" y="4302125"/>
              <a:ext cx="257175" cy="220662"/>
            </a:xfrm>
            <a:custGeom>
              <a:avLst/>
              <a:gdLst>
                <a:gd name="T0" fmla="*/ 116 w 162"/>
                <a:gd name="T1" fmla="*/ 28 h 139"/>
                <a:gd name="T2" fmla="*/ 116 w 162"/>
                <a:gd name="T3" fmla="*/ 31 h 139"/>
                <a:gd name="T4" fmla="*/ 116 w 162"/>
                <a:gd name="T5" fmla="*/ 31 h 139"/>
                <a:gd name="T6" fmla="*/ 116 w 162"/>
                <a:gd name="T7" fmla="*/ 133 h 139"/>
                <a:gd name="T8" fmla="*/ 107 w 162"/>
                <a:gd name="T9" fmla="*/ 133 h 139"/>
                <a:gd name="T10" fmla="*/ 107 w 162"/>
                <a:gd name="T11" fmla="*/ 133 h 139"/>
                <a:gd name="T12" fmla="*/ 116 w 162"/>
                <a:gd name="T13" fmla="*/ 133 h 139"/>
                <a:gd name="T14" fmla="*/ 116 w 162"/>
                <a:gd name="T15" fmla="*/ 139 h 139"/>
                <a:gd name="T16" fmla="*/ 116 w 162"/>
                <a:gd name="T17" fmla="*/ 139 h 139"/>
                <a:gd name="T18" fmla="*/ 116 w 162"/>
                <a:gd name="T19" fmla="*/ 133 h 139"/>
                <a:gd name="T20" fmla="*/ 116 w 162"/>
                <a:gd name="T21" fmla="*/ 31 h 139"/>
                <a:gd name="T22" fmla="*/ 116 w 162"/>
                <a:gd name="T23" fmla="*/ 31 h 139"/>
                <a:gd name="T24" fmla="*/ 116 w 162"/>
                <a:gd name="T25" fmla="*/ 28 h 139"/>
                <a:gd name="T26" fmla="*/ 162 w 162"/>
                <a:gd name="T27" fmla="*/ 0 h 139"/>
                <a:gd name="T28" fmla="*/ 116 w 162"/>
                <a:gd name="T29" fmla="*/ 0 h 139"/>
                <a:gd name="T30" fmla="*/ 14 w 162"/>
                <a:gd name="T31" fmla="*/ 1 h 139"/>
                <a:gd name="T32" fmla="*/ 11 w 162"/>
                <a:gd name="T33" fmla="*/ 1 h 139"/>
                <a:gd name="T34" fmla="*/ 0 w 162"/>
                <a:gd name="T35" fmla="*/ 1 h 139"/>
                <a:gd name="T36" fmla="*/ 116 w 162"/>
                <a:gd name="T37" fmla="*/ 0 h 139"/>
                <a:gd name="T38" fmla="*/ 116 w 162"/>
                <a:gd name="T39" fmla="*/ 18 h 139"/>
                <a:gd name="T40" fmla="*/ 116 w 162"/>
                <a:gd name="T41" fmla="*/ 18 h 139"/>
                <a:gd name="T42" fmla="*/ 116 w 162"/>
                <a:gd name="T43" fmla="*/ 0 h 139"/>
                <a:gd name="T44" fmla="*/ 162 w 162"/>
                <a:gd name="T45" fmla="*/ 0 h 139"/>
                <a:gd name="T46" fmla="*/ 162 w 162"/>
                <a:gd name="T4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2" h="139">
                  <a:moveTo>
                    <a:pt x="116" y="28"/>
                  </a:moveTo>
                  <a:lnTo>
                    <a:pt x="116" y="31"/>
                  </a:lnTo>
                  <a:lnTo>
                    <a:pt x="116" y="31"/>
                  </a:lnTo>
                  <a:lnTo>
                    <a:pt x="116" y="133"/>
                  </a:lnTo>
                  <a:lnTo>
                    <a:pt x="107" y="133"/>
                  </a:lnTo>
                  <a:lnTo>
                    <a:pt x="107" y="133"/>
                  </a:lnTo>
                  <a:lnTo>
                    <a:pt x="116" y="133"/>
                  </a:lnTo>
                  <a:lnTo>
                    <a:pt x="116" y="139"/>
                  </a:lnTo>
                  <a:lnTo>
                    <a:pt x="116" y="139"/>
                  </a:lnTo>
                  <a:lnTo>
                    <a:pt x="116" y="133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28"/>
                  </a:lnTo>
                  <a:moveTo>
                    <a:pt x="162" y="0"/>
                  </a:moveTo>
                  <a:lnTo>
                    <a:pt x="1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0" y="1"/>
                  </a:lnTo>
                  <a:lnTo>
                    <a:pt x="116" y="0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62" y="0"/>
                  </a:lnTo>
                  <a:lnTo>
                    <a:pt x="1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4" name="iśḷïḍé"/>
            <p:cNvSpPr/>
            <p:nvPr/>
          </p:nvSpPr>
          <p:spPr bwMode="auto">
            <a:xfrm>
              <a:off x="5531644" y="4513263"/>
              <a:ext cx="14288" cy="9525"/>
            </a:xfrm>
            <a:custGeom>
              <a:avLst/>
              <a:gdLst>
                <a:gd name="T0" fmla="*/ 35 w 35"/>
                <a:gd name="T1" fmla="*/ 0 h 22"/>
                <a:gd name="T2" fmla="*/ 0 w 35"/>
                <a:gd name="T3" fmla="*/ 0 h 22"/>
                <a:gd name="T4" fmla="*/ 35 w 35"/>
                <a:gd name="T5" fmla="*/ 22 h 22"/>
                <a:gd name="T6" fmla="*/ 35 w 35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6"/>
                    <a:pt x="24" y="14"/>
                    <a:pt x="35" y="22"/>
                  </a:cubicBezTo>
                  <a:cubicBezTo>
                    <a:pt x="35" y="0"/>
                    <a:pt x="35" y="0"/>
                    <a:pt x="35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5" name="îṥḻíďè"/>
            <p:cNvSpPr/>
            <p:nvPr/>
          </p:nvSpPr>
          <p:spPr bwMode="auto">
            <a:xfrm>
              <a:off x="5233194" y="4302125"/>
              <a:ext cx="312738" cy="211137"/>
            </a:xfrm>
            <a:custGeom>
              <a:avLst/>
              <a:gdLst>
                <a:gd name="T0" fmla="*/ 733 w 735"/>
                <a:gd name="T1" fmla="*/ 0 h 495"/>
                <a:gd name="T2" fmla="*/ 301 w 735"/>
                <a:gd name="T3" fmla="*/ 2 h 495"/>
                <a:gd name="T4" fmla="*/ 116 w 735"/>
                <a:gd name="T5" fmla="*/ 66 h 495"/>
                <a:gd name="T6" fmla="*/ 53 w 735"/>
                <a:gd name="T7" fmla="*/ 133 h 495"/>
                <a:gd name="T8" fmla="*/ 53 w 735"/>
                <a:gd name="T9" fmla="*/ 133 h 495"/>
                <a:gd name="T10" fmla="*/ 0 w 735"/>
                <a:gd name="T11" fmla="*/ 281 h 495"/>
                <a:gd name="T12" fmla="*/ 229 w 735"/>
                <a:gd name="T13" fmla="*/ 349 h 495"/>
                <a:gd name="T14" fmla="*/ 229 w 735"/>
                <a:gd name="T15" fmla="*/ 349 h 495"/>
                <a:gd name="T16" fmla="*/ 229 w 735"/>
                <a:gd name="T17" fmla="*/ 349 h 495"/>
                <a:gd name="T18" fmla="*/ 643 w 735"/>
                <a:gd name="T19" fmla="*/ 472 h 495"/>
                <a:gd name="T20" fmla="*/ 700 w 735"/>
                <a:gd name="T21" fmla="*/ 495 h 495"/>
                <a:gd name="T22" fmla="*/ 735 w 735"/>
                <a:gd name="T23" fmla="*/ 495 h 495"/>
                <a:gd name="T24" fmla="*/ 733 w 735"/>
                <a:gd name="T25" fmla="*/ 116 h 495"/>
                <a:gd name="T26" fmla="*/ 383 w 735"/>
                <a:gd name="T27" fmla="*/ 117 h 495"/>
                <a:gd name="T28" fmla="*/ 333 w 735"/>
                <a:gd name="T29" fmla="*/ 117 h 495"/>
                <a:gd name="T30" fmla="*/ 332 w 735"/>
                <a:gd name="T31" fmla="*/ 117 h 495"/>
                <a:gd name="T32" fmla="*/ 331 w 735"/>
                <a:gd name="T33" fmla="*/ 117 h 495"/>
                <a:gd name="T34" fmla="*/ 251 w 735"/>
                <a:gd name="T35" fmla="*/ 130 h 495"/>
                <a:gd name="T36" fmla="*/ 127 w 735"/>
                <a:gd name="T37" fmla="*/ 225 h 495"/>
                <a:gd name="T38" fmla="*/ 120 w 735"/>
                <a:gd name="T39" fmla="*/ 233 h 495"/>
                <a:gd name="T40" fmla="*/ 106 w 735"/>
                <a:gd name="T41" fmla="*/ 238 h 495"/>
                <a:gd name="T42" fmla="*/ 94 w 735"/>
                <a:gd name="T43" fmla="*/ 235 h 495"/>
                <a:gd name="T44" fmla="*/ 81 w 735"/>
                <a:gd name="T45" fmla="*/ 215 h 495"/>
                <a:gd name="T46" fmla="*/ 81 w 735"/>
                <a:gd name="T47" fmla="*/ 215 h 495"/>
                <a:gd name="T48" fmla="*/ 81 w 735"/>
                <a:gd name="T49" fmla="*/ 215 h 495"/>
                <a:gd name="T50" fmla="*/ 81 w 735"/>
                <a:gd name="T51" fmla="*/ 215 h 495"/>
                <a:gd name="T52" fmla="*/ 81 w 735"/>
                <a:gd name="T53" fmla="*/ 215 h 495"/>
                <a:gd name="T54" fmla="*/ 81 w 735"/>
                <a:gd name="T55" fmla="*/ 213 h 495"/>
                <a:gd name="T56" fmla="*/ 84 w 735"/>
                <a:gd name="T57" fmla="*/ 201 h 495"/>
                <a:gd name="T58" fmla="*/ 238 w 735"/>
                <a:gd name="T59" fmla="*/ 82 h 495"/>
                <a:gd name="T60" fmla="*/ 333 w 735"/>
                <a:gd name="T61" fmla="*/ 68 h 495"/>
                <a:gd name="T62" fmla="*/ 333 w 735"/>
                <a:gd name="T63" fmla="*/ 68 h 495"/>
                <a:gd name="T64" fmla="*/ 383 w 735"/>
                <a:gd name="T65" fmla="*/ 68 h 495"/>
                <a:gd name="T66" fmla="*/ 733 w 735"/>
                <a:gd name="T67" fmla="*/ 67 h 495"/>
                <a:gd name="T68" fmla="*/ 733 w 735"/>
                <a:gd name="T6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5" h="495">
                  <a:moveTo>
                    <a:pt x="733" y="0"/>
                  </a:moveTo>
                  <a:cubicBezTo>
                    <a:pt x="301" y="2"/>
                    <a:pt x="301" y="2"/>
                    <a:pt x="301" y="2"/>
                  </a:cubicBezTo>
                  <a:cubicBezTo>
                    <a:pt x="231" y="2"/>
                    <a:pt x="167" y="26"/>
                    <a:pt x="116" y="66"/>
                  </a:cubicBezTo>
                  <a:cubicBezTo>
                    <a:pt x="92" y="85"/>
                    <a:pt x="70" y="107"/>
                    <a:pt x="53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23" y="175"/>
                    <a:pt x="4" y="226"/>
                    <a:pt x="0" y="281"/>
                  </a:cubicBezTo>
                  <a:cubicBezTo>
                    <a:pt x="229" y="349"/>
                    <a:pt x="229" y="349"/>
                    <a:pt x="229" y="349"/>
                  </a:cubicBezTo>
                  <a:cubicBezTo>
                    <a:pt x="229" y="349"/>
                    <a:pt x="229" y="349"/>
                    <a:pt x="229" y="349"/>
                  </a:cubicBezTo>
                  <a:cubicBezTo>
                    <a:pt x="229" y="349"/>
                    <a:pt x="229" y="349"/>
                    <a:pt x="229" y="349"/>
                  </a:cubicBezTo>
                  <a:cubicBezTo>
                    <a:pt x="643" y="472"/>
                    <a:pt x="643" y="472"/>
                    <a:pt x="643" y="472"/>
                  </a:cubicBezTo>
                  <a:cubicBezTo>
                    <a:pt x="663" y="478"/>
                    <a:pt x="682" y="486"/>
                    <a:pt x="700" y="495"/>
                  </a:cubicBezTo>
                  <a:cubicBezTo>
                    <a:pt x="735" y="495"/>
                    <a:pt x="735" y="495"/>
                    <a:pt x="735" y="495"/>
                  </a:cubicBezTo>
                  <a:cubicBezTo>
                    <a:pt x="733" y="116"/>
                    <a:pt x="733" y="116"/>
                    <a:pt x="733" y="116"/>
                  </a:cubicBezTo>
                  <a:cubicBezTo>
                    <a:pt x="383" y="117"/>
                    <a:pt x="383" y="117"/>
                    <a:pt x="383" y="117"/>
                  </a:cubicBezTo>
                  <a:cubicBezTo>
                    <a:pt x="333" y="117"/>
                    <a:pt x="333" y="117"/>
                    <a:pt x="333" y="117"/>
                  </a:cubicBezTo>
                  <a:cubicBezTo>
                    <a:pt x="332" y="117"/>
                    <a:pt x="332" y="117"/>
                    <a:pt x="332" y="117"/>
                  </a:cubicBezTo>
                  <a:cubicBezTo>
                    <a:pt x="332" y="117"/>
                    <a:pt x="332" y="117"/>
                    <a:pt x="331" y="117"/>
                  </a:cubicBezTo>
                  <a:cubicBezTo>
                    <a:pt x="325" y="117"/>
                    <a:pt x="291" y="118"/>
                    <a:pt x="251" y="130"/>
                  </a:cubicBezTo>
                  <a:cubicBezTo>
                    <a:pt x="194" y="147"/>
                    <a:pt x="153" y="179"/>
                    <a:pt x="127" y="225"/>
                  </a:cubicBezTo>
                  <a:cubicBezTo>
                    <a:pt x="126" y="229"/>
                    <a:pt x="123" y="231"/>
                    <a:pt x="120" y="233"/>
                  </a:cubicBezTo>
                  <a:cubicBezTo>
                    <a:pt x="116" y="236"/>
                    <a:pt x="111" y="238"/>
                    <a:pt x="106" y="238"/>
                  </a:cubicBezTo>
                  <a:cubicBezTo>
                    <a:pt x="102" y="238"/>
                    <a:pt x="98" y="237"/>
                    <a:pt x="94" y="235"/>
                  </a:cubicBezTo>
                  <a:cubicBezTo>
                    <a:pt x="86" y="231"/>
                    <a:pt x="81" y="224"/>
                    <a:pt x="81" y="215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81" y="215"/>
                    <a:pt x="81" y="215"/>
                    <a:pt x="81" y="215"/>
                  </a:cubicBezTo>
                  <a:cubicBezTo>
                    <a:pt x="81" y="214"/>
                    <a:pt x="81" y="214"/>
                    <a:pt x="81" y="213"/>
                  </a:cubicBezTo>
                  <a:cubicBezTo>
                    <a:pt x="81" y="209"/>
                    <a:pt x="82" y="205"/>
                    <a:pt x="84" y="201"/>
                  </a:cubicBezTo>
                  <a:cubicBezTo>
                    <a:pt x="116" y="144"/>
                    <a:pt x="169" y="103"/>
                    <a:pt x="238" y="82"/>
                  </a:cubicBezTo>
                  <a:cubicBezTo>
                    <a:pt x="286" y="68"/>
                    <a:pt x="325" y="68"/>
                    <a:pt x="333" y="68"/>
                  </a:cubicBezTo>
                  <a:cubicBezTo>
                    <a:pt x="333" y="68"/>
                    <a:pt x="333" y="68"/>
                    <a:pt x="333" y="68"/>
                  </a:cubicBezTo>
                  <a:cubicBezTo>
                    <a:pt x="383" y="68"/>
                    <a:pt x="383" y="68"/>
                    <a:pt x="383" y="68"/>
                  </a:cubicBezTo>
                  <a:cubicBezTo>
                    <a:pt x="733" y="67"/>
                    <a:pt x="733" y="67"/>
                    <a:pt x="733" y="67"/>
                  </a:cubicBezTo>
                  <a:cubicBezTo>
                    <a:pt x="733" y="0"/>
                    <a:pt x="733" y="0"/>
                    <a:pt x="733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6" name="íśḷíḓè"/>
            <p:cNvSpPr/>
            <p:nvPr/>
          </p:nvSpPr>
          <p:spPr bwMode="auto">
            <a:xfrm>
              <a:off x="5545932" y="4494213"/>
              <a:ext cx="295275" cy="49212"/>
            </a:xfrm>
            <a:custGeom>
              <a:avLst/>
              <a:gdLst>
                <a:gd name="T0" fmla="*/ 694 w 694"/>
                <a:gd name="T1" fmla="*/ 0 h 115"/>
                <a:gd name="T2" fmla="*/ 526 w 694"/>
                <a:gd name="T3" fmla="*/ 41 h 115"/>
                <a:gd name="T4" fmla="*/ 0 w 694"/>
                <a:gd name="T5" fmla="*/ 43 h 115"/>
                <a:gd name="T6" fmla="*/ 0 w 694"/>
                <a:gd name="T7" fmla="*/ 65 h 115"/>
                <a:gd name="T8" fmla="*/ 54 w 694"/>
                <a:gd name="T9" fmla="*/ 115 h 115"/>
                <a:gd name="T10" fmla="*/ 195 w 694"/>
                <a:gd name="T11" fmla="*/ 114 h 115"/>
                <a:gd name="T12" fmla="*/ 581 w 694"/>
                <a:gd name="T13" fmla="*/ 113 h 115"/>
                <a:gd name="T14" fmla="*/ 618 w 694"/>
                <a:gd name="T15" fmla="*/ 88 h 115"/>
                <a:gd name="T16" fmla="*/ 694 w 694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4" h="115">
                  <a:moveTo>
                    <a:pt x="694" y="0"/>
                  </a:moveTo>
                  <a:cubicBezTo>
                    <a:pt x="643" y="26"/>
                    <a:pt x="586" y="41"/>
                    <a:pt x="526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20" y="79"/>
                    <a:pt x="38" y="96"/>
                    <a:pt x="54" y="115"/>
                  </a:cubicBezTo>
                  <a:cubicBezTo>
                    <a:pt x="195" y="114"/>
                    <a:pt x="195" y="114"/>
                    <a:pt x="195" y="114"/>
                  </a:cubicBezTo>
                  <a:cubicBezTo>
                    <a:pt x="581" y="113"/>
                    <a:pt x="581" y="113"/>
                    <a:pt x="581" y="113"/>
                  </a:cubicBezTo>
                  <a:cubicBezTo>
                    <a:pt x="594" y="105"/>
                    <a:pt x="606" y="97"/>
                    <a:pt x="618" y="88"/>
                  </a:cubicBezTo>
                  <a:cubicBezTo>
                    <a:pt x="648" y="64"/>
                    <a:pt x="674" y="34"/>
                    <a:pt x="694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7" name="iṥľíḍè"/>
            <p:cNvSpPr/>
            <p:nvPr/>
          </p:nvSpPr>
          <p:spPr bwMode="auto">
            <a:xfrm>
              <a:off x="5545932" y="4302125"/>
              <a:ext cx="309563" cy="211137"/>
            </a:xfrm>
            <a:custGeom>
              <a:avLst/>
              <a:gdLst>
                <a:gd name="T0" fmla="*/ 308 w 729"/>
                <a:gd name="T1" fmla="*/ 115 h 495"/>
                <a:gd name="T2" fmla="*/ 1 w 729"/>
                <a:gd name="T3" fmla="*/ 116 h 495"/>
                <a:gd name="T4" fmla="*/ 2 w 729"/>
                <a:gd name="T5" fmla="*/ 495 h 495"/>
                <a:gd name="T6" fmla="*/ 528 w 729"/>
                <a:gd name="T7" fmla="*/ 493 h 495"/>
                <a:gd name="T8" fmla="*/ 696 w 729"/>
                <a:gd name="T9" fmla="*/ 452 h 495"/>
                <a:gd name="T10" fmla="*/ 696 w 729"/>
                <a:gd name="T11" fmla="*/ 452 h 495"/>
                <a:gd name="T12" fmla="*/ 704 w 729"/>
                <a:gd name="T13" fmla="*/ 436 h 495"/>
                <a:gd name="T14" fmla="*/ 704 w 729"/>
                <a:gd name="T15" fmla="*/ 436 h 495"/>
                <a:gd name="T16" fmla="*/ 729 w 729"/>
                <a:gd name="T17" fmla="*/ 364 h 495"/>
                <a:gd name="T18" fmla="*/ 640 w 729"/>
                <a:gd name="T19" fmla="*/ 312 h 495"/>
                <a:gd name="T20" fmla="*/ 464 w 729"/>
                <a:gd name="T21" fmla="*/ 207 h 495"/>
                <a:gd name="T22" fmla="*/ 308 w 729"/>
                <a:gd name="T23" fmla="*/ 115 h 495"/>
                <a:gd name="T24" fmla="*/ 172 w 729"/>
                <a:gd name="T25" fmla="*/ 0 h 495"/>
                <a:gd name="T26" fmla="*/ 0 w 729"/>
                <a:gd name="T27" fmla="*/ 0 h 495"/>
                <a:gd name="T28" fmla="*/ 0 w 729"/>
                <a:gd name="T29" fmla="*/ 67 h 495"/>
                <a:gd name="T30" fmla="*/ 0 w 729"/>
                <a:gd name="T31" fmla="*/ 67 h 495"/>
                <a:gd name="T32" fmla="*/ 1 w 729"/>
                <a:gd name="T33" fmla="*/ 106 h 495"/>
                <a:gd name="T34" fmla="*/ 0 w 729"/>
                <a:gd name="T35" fmla="*/ 67 h 495"/>
                <a:gd name="T36" fmla="*/ 233 w 729"/>
                <a:gd name="T37" fmla="*/ 66 h 495"/>
                <a:gd name="T38" fmla="*/ 172 w 729"/>
                <a:gd name="T39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9" h="495">
                  <a:moveTo>
                    <a:pt x="308" y="115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528" y="493"/>
                    <a:pt x="528" y="493"/>
                    <a:pt x="528" y="493"/>
                  </a:cubicBezTo>
                  <a:cubicBezTo>
                    <a:pt x="588" y="493"/>
                    <a:pt x="645" y="478"/>
                    <a:pt x="696" y="452"/>
                  </a:cubicBezTo>
                  <a:cubicBezTo>
                    <a:pt x="696" y="452"/>
                    <a:pt x="696" y="452"/>
                    <a:pt x="696" y="452"/>
                  </a:cubicBezTo>
                  <a:cubicBezTo>
                    <a:pt x="699" y="447"/>
                    <a:pt x="702" y="442"/>
                    <a:pt x="704" y="436"/>
                  </a:cubicBezTo>
                  <a:cubicBezTo>
                    <a:pt x="704" y="436"/>
                    <a:pt x="704" y="436"/>
                    <a:pt x="704" y="436"/>
                  </a:cubicBezTo>
                  <a:cubicBezTo>
                    <a:pt x="715" y="413"/>
                    <a:pt x="724" y="389"/>
                    <a:pt x="729" y="364"/>
                  </a:cubicBezTo>
                  <a:cubicBezTo>
                    <a:pt x="640" y="312"/>
                    <a:pt x="640" y="312"/>
                    <a:pt x="640" y="312"/>
                  </a:cubicBezTo>
                  <a:cubicBezTo>
                    <a:pt x="464" y="207"/>
                    <a:pt x="464" y="207"/>
                    <a:pt x="464" y="207"/>
                  </a:cubicBezTo>
                  <a:cubicBezTo>
                    <a:pt x="308" y="115"/>
                    <a:pt x="308" y="115"/>
                    <a:pt x="308" y="115"/>
                  </a:cubicBezTo>
                  <a:moveTo>
                    <a:pt x="1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09" y="47"/>
                    <a:pt x="189" y="24"/>
                    <a:pt x="172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8" name="íṡľidè"/>
            <p:cNvSpPr/>
            <p:nvPr/>
          </p:nvSpPr>
          <p:spPr bwMode="auto">
            <a:xfrm>
              <a:off x="5268119" y="4330700"/>
              <a:ext cx="277813" cy="73025"/>
            </a:xfrm>
            <a:custGeom>
              <a:avLst/>
              <a:gdLst>
                <a:gd name="T0" fmla="*/ 0 w 653"/>
                <a:gd name="T1" fmla="*/ 148 h 171"/>
                <a:gd name="T2" fmla="*/ 0 w 653"/>
                <a:gd name="T3" fmla="*/ 148 h 171"/>
                <a:gd name="T4" fmla="*/ 0 w 653"/>
                <a:gd name="T5" fmla="*/ 148 h 171"/>
                <a:gd name="T6" fmla="*/ 0 w 653"/>
                <a:gd name="T7" fmla="*/ 148 h 171"/>
                <a:gd name="T8" fmla="*/ 652 w 653"/>
                <a:gd name="T9" fmla="*/ 0 h 171"/>
                <a:gd name="T10" fmla="*/ 652 w 653"/>
                <a:gd name="T11" fmla="*/ 0 h 171"/>
                <a:gd name="T12" fmla="*/ 652 w 653"/>
                <a:gd name="T13" fmla="*/ 0 h 171"/>
                <a:gd name="T14" fmla="*/ 302 w 653"/>
                <a:gd name="T15" fmla="*/ 1 h 171"/>
                <a:gd name="T16" fmla="*/ 252 w 653"/>
                <a:gd name="T17" fmla="*/ 1 h 171"/>
                <a:gd name="T18" fmla="*/ 252 w 653"/>
                <a:gd name="T19" fmla="*/ 1 h 171"/>
                <a:gd name="T20" fmla="*/ 157 w 653"/>
                <a:gd name="T21" fmla="*/ 15 h 171"/>
                <a:gd name="T22" fmla="*/ 3 w 653"/>
                <a:gd name="T23" fmla="*/ 134 h 171"/>
                <a:gd name="T24" fmla="*/ 0 w 653"/>
                <a:gd name="T25" fmla="*/ 146 h 171"/>
                <a:gd name="T26" fmla="*/ 0 w 653"/>
                <a:gd name="T27" fmla="*/ 148 h 171"/>
                <a:gd name="T28" fmla="*/ 0 w 653"/>
                <a:gd name="T29" fmla="*/ 148 h 171"/>
                <a:gd name="T30" fmla="*/ 13 w 653"/>
                <a:gd name="T31" fmla="*/ 168 h 171"/>
                <a:gd name="T32" fmla="*/ 25 w 653"/>
                <a:gd name="T33" fmla="*/ 171 h 171"/>
                <a:gd name="T34" fmla="*/ 39 w 653"/>
                <a:gd name="T35" fmla="*/ 166 h 171"/>
                <a:gd name="T36" fmla="*/ 46 w 653"/>
                <a:gd name="T37" fmla="*/ 158 h 171"/>
                <a:gd name="T38" fmla="*/ 170 w 653"/>
                <a:gd name="T39" fmla="*/ 63 h 171"/>
                <a:gd name="T40" fmla="*/ 250 w 653"/>
                <a:gd name="T41" fmla="*/ 50 h 171"/>
                <a:gd name="T42" fmla="*/ 251 w 653"/>
                <a:gd name="T43" fmla="*/ 50 h 171"/>
                <a:gd name="T44" fmla="*/ 252 w 653"/>
                <a:gd name="T45" fmla="*/ 50 h 171"/>
                <a:gd name="T46" fmla="*/ 302 w 653"/>
                <a:gd name="T47" fmla="*/ 50 h 171"/>
                <a:gd name="T48" fmla="*/ 652 w 653"/>
                <a:gd name="T49" fmla="*/ 49 h 171"/>
                <a:gd name="T50" fmla="*/ 653 w 653"/>
                <a:gd name="T51" fmla="*/ 49 h 171"/>
                <a:gd name="T52" fmla="*/ 653 w 653"/>
                <a:gd name="T53" fmla="*/ 39 h 171"/>
                <a:gd name="T54" fmla="*/ 652 w 653"/>
                <a:gd name="T5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3" h="171"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652" y="0"/>
                  </a:moveTo>
                  <a:cubicBezTo>
                    <a:pt x="652" y="0"/>
                    <a:pt x="652" y="0"/>
                    <a:pt x="65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44" y="1"/>
                    <a:pt x="205" y="1"/>
                    <a:pt x="157" y="15"/>
                  </a:cubicBezTo>
                  <a:cubicBezTo>
                    <a:pt x="88" y="36"/>
                    <a:pt x="35" y="77"/>
                    <a:pt x="3" y="134"/>
                  </a:cubicBezTo>
                  <a:cubicBezTo>
                    <a:pt x="1" y="138"/>
                    <a:pt x="0" y="142"/>
                    <a:pt x="0" y="146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7"/>
                    <a:pt x="5" y="164"/>
                    <a:pt x="13" y="168"/>
                  </a:cubicBezTo>
                  <a:cubicBezTo>
                    <a:pt x="17" y="170"/>
                    <a:pt x="21" y="171"/>
                    <a:pt x="25" y="171"/>
                  </a:cubicBezTo>
                  <a:cubicBezTo>
                    <a:pt x="30" y="171"/>
                    <a:pt x="35" y="169"/>
                    <a:pt x="39" y="166"/>
                  </a:cubicBezTo>
                  <a:cubicBezTo>
                    <a:pt x="42" y="164"/>
                    <a:pt x="45" y="162"/>
                    <a:pt x="46" y="158"/>
                  </a:cubicBezTo>
                  <a:cubicBezTo>
                    <a:pt x="72" y="112"/>
                    <a:pt x="113" y="80"/>
                    <a:pt x="170" y="63"/>
                  </a:cubicBezTo>
                  <a:cubicBezTo>
                    <a:pt x="210" y="51"/>
                    <a:pt x="244" y="50"/>
                    <a:pt x="250" y="50"/>
                  </a:cubicBezTo>
                  <a:cubicBezTo>
                    <a:pt x="251" y="50"/>
                    <a:pt x="251" y="50"/>
                    <a:pt x="251" y="50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53" y="49"/>
                    <a:pt x="653" y="49"/>
                    <a:pt x="653" y="49"/>
                  </a:cubicBezTo>
                  <a:cubicBezTo>
                    <a:pt x="653" y="39"/>
                    <a:pt x="653" y="39"/>
                    <a:pt x="653" y="39"/>
                  </a:cubicBezTo>
                  <a:cubicBezTo>
                    <a:pt x="652" y="0"/>
                    <a:pt x="652" y="0"/>
                    <a:pt x="652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9" name="iṩļîde"/>
            <p:cNvSpPr/>
            <p:nvPr/>
          </p:nvSpPr>
          <p:spPr bwMode="auto">
            <a:xfrm>
              <a:off x="5545932" y="4330700"/>
              <a:ext cx="130175" cy="20637"/>
            </a:xfrm>
            <a:custGeom>
              <a:avLst/>
              <a:gdLst>
                <a:gd name="T0" fmla="*/ 233 w 308"/>
                <a:gd name="T1" fmla="*/ 0 h 50"/>
                <a:gd name="T2" fmla="*/ 0 w 308"/>
                <a:gd name="T3" fmla="*/ 1 h 50"/>
                <a:gd name="T4" fmla="*/ 1 w 308"/>
                <a:gd name="T5" fmla="*/ 40 h 50"/>
                <a:gd name="T6" fmla="*/ 1 w 308"/>
                <a:gd name="T7" fmla="*/ 50 h 50"/>
                <a:gd name="T8" fmla="*/ 308 w 308"/>
                <a:gd name="T9" fmla="*/ 49 h 50"/>
                <a:gd name="T10" fmla="*/ 270 w 308"/>
                <a:gd name="T11" fmla="*/ 26 h 50"/>
                <a:gd name="T12" fmla="*/ 233 w 308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50">
                  <a:moveTo>
                    <a:pt x="23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57" y="18"/>
                    <a:pt x="244" y="10"/>
                    <a:pt x="233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0" name="ïṩḻïḓê"/>
            <p:cNvSpPr/>
            <p:nvPr/>
          </p:nvSpPr>
          <p:spPr bwMode="auto">
            <a:xfrm>
              <a:off x="5406232" y="4541838"/>
              <a:ext cx="455613" cy="260350"/>
            </a:xfrm>
            <a:custGeom>
              <a:avLst/>
              <a:gdLst>
                <a:gd name="T0" fmla="*/ 63 w 1072"/>
                <a:gd name="T1" fmla="*/ 608 h 610"/>
                <a:gd name="T2" fmla="*/ 96 w 1072"/>
                <a:gd name="T3" fmla="*/ 610 h 610"/>
                <a:gd name="T4" fmla="*/ 96 w 1072"/>
                <a:gd name="T5" fmla="*/ 610 h 610"/>
                <a:gd name="T6" fmla="*/ 63 w 1072"/>
                <a:gd name="T7" fmla="*/ 608 h 610"/>
                <a:gd name="T8" fmla="*/ 117 w 1072"/>
                <a:gd name="T9" fmla="*/ 499 h 610"/>
                <a:gd name="T10" fmla="*/ 1 w 1072"/>
                <a:gd name="T11" fmla="*/ 499 h 610"/>
                <a:gd name="T12" fmla="*/ 0 w 1072"/>
                <a:gd name="T13" fmla="*/ 499 h 610"/>
                <a:gd name="T14" fmla="*/ 1 w 1072"/>
                <a:gd name="T15" fmla="*/ 499 h 610"/>
                <a:gd name="T16" fmla="*/ 117 w 1072"/>
                <a:gd name="T17" fmla="*/ 499 h 610"/>
                <a:gd name="T18" fmla="*/ 117 w 1072"/>
                <a:gd name="T19" fmla="*/ 499 h 610"/>
                <a:gd name="T20" fmla="*/ 526 w 1072"/>
                <a:gd name="T21" fmla="*/ 118 h 610"/>
                <a:gd name="T22" fmla="*/ 525 w 1072"/>
                <a:gd name="T23" fmla="*/ 118 h 610"/>
                <a:gd name="T24" fmla="*/ 527 w 1072"/>
                <a:gd name="T25" fmla="*/ 497 h 610"/>
                <a:gd name="T26" fmla="*/ 192 w 1072"/>
                <a:gd name="T27" fmla="*/ 499 h 610"/>
                <a:gd name="T28" fmla="*/ 192 w 1072"/>
                <a:gd name="T29" fmla="*/ 499 h 610"/>
                <a:gd name="T30" fmla="*/ 528 w 1072"/>
                <a:gd name="T31" fmla="*/ 497 h 610"/>
                <a:gd name="T32" fmla="*/ 528 w 1072"/>
                <a:gd name="T33" fmla="*/ 608 h 610"/>
                <a:gd name="T34" fmla="*/ 528 w 1072"/>
                <a:gd name="T35" fmla="*/ 608 h 610"/>
                <a:gd name="T36" fmla="*/ 528 w 1072"/>
                <a:gd name="T37" fmla="*/ 497 h 610"/>
                <a:gd name="T38" fmla="*/ 1054 w 1072"/>
                <a:gd name="T39" fmla="*/ 494 h 610"/>
                <a:gd name="T40" fmla="*/ 1072 w 1072"/>
                <a:gd name="T41" fmla="*/ 494 h 610"/>
                <a:gd name="T42" fmla="*/ 1054 w 1072"/>
                <a:gd name="T43" fmla="*/ 494 h 610"/>
                <a:gd name="T44" fmla="*/ 528 w 1072"/>
                <a:gd name="T45" fmla="*/ 497 h 610"/>
                <a:gd name="T46" fmla="*/ 526 w 1072"/>
                <a:gd name="T47" fmla="*/ 118 h 610"/>
                <a:gd name="T48" fmla="*/ 957 w 1072"/>
                <a:gd name="T49" fmla="*/ 0 h 610"/>
                <a:gd name="T50" fmla="*/ 955 w 1072"/>
                <a:gd name="T51" fmla="*/ 0 h 610"/>
                <a:gd name="T52" fmla="*/ 952 w 1072"/>
                <a:gd name="T53" fmla="*/ 0 h 610"/>
                <a:gd name="T54" fmla="*/ 911 w 1072"/>
                <a:gd name="T55" fmla="*/ 1 h 610"/>
                <a:gd name="T56" fmla="*/ 525 w 1072"/>
                <a:gd name="T57" fmla="*/ 2 h 610"/>
                <a:gd name="T58" fmla="*/ 384 w 1072"/>
                <a:gd name="T59" fmla="*/ 3 h 610"/>
                <a:gd name="T60" fmla="*/ 384 w 1072"/>
                <a:gd name="T61" fmla="*/ 3 h 610"/>
                <a:gd name="T62" fmla="*/ 525 w 1072"/>
                <a:gd name="T63" fmla="*/ 2 h 610"/>
                <a:gd name="T64" fmla="*/ 525 w 1072"/>
                <a:gd name="T65" fmla="*/ 69 h 610"/>
                <a:gd name="T66" fmla="*/ 526 w 1072"/>
                <a:gd name="T67" fmla="*/ 69 h 610"/>
                <a:gd name="T68" fmla="*/ 525 w 1072"/>
                <a:gd name="T69" fmla="*/ 2 h 610"/>
                <a:gd name="T70" fmla="*/ 955 w 1072"/>
                <a:gd name="T71" fmla="*/ 0 h 610"/>
                <a:gd name="T72" fmla="*/ 957 w 1072"/>
                <a:gd name="T73" fmla="*/ 0 h 610"/>
                <a:gd name="T74" fmla="*/ 957 w 1072"/>
                <a:gd name="T75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2" h="610">
                  <a:moveTo>
                    <a:pt x="63" y="608"/>
                  </a:moveTo>
                  <a:cubicBezTo>
                    <a:pt x="74" y="609"/>
                    <a:pt x="84" y="610"/>
                    <a:pt x="96" y="610"/>
                  </a:cubicBezTo>
                  <a:cubicBezTo>
                    <a:pt x="96" y="610"/>
                    <a:pt x="96" y="610"/>
                    <a:pt x="96" y="610"/>
                  </a:cubicBezTo>
                  <a:cubicBezTo>
                    <a:pt x="84" y="610"/>
                    <a:pt x="74" y="609"/>
                    <a:pt x="63" y="608"/>
                  </a:cubicBezTo>
                  <a:moveTo>
                    <a:pt x="117" y="499"/>
                  </a:moveTo>
                  <a:cubicBezTo>
                    <a:pt x="1" y="499"/>
                    <a:pt x="1" y="499"/>
                    <a:pt x="1" y="499"/>
                  </a:cubicBezTo>
                  <a:cubicBezTo>
                    <a:pt x="0" y="499"/>
                    <a:pt x="0" y="499"/>
                    <a:pt x="0" y="499"/>
                  </a:cubicBezTo>
                  <a:cubicBezTo>
                    <a:pt x="0" y="499"/>
                    <a:pt x="1" y="499"/>
                    <a:pt x="1" y="499"/>
                  </a:cubicBezTo>
                  <a:cubicBezTo>
                    <a:pt x="117" y="499"/>
                    <a:pt x="117" y="499"/>
                    <a:pt x="117" y="499"/>
                  </a:cubicBezTo>
                  <a:cubicBezTo>
                    <a:pt x="117" y="499"/>
                    <a:pt x="117" y="499"/>
                    <a:pt x="117" y="499"/>
                  </a:cubicBezTo>
                  <a:moveTo>
                    <a:pt x="526" y="118"/>
                  </a:moveTo>
                  <a:cubicBezTo>
                    <a:pt x="525" y="118"/>
                    <a:pt x="525" y="118"/>
                    <a:pt x="525" y="118"/>
                  </a:cubicBezTo>
                  <a:cubicBezTo>
                    <a:pt x="527" y="497"/>
                    <a:pt x="527" y="497"/>
                    <a:pt x="527" y="497"/>
                  </a:cubicBezTo>
                  <a:cubicBezTo>
                    <a:pt x="192" y="499"/>
                    <a:pt x="192" y="499"/>
                    <a:pt x="192" y="499"/>
                  </a:cubicBezTo>
                  <a:cubicBezTo>
                    <a:pt x="192" y="499"/>
                    <a:pt x="192" y="499"/>
                    <a:pt x="192" y="499"/>
                  </a:cubicBezTo>
                  <a:cubicBezTo>
                    <a:pt x="528" y="497"/>
                    <a:pt x="528" y="497"/>
                    <a:pt x="528" y="497"/>
                  </a:cubicBezTo>
                  <a:cubicBezTo>
                    <a:pt x="528" y="608"/>
                    <a:pt x="528" y="608"/>
                    <a:pt x="528" y="608"/>
                  </a:cubicBezTo>
                  <a:cubicBezTo>
                    <a:pt x="528" y="608"/>
                    <a:pt x="528" y="608"/>
                    <a:pt x="528" y="608"/>
                  </a:cubicBezTo>
                  <a:cubicBezTo>
                    <a:pt x="528" y="497"/>
                    <a:pt x="528" y="497"/>
                    <a:pt x="528" y="497"/>
                  </a:cubicBezTo>
                  <a:cubicBezTo>
                    <a:pt x="1054" y="494"/>
                    <a:pt x="1054" y="494"/>
                    <a:pt x="1054" y="494"/>
                  </a:cubicBezTo>
                  <a:cubicBezTo>
                    <a:pt x="1060" y="494"/>
                    <a:pt x="1066" y="494"/>
                    <a:pt x="1072" y="494"/>
                  </a:cubicBezTo>
                  <a:cubicBezTo>
                    <a:pt x="1066" y="494"/>
                    <a:pt x="1060" y="494"/>
                    <a:pt x="1054" y="494"/>
                  </a:cubicBezTo>
                  <a:cubicBezTo>
                    <a:pt x="528" y="497"/>
                    <a:pt x="528" y="497"/>
                    <a:pt x="528" y="497"/>
                  </a:cubicBezTo>
                  <a:cubicBezTo>
                    <a:pt x="526" y="118"/>
                    <a:pt x="526" y="118"/>
                    <a:pt x="526" y="118"/>
                  </a:cubicBezTo>
                  <a:moveTo>
                    <a:pt x="957" y="0"/>
                  </a:moveTo>
                  <a:cubicBezTo>
                    <a:pt x="956" y="0"/>
                    <a:pt x="956" y="0"/>
                    <a:pt x="955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911" y="1"/>
                    <a:pt x="911" y="1"/>
                    <a:pt x="911" y="1"/>
                  </a:cubicBezTo>
                  <a:cubicBezTo>
                    <a:pt x="525" y="2"/>
                    <a:pt x="525" y="2"/>
                    <a:pt x="525" y="2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525" y="2"/>
                    <a:pt x="525" y="2"/>
                    <a:pt x="525" y="2"/>
                  </a:cubicBezTo>
                  <a:cubicBezTo>
                    <a:pt x="525" y="69"/>
                    <a:pt x="525" y="69"/>
                    <a:pt x="525" y="69"/>
                  </a:cubicBezTo>
                  <a:cubicBezTo>
                    <a:pt x="526" y="69"/>
                    <a:pt x="526" y="69"/>
                    <a:pt x="526" y="69"/>
                  </a:cubicBezTo>
                  <a:cubicBezTo>
                    <a:pt x="525" y="2"/>
                    <a:pt x="525" y="2"/>
                    <a:pt x="525" y="2"/>
                  </a:cubicBezTo>
                  <a:cubicBezTo>
                    <a:pt x="955" y="0"/>
                    <a:pt x="955" y="0"/>
                    <a:pt x="955" y="0"/>
                  </a:cubicBezTo>
                  <a:cubicBezTo>
                    <a:pt x="956" y="0"/>
                    <a:pt x="956" y="0"/>
                    <a:pt x="957" y="0"/>
                  </a:cubicBezTo>
                  <a:cubicBezTo>
                    <a:pt x="957" y="0"/>
                    <a:pt x="957" y="0"/>
                    <a:pt x="957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1" name="íṣļîḋé"/>
            <p:cNvSpPr/>
            <p:nvPr/>
          </p:nvSpPr>
          <p:spPr bwMode="auto">
            <a:xfrm>
              <a:off x="5336382" y="4738688"/>
              <a:ext cx="293688" cy="63500"/>
            </a:xfrm>
            <a:custGeom>
              <a:avLst/>
              <a:gdLst>
                <a:gd name="T0" fmla="*/ 0 w 693"/>
                <a:gd name="T1" fmla="*/ 0 h 149"/>
                <a:gd name="T2" fmla="*/ 16 w 693"/>
                <a:gd name="T3" fmla="*/ 25 h 149"/>
                <a:gd name="T4" fmla="*/ 48 w 693"/>
                <a:gd name="T5" fmla="*/ 63 h 149"/>
                <a:gd name="T6" fmla="*/ 102 w 693"/>
                <a:gd name="T7" fmla="*/ 104 h 149"/>
                <a:gd name="T8" fmla="*/ 102 w 693"/>
                <a:gd name="T9" fmla="*/ 104 h 149"/>
                <a:gd name="T10" fmla="*/ 228 w 693"/>
                <a:gd name="T11" fmla="*/ 147 h 149"/>
                <a:gd name="T12" fmla="*/ 261 w 693"/>
                <a:gd name="T13" fmla="*/ 149 h 149"/>
                <a:gd name="T14" fmla="*/ 261 w 693"/>
                <a:gd name="T15" fmla="*/ 149 h 149"/>
                <a:gd name="T16" fmla="*/ 262 w 693"/>
                <a:gd name="T17" fmla="*/ 149 h 149"/>
                <a:gd name="T18" fmla="*/ 693 w 693"/>
                <a:gd name="T19" fmla="*/ 147 h 149"/>
                <a:gd name="T20" fmla="*/ 693 w 693"/>
                <a:gd name="T21" fmla="*/ 36 h 149"/>
                <a:gd name="T22" fmla="*/ 357 w 693"/>
                <a:gd name="T23" fmla="*/ 38 h 149"/>
                <a:gd name="T24" fmla="*/ 318 w 693"/>
                <a:gd name="T25" fmla="*/ 40 h 149"/>
                <a:gd name="T26" fmla="*/ 282 w 693"/>
                <a:gd name="T27" fmla="*/ 38 h 149"/>
                <a:gd name="T28" fmla="*/ 166 w 693"/>
                <a:gd name="T29" fmla="*/ 38 h 149"/>
                <a:gd name="T30" fmla="*/ 165 w 693"/>
                <a:gd name="T31" fmla="*/ 38 h 149"/>
                <a:gd name="T32" fmla="*/ 164 w 693"/>
                <a:gd name="T33" fmla="*/ 38 h 149"/>
                <a:gd name="T34" fmla="*/ 0 w 693"/>
                <a:gd name="T3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3" h="149">
                  <a:moveTo>
                    <a:pt x="0" y="0"/>
                  </a:moveTo>
                  <a:cubicBezTo>
                    <a:pt x="5" y="9"/>
                    <a:pt x="10" y="17"/>
                    <a:pt x="16" y="25"/>
                  </a:cubicBezTo>
                  <a:cubicBezTo>
                    <a:pt x="26" y="39"/>
                    <a:pt x="37" y="51"/>
                    <a:pt x="48" y="63"/>
                  </a:cubicBezTo>
                  <a:cubicBezTo>
                    <a:pt x="64" y="78"/>
                    <a:pt x="82" y="92"/>
                    <a:pt x="102" y="104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39" y="127"/>
                    <a:pt x="182" y="142"/>
                    <a:pt x="228" y="147"/>
                  </a:cubicBezTo>
                  <a:cubicBezTo>
                    <a:pt x="239" y="148"/>
                    <a:pt x="249" y="149"/>
                    <a:pt x="261" y="149"/>
                  </a:cubicBezTo>
                  <a:cubicBezTo>
                    <a:pt x="261" y="149"/>
                    <a:pt x="261" y="149"/>
                    <a:pt x="261" y="149"/>
                  </a:cubicBezTo>
                  <a:cubicBezTo>
                    <a:pt x="261" y="149"/>
                    <a:pt x="262" y="149"/>
                    <a:pt x="262" y="149"/>
                  </a:cubicBezTo>
                  <a:cubicBezTo>
                    <a:pt x="693" y="147"/>
                    <a:pt x="693" y="147"/>
                    <a:pt x="693" y="147"/>
                  </a:cubicBezTo>
                  <a:cubicBezTo>
                    <a:pt x="693" y="36"/>
                    <a:pt x="693" y="36"/>
                    <a:pt x="693" y="36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44" y="39"/>
                    <a:pt x="331" y="40"/>
                    <a:pt x="318" y="40"/>
                  </a:cubicBezTo>
                  <a:cubicBezTo>
                    <a:pt x="306" y="40"/>
                    <a:pt x="294" y="39"/>
                    <a:pt x="282" y="38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38"/>
                    <a:pt x="165" y="38"/>
                    <a:pt x="165" y="38"/>
                  </a:cubicBezTo>
                  <a:cubicBezTo>
                    <a:pt x="164" y="38"/>
                    <a:pt x="164" y="38"/>
                    <a:pt x="164" y="38"/>
                  </a:cubicBezTo>
                  <a:cubicBezTo>
                    <a:pt x="105" y="38"/>
                    <a:pt x="49" y="24"/>
                    <a:pt x="0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2" name="îṩļîḋê"/>
            <p:cNvSpPr/>
            <p:nvPr/>
          </p:nvSpPr>
          <p:spPr bwMode="auto">
            <a:xfrm>
              <a:off x="5325269" y="4543425"/>
              <a:ext cx="304800" cy="211137"/>
            </a:xfrm>
            <a:custGeom>
              <a:avLst/>
              <a:gdLst>
                <a:gd name="T0" fmla="*/ 0 w 717"/>
                <a:gd name="T1" fmla="*/ 410 h 497"/>
                <a:gd name="T2" fmla="*/ 22 w 717"/>
                <a:gd name="T3" fmla="*/ 458 h 497"/>
                <a:gd name="T4" fmla="*/ 25 w 717"/>
                <a:gd name="T5" fmla="*/ 459 h 497"/>
                <a:gd name="T6" fmla="*/ 189 w 717"/>
                <a:gd name="T7" fmla="*/ 497 h 497"/>
                <a:gd name="T8" fmla="*/ 190 w 717"/>
                <a:gd name="T9" fmla="*/ 497 h 497"/>
                <a:gd name="T10" fmla="*/ 191 w 717"/>
                <a:gd name="T11" fmla="*/ 497 h 497"/>
                <a:gd name="T12" fmla="*/ 307 w 717"/>
                <a:gd name="T13" fmla="*/ 497 h 497"/>
                <a:gd name="T14" fmla="*/ 257 w 717"/>
                <a:gd name="T15" fmla="*/ 487 h 497"/>
                <a:gd name="T16" fmla="*/ 257 w 717"/>
                <a:gd name="T17" fmla="*/ 487 h 497"/>
                <a:gd name="T18" fmla="*/ 0 w 717"/>
                <a:gd name="T19" fmla="*/ 410 h 497"/>
                <a:gd name="T20" fmla="*/ 715 w 717"/>
                <a:gd name="T21" fmla="*/ 116 h 497"/>
                <a:gd name="T22" fmla="*/ 634 w 717"/>
                <a:gd name="T23" fmla="*/ 116 h 497"/>
                <a:gd name="T24" fmla="*/ 636 w 717"/>
                <a:gd name="T25" fmla="*/ 124 h 497"/>
                <a:gd name="T26" fmla="*/ 638 w 717"/>
                <a:gd name="T27" fmla="*/ 126 h 497"/>
                <a:gd name="T28" fmla="*/ 636 w 717"/>
                <a:gd name="T29" fmla="*/ 273 h 497"/>
                <a:gd name="T30" fmla="*/ 634 w 717"/>
                <a:gd name="T31" fmla="*/ 282 h 497"/>
                <a:gd name="T32" fmla="*/ 634 w 717"/>
                <a:gd name="T33" fmla="*/ 282 h 497"/>
                <a:gd name="T34" fmla="*/ 382 w 717"/>
                <a:gd name="T35" fmla="*/ 497 h 497"/>
                <a:gd name="T36" fmla="*/ 717 w 717"/>
                <a:gd name="T37" fmla="*/ 495 h 497"/>
                <a:gd name="T38" fmla="*/ 715 w 717"/>
                <a:gd name="T39" fmla="*/ 116 h 497"/>
                <a:gd name="T40" fmla="*/ 715 w 717"/>
                <a:gd name="T41" fmla="*/ 0 h 497"/>
                <a:gd name="T42" fmla="*/ 574 w 717"/>
                <a:gd name="T43" fmla="*/ 1 h 497"/>
                <a:gd name="T44" fmla="*/ 616 w 717"/>
                <a:gd name="T45" fmla="*/ 67 h 497"/>
                <a:gd name="T46" fmla="*/ 715 w 717"/>
                <a:gd name="T47" fmla="*/ 67 h 497"/>
                <a:gd name="T48" fmla="*/ 715 w 717"/>
                <a:gd name="T49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7" h="497">
                  <a:moveTo>
                    <a:pt x="0" y="410"/>
                  </a:moveTo>
                  <a:cubicBezTo>
                    <a:pt x="6" y="427"/>
                    <a:pt x="14" y="443"/>
                    <a:pt x="22" y="458"/>
                  </a:cubicBezTo>
                  <a:cubicBezTo>
                    <a:pt x="23" y="458"/>
                    <a:pt x="24" y="459"/>
                    <a:pt x="25" y="459"/>
                  </a:cubicBezTo>
                  <a:cubicBezTo>
                    <a:pt x="74" y="483"/>
                    <a:pt x="130" y="497"/>
                    <a:pt x="189" y="497"/>
                  </a:cubicBezTo>
                  <a:cubicBezTo>
                    <a:pt x="189" y="497"/>
                    <a:pt x="189" y="497"/>
                    <a:pt x="190" y="497"/>
                  </a:cubicBezTo>
                  <a:cubicBezTo>
                    <a:pt x="190" y="497"/>
                    <a:pt x="190" y="497"/>
                    <a:pt x="191" y="497"/>
                  </a:cubicBezTo>
                  <a:cubicBezTo>
                    <a:pt x="307" y="497"/>
                    <a:pt x="307" y="497"/>
                    <a:pt x="307" y="497"/>
                  </a:cubicBezTo>
                  <a:cubicBezTo>
                    <a:pt x="290" y="495"/>
                    <a:pt x="273" y="491"/>
                    <a:pt x="257" y="487"/>
                  </a:cubicBezTo>
                  <a:cubicBezTo>
                    <a:pt x="257" y="487"/>
                    <a:pt x="257" y="487"/>
                    <a:pt x="257" y="487"/>
                  </a:cubicBezTo>
                  <a:cubicBezTo>
                    <a:pt x="0" y="410"/>
                    <a:pt x="0" y="410"/>
                    <a:pt x="0" y="410"/>
                  </a:cubicBezTo>
                  <a:moveTo>
                    <a:pt x="715" y="116"/>
                  </a:moveTo>
                  <a:cubicBezTo>
                    <a:pt x="634" y="116"/>
                    <a:pt x="634" y="116"/>
                    <a:pt x="634" y="116"/>
                  </a:cubicBezTo>
                  <a:cubicBezTo>
                    <a:pt x="635" y="119"/>
                    <a:pt x="636" y="122"/>
                    <a:pt x="636" y="124"/>
                  </a:cubicBezTo>
                  <a:cubicBezTo>
                    <a:pt x="637" y="125"/>
                    <a:pt x="637" y="125"/>
                    <a:pt x="638" y="126"/>
                  </a:cubicBezTo>
                  <a:cubicBezTo>
                    <a:pt x="649" y="173"/>
                    <a:pt x="650" y="224"/>
                    <a:pt x="636" y="273"/>
                  </a:cubicBezTo>
                  <a:cubicBezTo>
                    <a:pt x="636" y="276"/>
                    <a:pt x="635" y="279"/>
                    <a:pt x="634" y="282"/>
                  </a:cubicBezTo>
                  <a:cubicBezTo>
                    <a:pt x="634" y="282"/>
                    <a:pt x="634" y="282"/>
                    <a:pt x="634" y="282"/>
                  </a:cubicBezTo>
                  <a:cubicBezTo>
                    <a:pt x="598" y="401"/>
                    <a:pt x="497" y="481"/>
                    <a:pt x="382" y="497"/>
                  </a:cubicBezTo>
                  <a:cubicBezTo>
                    <a:pt x="717" y="495"/>
                    <a:pt x="717" y="495"/>
                    <a:pt x="717" y="495"/>
                  </a:cubicBezTo>
                  <a:cubicBezTo>
                    <a:pt x="715" y="116"/>
                    <a:pt x="715" y="116"/>
                    <a:pt x="715" y="116"/>
                  </a:cubicBezTo>
                  <a:moveTo>
                    <a:pt x="715" y="0"/>
                  </a:moveTo>
                  <a:cubicBezTo>
                    <a:pt x="574" y="1"/>
                    <a:pt x="574" y="1"/>
                    <a:pt x="574" y="1"/>
                  </a:cubicBezTo>
                  <a:cubicBezTo>
                    <a:pt x="591" y="21"/>
                    <a:pt x="605" y="44"/>
                    <a:pt x="616" y="67"/>
                  </a:cubicBezTo>
                  <a:cubicBezTo>
                    <a:pt x="715" y="67"/>
                    <a:pt x="715" y="67"/>
                    <a:pt x="715" y="67"/>
                  </a:cubicBezTo>
                  <a:cubicBezTo>
                    <a:pt x="715" y="0"/>
                    <a:pt x="715" y="0"/>
                    <a:pt x="715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3" name="îŝḻíḑê"/>
            <p:cNvSpPr/>
            <p:nvPr/>
          </p:nvSpPr>
          <p:spPr bwMode="auto">
            <a:xfrm>
              <a:off x="5630069" y="4733925"/>
              <a:ext cx="295275" cy="66675"/>
            </a:xfrm>
            <a:custGeom>
              <a:avLst/>
              <a:gdLst>
                <a:gd name="T0" fmla="*/ 694 w 694"/>
                <a:gd name="T1" fmla="*/ 0 h 156"/>
                <a:gd name="T2" fmla="*/ 693 w 694"/>
                <a:gd name="T3" fmla="*/ 1 h 156"/>
                <a:gd name="T4" fmla="*/ 693 w 694"/>
                <a:gd name="T5" fmla="*/ 1 h 156"/>
                <a:gd name="T6" fmla="*/ 544 w 694"/>
                <a:gd name="T7" fmla="*/ 42 h 156"/>
                <a:gd name="T8" fmla="*/ 526 w 694"/>
                <a:gd name="T9" fmla="*/ 42 h 156"/>
                <a:gd name="T10" fmla="*/ 0 w 694"/>
                <a:gd name="T11" fmla="*/ 45 h 156"/>
                <a:gd name="T12" fmla="*/ 0 w 694"/>
                <a:gd name="T13" fmla="*/ 156 h 156"/>
                <a:gd name="T14" fmla="*/ 431 w 694"/>
                <a:gd name="T15" fmla="*/ 154 h 156"/>
                <a:gd name="T16" fmla="*/ 460 w 694"/>
                <a:gd name="T17" fmla="*/ 152 h 156"/>
                <a:gd name="T18" fmla="*/ 633 w 694"/>
                <a:gd name="T19" fmla="*/ 76 h 156"/>
                <a:gd name="T20" fmla="*/ 633 w 694"/>
                <a:gd name="T21" fmla="*/ 76 h 156"/>
                <a:gd name="T22" fmla="*/ 694 w 694"/>
                <a:gd name="T2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4" h="156">
                  <a:moveTo>
                    <a:pt x="694" y="0"/>
                  </a:moveTo>
                  <a:cubicBezTo>
                    <a:pt x="694" y="0"/>
                    <a:pt x="694" y="1"/>
                    <a:pt x="693" y="1"/>
                  </a:cubicBezTo>
                  <a:cubicBezTo>
                    <a:pt x="693" y="1"/>
                    <a:pt x="693" y="1"/>
                    <a:pt x="693" y="1"/>
                  </a:cubicBezTo>
                  <a:cubicBezTo>
                    <a:pt x="648" y="24"/>
                    <a:pt x="598" y="39"/>
                    <a:pt x="544" y="42"/>
                  </a:cubicBezTo>
                  <a:cubicBezTo>
                    <a:pt x="538" y="42"/>
                    <a:pt x="532" y="42"/>
                    <a:pt x="526" y="4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431" y="154"/>
                    <a:pt x="431" y="154"/>
                    <a:pt x="431" y="154"/>
                  </a:cubicBezTo>
                  <a:cubicBezTo>
                    <a:pt x="441" y="154"/>
                    <a:pt x="451" y="153"/>
                    <a:pt x="460" y="152"/>
                  </a:cubicBezTo>
                  <a:cubicBezTo>
                    <a:pt x="526" y="145"/>
                    <a:pt x="586" y="118"/>
                    <a:pt x="633" y="76"/>
                  </a:cubicBezTo>
                  <a:cubicBezTo>
                    <a:pt x="633" y="76"/>
                    <a:pt x="633" y="76"/>
                    <a:pt x="633" y="76"/>
                  </a:cubicBezTo>
                  <a:cubicBezTo>
                    <a:pt x="657" y="54"/>
                    <a:pt x="678" y="29"/>
                    <a:pt x="694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4" name="iṩľîḋé"/>
            <p:cNvSpPr/>
            <p:nvPr/>
          </p:nvSpPr>
          <p:spPr bwMode="auto">
            <a:xfrm>
              <a:off x="5630069" y="4541838"/>
              <a:ext cx="312738" cy="211137"/>
            </a:xfrm>
            <a:custGeom>
              <a:avLst/>
              <a:gdLst>
                <a:gd name="T0" fmla="*/ 432 w 735"/>
                <a:gd name="T1" fmla="*/ 0 h 497"/>
                <a:gd name="T2" fmla="*/ 432 w 735"/>
                <a:gd name="T3" fmla="*/ 0 h 497"/>
                <a:gd name="T4" fmla="*/ 430 w 735"/>
                <a:gd name="T5" fmla="*/ 0 h 497"/>
                <a:gd name="T6" fmla="*/ 0 w 735"/>
                <a:gd name="T7" fmla="*/ 2 h 497"/>
                <a:gd name="T8" fmla="*/ 1 w 735"/>
                <a:gd name="T9" fmla="*/ 69 h 497"/>
                <a:gd name="T10" fmla="*/ 1 w 735"/>
                <a:gd name="T11" fmla="*/ 69 h 497"/>
                <a:gd name="T12" fmla="*/ 1 w 735"/>
                <a:gd name="T13" fmla="*/ 69 h 497"/>
                <a:gd name="T14" fmla="*/ 360 w 735"/>
                <a:gd name="T15" fmla="*/ 67 h 497"/>
                <a:gd name="T16" fmla="*/ 410 w 735"/>
                <a:gd name="T17" fmla="*/ 67 h 497"/>
                <a:gd name="T18" fmla="*/ 413 w 735"/>
                <a:gd name="T19" fmla="*/ 67 h 497"/>
                <a:gd name="T20" fmla="*/ 505 w 735"/>
                <a:gd name="T21" fmla="*/ 80 h 497"/>
                <a:gd name="T22" fmla="*/ 660 w 735"/>
                <a:gd name="T23" fmla="*/ 198 h 497"/>
                <a:gd name="T24" fmla="*/ 663 w 735"/>
                <a:gd name="T25" fmla="*/ 210 h 497"/>
                <a:gd name="T26" fmla="*/ 663 w 735"/>
                <a:gd name="T27" fmla="*/ 212 h 497"/>
                <a:gd name="T28" fmla="*/ 663 w 735"/>
                <a:gd name="T29" fmla="*/ 212 h 497"/>
                <a:gd name="T30" fmla="*/ 663 w 735"/>
                <a:gd name="T31" fmla="*/ 212 h 497"/>
                <a:gd name="T32" fmla="*/ 650 w 735"/>
                <a:gd name="T33" fmla="*/ 232 h 497"/>
                <a:gd name="T34" fmla="*/ 638 w 735"/>
                <a:gd name="T35" fmla="*/ 235 h 497"/>
                <a:gd name="T36" fmla="*/ 624 w 735"/>
                <a:gd name="T37" fmla="*/ 230 h 497"/>
                <a:gd name="T38" fmla="*/ 617 w 735"/>
                <a:gd name="T39" fmla="*/ 223 h 497"/>
                <a:gd name="T40" fmla="*/ 492 w 735"/>
                <a:gd name="T41" fmla="*/ 128 h 497"/>
                <a:gd name="T42" fmla="*/ 413 w 735"/>
                <a:gd name="T43" fmla="*/ 116 h 497"/>
                <a:gd name="T44" fmla="*/ 411 w 735"/>
                <a:gd name="T45" fmla="*/ 116 h 497"/>
                <a:gd name="T46" fmla="*/ 410 w 735"/>
                <a:gd name="T47" fmla="*/ 116 h 497"/>
                <a:gd name="T48" fmla="*/ 360 w 735"/>
                <a:gd name="T49" fmla="*/ 116 h 497"/>
                <a:gd name="T50" fmla="*/ 1 w 735"/>
                <a:gd name="T51" fmla="*/ 118 h 497"/>
                <a:gd name="T52" fmla="*/ 3 w 735"/>
                <a:gd name="T53" fmla="*/ 497 h 497"/>
                <a:gd name="T54" fmla="*/ 529 w 735"/>
                <a:gd name="T55" fmla="*/ 494 h 497"/>
                <a:gd name="T56" fmla="*/ 547 w 735"/>
                <a:gd name="T57" fmla="*/ 494 h 497"/>
                <a:gd name="T58" fmla="*/ 696 w 735"/>
                <a:gd name="T59" fmla="*/ 453 h 497"/>
                <a:gd name="T60" fmla="*/ 696 w 735"/>
                <a:gd name="T61" fmla="*/ 453 h 497"/>
                <a:gd name="T62" fmla="*/ 735 w 735"/>
                <a:gd name="T63" fmla="*/ 302 h 497"/>
                <a:gd name="T64" fmla="*/ 735 w 735"/>
                <a:gd name="T65" fmla="*/ 302 h 497"/>
                <a:gd name="T66" fmla="*/ 735 w 735"/>
                <a:gd name="T67" fmla="*/ 302 h 497"/>
                <a:gd name="T68" fmla="*/ 735 w 735"/>
                <a:gd name="T69" fmla="*/ 302 h 497"/>
                <a:gd name="T70" fmla="*/ 695 w 735"/>
                <a:gd name="T71" fmla="*/ 153 h 497"/>
                <a:gd name="T72" fmla="*/ 651 w 735"/>
                <a:gd name="T73" fmla="*/ 93 h 497"/>
                <a:gd name="T74" fmla="*/ 432 w 735"/>
                <a:gd name="T75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35" h="497">
                  <a:moveTo>
                    <a:pt x="432" y="0"/>
                  </a:moveTo>
                  <a:cubicBezTo>
                    <a:pt x="432" y="0"/>
                    <a:pt x="432" y="0"/>
                    <a:pt x="432" y="0"/>
                  </a:cubicBezTo>
                  <a:cubicBezTo>
                    <a:pt x="431" y="0"/>
                    <a:pt x="431" y="0"/>
                    <a:pt x="43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360" y="67"/>
                    <a:pt x="360" y="67"/>
                    <a:pt x="360" y="67"/>
                  </a:cubicBezTo>
                  <a:cubicBezTo>
                    <a:pt x="410" y="67"/>
                    <a:pt x="410" y="67"/>
                    <a:pt x="410" y="67"/>
                  </a:cubicBezTo>
                  <a:cubicBezTo>
                    <a:pt x="410" y="67"/>
                    <a:pt x="411" y="67"/>
                    <a:pt x="413" y="67"/>
                  </a:cubicBezTo>
                  <a:cubicBezTo>
                    <a:pt x="424" y="67"/>
                    <a:pt x="461" y="68"/>
                    <a:pt x="505" y="80"/>
                  </a:cubicBezTo>
                  <a:cubicBezTo>
                    <a:pt x="574" y="101"/>
                    <a:pt x="628" y="141"/>
                    <a:pt x="660" y="198"/>
                  </a:cubicBezTo>
                  <a:cubicBezTo>
                    <a:pt x="662" y="202"/>
                    <a:pt x="663" y="206"/>
                    <a:pt x="663" y="210"/>
                  </a:cubicBezTo>
                  <a:cubicBezTo>
                    <a:pt x="663" y="211"/>
                    <a:pt x="663" y="211"/>
                    <a:pt x="663" y="212"/>
                  </a:cubicBezTo>
                  <a:cubicBezTo>
                    <a:pt x="663" y="212"/>
                    <a:pt x="663" y="212"/>
                    <a:pt x="663" y="212"/>
                  </a:cubicBezTo>
                  <a:cubicBezTo>
                    <a:pt x="663" y="212"/>
                    <a:pt x="663" y="212"/>
                    <a:pt x="663" y="212"/>
                  </a:cubicBezTo>
                  <a:cubicBezTo>
                    <a:pt x="662" y="220"/>
                    <a:pt x="658" y="228"/>
                    <a:pt x="650" y="232"/>
                  </a:cubicBezTo>
                  <a:cubicBezTo>
                    <a:pt x="647" y="234"/>
                    <a:pt x="642" y="235"/>
                    <a:pt x="638" y="235"/>
                  </a:cubicBezTo>
                  <a:cubicBezTo>
                    <a:pt x="633" y="235"/>
                    <a:pt x="628" y="234"/>
                    <a:pt x="624" y="230"/>
                  </a:cubicBezTo>
                  <a:cubicBezTo>
                    <a:pt x="621" y="228"/>
                    <a:pt x="619" y="226"/>
                    <a:pt x="617" y="223"/>
                  </a:cubicBezTo>
                  <a:cubicBezTo>
                    <a:pt x="591" y="177"/>
                    <a:pt x="549" y="145"/>
                    <a:pt x="492" y="128"/>
                  </a:cubicBezTo>
                  <a:cubicBezTo>
                    <a:pt x="454" y="117"/>
                    <a:pt x="420" y="116"/>
                    <a:pt x="413" y="116"/>
                  </a:cubicBezTo>
                  <a:cubicBezTo>
                    <a:pt x="412" y="116"/>
                    <a:pt x="411" y="116"/>
                    <a:pt x="411" y="116"/>
                  </a:cubicBezTo>
                  <a:cubicBezTo>
                    <a:pt x="410" y="116"/>
                    <a:pt x="410" y="116"/>
                    <a:pt x="410" y="116"/>
                  </a:cubicBezTo>
                  <a:cubicBezTo>
                    <a:pt x="360" y="116"/>
                    <a:pt x="360" y="116"/>
                    <a:pt x="360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497"/>
                    <a:pt x="3" y="497"/>
                    <a:pt x="3" y="497"/>
                  </a:cubicBezTo>
                  <a:cubicBezTo>
                    <a:pt x="529" y="494"/>
                    <a:pt x="529" y="494"/>
                    <a:pt x="529" y="494"/>
                  </a:cubicBezTo>
                  <a:cubicBezTo>
                    <a:pt x="535" y="494"/>
                    <a:pt x="541" y="494"/>
                    <a:pt x="547" y="494"/>
                  </a:cubicBezTo>
                  <a:cubicBezTo>
                    <a:pt x="601" y="491"/>
                    <a:pt x="651" y="476"/>
                    <a:pt x="696" y="453"/>
                  </a:cubicBezTo>
                  <a:cubicBezTo>
                    <a:pt x="696" y="453"/>
                    <a:pt x="696" y="453"/>
                    <a:pt x="696" y="453"/>
                  </a:cubicBezTo>
                  <a:cubicBezTo>
                    <a:pt x="721" y="408"/>
                    <a:pt x="735" y="357"/>
                    <a:pt x="735" y="302"/>
                  </a:cubicBezTo>
                  <a:cubicBezTo>
                    <a:pt x="735" y="302"/>
                    <a:pt x="735" y="302"/>
                    <a:pt x="735" y="302"/>
                  </a:cubicBezTo>
                  <a:cubicBezTo>
                    <a:pt x="735" y="302"/>
                    <a:pt x="735" y="302"/>
                    <a:pt x="735" y="302"/>
                  </a:cubicBezTo>
                  <a:cubicBezTo>
                    <a:pt x="735" y="302"/>
                    <a:pt x="735" y="302"/>
                    <a:pt x="735" y="302"/>
                  </a:cubicBezTo>
                  <a:cubicBezTo>
                    <a:pt x="735" y="248"/>
                    <a:pt x="720" y="197"/>
                    <a:pt x="695" y="153"/>
                  </a:cubicBezTo>
                  <a:cubicBezTo>
                    <a:pt x="683" y="131"/>
                    <a:pt x="668" y="111"/>
                    <a:pt x="651" y="93"/>
                  </a:cubicBezTo>
                  <a:cubicBezTo>
                    <a:pt x="596" y="36"/>
                    <a:pt x="518" y="0"/>
                    <a:pt x="432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5" name="ïṣlîḑe"/>
            <p:cNvSpPr/>
            <p:nvPr/>
          </p:nvSpPr>
          <p:spPr bwMode="auto">
            <a:xfrm>
              <a:off x="5587207" y="4572000"/>
              <a:ext cx="42863" cy="20637"/>
            </a:xfrm>
            <a:custGeom>
              <a:avLst/>
              <a:gdLst>
                <a:gd name="T0" fmla="*/ 100 w 100"/>
                <a:gd name="T1" fmla="*/ 0 h 49"/>
                <a:gd name="T2" fmla="*/ 100 w 100"/>
                <a:gd name="T3" fmla="*/ 0 h 49"/>
                <a:gd name="T4" fmla="*/ 99 w 100"/>
                <a:gd name="T5" fmla="*/ 0 h 49"/>
                <a:gd name="T6" fmla="*/ 0 w 100"/>
                <a:gd name="T7" fmla="*/ 0 h 49"/>
                <a:gd name="T8" fmla="*/ 18 w 100"/>
                <a:gd name="T9" fmla="*/ 49 h 49"/>
                <a:gd name="T10" fmla="*/ 99 w 100"/>
                <a:gd name="T11" fmla="*/ 49 h 49"/>
                <a:gd name="T12" fmla="*/ 100 w 100"/>
                <a:gd name="T13" fmla="*/ 49 h 49"/>
                <a:gd name="T14" fmla="*/ 100 w 100"/>
                <a:gd name="T15" fmla="*/ 0 h 49"/>
                <a:gd name="T16" fmla="*/ 100 w 10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9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16"/>
                    <a:pt x="14" y="32"/>
                    <a:pt x="18" y="4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6" name="íśḻíďê"/>
            <p:cNvSpPr/>
            <p:nvPr/>
          </p:nvSpPr>
          <p:spPr bwMode="auto">
            <a:xfrm>
              <a:off x="5630069" y="4570413"/>
              <a:ext cx="280988" cy="71437"/>
            </a:xfrm>
            <a:custGeom>
              <a:avLst/>
              <a:gdLst>
                <a:gd name="T0" fmla="*/ 412 w 662"/>
                <a:gd name="T1" fmla="*/ 0 h 168"/>
                <a:gd name="T2" fmla="*/ 409 w 662"/>
                <a:gd name="T3" fmla="*/ 0 h 168"/>
                <a:gd name="T4" fmla="*/ 359 w 662"/>
                <a:gd name="T5" fmla="*/ 0 h 168"/>
                <a:gd name="T6" fmla="*/ 0 w 662"/>
                <a:gd name="T7" fmla="*/ 2 h 168"/>
                <a:gd name="T8" fmla="*/ 0 w 662"/>
                <a:gd name="T9" fmla="*/ 51 h 168"/>
                <a:gd name="T10" fmla="*/ 359 w 662"/>
                <a:gd name="T11" fmla="*/ 49 h 168"/>
                <a:gd name="T12" fmla="*/ 409 w 662"/>
                <a:gd name="T13" fmla="*/ 49 h 168"/>
                <a:gd name="T14" fmla="*/ 410 w 662"/>
                <a:gd name="T15" fmla="*/ 49 h 168"/>
                <a:gd name="T16" fmla="*/ 412 w 662"/>
                <a:gd name="T17" fmla="*/ 49 h 168"/>
                <a:gd name="T18" fmla="*/ 491 w 662"/>
                <a:gd name="T19" fmla="*/ 61 h 168"/>
                <a:gd name="T20" fmla="*/ 616 w 662"/>
                <a:gd name="T21" fmla="*/ 156 h 168"/>
                <a:gd name="T22" fmla="*/ 623 w 662"/>
                <a:gd name="T23" fmla="*/ 163 h 168"/>
                <a:gd name="T24" fmla="*/ 637 w 662"/>
                <a:gd name="T25" fmla="*/ 168 h 168"/>
                <a:gd name="T26" fmla="*/ 649 w 662"/>
                <a:gd name="T27" fmla="*/ 165 h 168"/>
                <a:gd name="T28" fmla="*/ 662 w 662"/>
                <a:gd name="T29" fmla="*/ 145 h 168"/>
                <a:gd name="T30" fmla="*/ 662 w 662"/>
                <a:gd name="T31" fmla="*/ 145 h 168"/>
                <a:gd name="T32" fmla="*/ 662 w 662"/>
                <a:gd name="T33" fmla="*/ 145 h 168"/>
                <a:gd name="T34" fmla="*/ 662 w 662"/>
                <a:gd name="T35" fmla="*/ 143 h 168"/>
                <a:gd name="T36" fmla="*/ 659 w 662"/>
                <a:gd name="T37" fmla="*/ 131 h 168"/>
                <a:gd name="T38" fmla="*/ 504 w 662"/>
                <a:gd name="T39" fmla="*/ 13 h 168"/>
                <a:gd name="T40" fmla="*/ 412 w 662"/>
                <a:gd name="T4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2" h="168">
                  <a:moveTo>
                    <a:pt x="412" y="0"/>
                  </a:moveTo>
                  <a:cubicBezTo>
                    <a:pt x="410" y="0"/>
                    <a:pt x="409" y="0"/>
                    <a:pt x="40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59" y="49"/>
                    <a:pt x="359" y="49"/>
                    <a:pt x="359" y="49"/>
                  </a:cubicBezTo>
                  <a:cubicBezTo>
                    <a:pt x="409" y="49"/>
                    <a:pt x="409" y="49"/>
                    <a:pt x="409" y="49"/>
                  </a:cubicBezTo>
                  <a:cubicBezTo>
                    <a:pt x="410" y="49"/>
                    <a:pt x="410" y="49"/>
                    <a:pt x="410" y="49"/>
                  </a:cubicBezTo>
                  <a:cubicBezTo>
                    <a:pt x="410" y="49"/>
                    <a:pt x="411" y="49"/>
                    <a:pt x="412" y="49"/>
                  </a:cubicBezTo>
                  <a:cubicBezTo>
                    <a:pt x="419" y="49"/>
                    <a:pt x="453" y="50"/>
                    <a:pt x="491" y="61"/>
                  </a:cubicBezTo>
                  <a:cubicBezTo>
                    <a:pt x="548" y="78"/>
                    <a:pt x="590" y="110"/>
                    <a:pt x="616" y="156"/>
                  </a:cubicBezTo>
                  <a:cubicBezTo>
                    <a:pt x="618" y="159"/>
                    <a:pt x="620" y="161"/>
                    <a:pt x="623" y="163"/>
                  </a:cubicBezTo>
                  <a:cubicBezTo>
                    <a:pt x="627" y="167"/>
                    <a:pt x="632" y="168"/>
                    <a:pt x="637" y="168"/>
                  </a:cubicBezTo>
                  <a:cubicBezTo>
                    <a:pt x="641" y="168"/>
                    <a:pt x="646" y="167"/>
                    <a:pt x="649" y="165"/>
                  </a:cubicBezTo>
                  <a:cubicBezTo>
                    <a:pt x="657" y="161"/>
                    <a:pt x="661" y="153"/>
                    <a:pt x="662" y="145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2" y="145"/>
                    <a:pt x="662" y="145"/>
                    <a:pt x="662" y="145"/>
                  </a:cubicBezTo>
                  <a:cubicBezTo>
                    <a:pt x="662" y="144"/>
                    <a:pt x="662" y="144"/>
                    <a:pt x="662" y="143"/>
                  </a:cubicBezTo>
                  <a:cubicBezTo>
                    <a:pt x="662" y="139"/>
                    <a:pt x="661" y="135"/>
                    <a:pt x="659" y="131"/>
                  </a:cubicBezTo>
                  <a:cubicBezTo>
                    <a:pt x="627" y="74"/>
                    <a:pt x="573" y="34"/>
                    <a:pt x="504" y="13"/>
                  </a:cubicBezTo>
                  <a:cubicBezTo>
                    <a:pt x="460" y="1"/>
                    <a:pt x="423" y="0"/>
                    <a:pt x="412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7" name="ïšlïḑé"/>
            <p:cNvSpPr/>
            <p:nvPr/>
          </p:nvSpPr>
          <p:spPr bwMode="auto">
            <a:xfrm>
              <a:off x="5080794" y="4432300"/>
              <a:ext cx="514350" cy="323850"/>
            </a:xfrm>
            <a:custGeom>
              <a:avLst/>
              <a:gdLst>
                <a:gd name="T0" fmla="*/ 1209 w 1209"/>
                <a:gd name="T1" fmla="*/ 535 h 761"/>
                <a:gd name="T2" fmla="*/ 1207 w 1209"/>
                <a:gd name="T3" fmla="*/ 544 h 761"/>
                <a:gd name="T4" fmla="*/ 1207 w 1209"/>
                <a:gd name="T5" fmla="*/ 544 h 761"/>
                <a:gd name="T6" fmla="*/ 916 w 1209"/>
                <a:gd name="T7" fmla="*/ 761 h 761"/>
                <a:gd name="T8" fmla="*/ 830 w 1209"/>
                <a:gd name="T9" fmla="*/ 749 h 761"/>
                <a:gd name="T10" fmla="*/ 830 w 1209"/>
                <a:gd name="T11" fmla="*/ 749 h 761"/>
                <a:gd name="T12" fmla="*/ 880 w 1209"/>
                <a:gd name="T13" fmla="*/ 759 h 761"/>
                <a:gd name="T14" fmla="*/ 880 w 1209"/>
                <a:gd name="T15" fmla="*/ 759 h 761"/>
                <a:gd name="T16" fmla="*/ 916 w 1209"/>
                <a:gd name="T17" fmla="*/ 761 h 761"/>
                <a:gd name="T18" fmla="*/ 955 w 1209"/>
                <a:gd name="T19" fmla="*/ 759 h 761"/>
                <a:gd name="T20" fmla="*/ 955 w 1209"/>
                <a:gd name="T21" fmla="*/ 759 h 761"/>
                <a:gd name="T22" fmla="*/ 1207 w 1209"/>
                <a:gd name="T23" fmla="*/ 544 h 761"/>
                <a:gd name="T24" fmla="*/ 1207 w 1209"/>
                <a:gd name="T25" fmla="*/ 544 h 761"/>
                <a:gd name="T26" fmla="*/ 1209 w 1209"/>
                <a:gd name="T27" fmla="*/ 535 h 761"/>
                <a:gd name="T28" fmla="*/ 0 w 1209"/>
                <a:gd name="T29" fmla="*/ 503 h 761"/>
                <a:gd name="T30" fmla="*/ 3 w 1209"/>
                <a:gd name="T31" fmla="*/ 504 h 761"/>
                <a:gd name="T32" fmla="*/ 47 w 1209"/>
                <a:gd name="T33" fmla="*/ 517 h 761"/>
                <a:gd name="T34" fmla="*/ 48 w 1209"/>
                <a:gd name="T35" fmla="*/ 517 h 761"/>
                <a:gd name="T36" fmla="*/ 416 w 1209"/>
                <a:gd name="T37" fmla="*/ 626 h 761"/>
                <a:gd name="T38" fmla="*/ 435 w 1209"/>
                <a:gd name="T39" fmla="*/ 562 h 761"/>
                <a:gd name="T40" fmla="*/ 435 w 1209"/>
                <a:gd name="T41" fmla="*/ 562 h 761"/>
                <a:gd name="T42" fmla="*/ 416 w 1209"/>
                <a:gd name="T43" fmla="*/ 626 h 761"/>
                <a:gd name="T44" fmla="*/ 3 w 1209"/>
                <a:gd name="T45" fmla="*/ 504 h 761"/>
                <a:gd name="T46" fmla="*/ 0 w 1209"/>
                <a:gd name="T47" fmla="*/ 503 h 761"/>
                <a:gd name="T48" fmla="*/ 1067 w 1209"/>
                <a:gd name="T49" fmla="*/ 303 h 761"/>
                <a:gd name="T50" fmla="*/ 1067 w 1209"/>
                <a:gd name="T51" fmla="*/ 303 h 761"/>
                <a:gd name="T52" fmla="*/ 1067 w 1209"/>
                <a:gd name="T53" fmla="*/ 303 h 761"/>
                <a:gd name="T54" fmla="*/ 587 w 1209"/>
                <a:gd name="T55" fmla="*/ 45 h 761"/>
                <a:gd name="T56" fmla="*/ 556 w 1209"/>
                <a:gd name="T57" fmla="*/ 152 h 761"/>
                <a:gd name="T58" fmla="*/ 448 w 1209"/>
                <a:gd name="T59" fmla="*/ 515 h 761"/>
                <a:gd name="T60" fmla="*/ 448 w 1209"/>
                <a:gd name="T61" fmla="*/ 515 h 761"/>
                <a:gd name="T62" fmla="*/ 436 w 1209"/>
                <a:gd name="T63" fmla="*/ 558 h 761"/>
                <a:gd name="T64" fmla="*/ 448 w 1209"/>
                <a:gd name="T65" fmla="*/ 515 h 761"/>
                <a:gd name="T66" fmla="*/ 449 w 1209"/>
                <a:gd name="T67" fmla="*/ 515 h 761"/>
                <a:gd name="T68" fmla="*/ 556 w 1209"/>
                <a:gd name="T69" fmla="*/ 152 h 761"/>
                <a:gd name="T70" fmla="*/ 1061 w 1209"/>
                <a:gd name="T71" fmla="*/ 301 h 761"/>
                <a:gd name="T72" fmla="*/ 1066 w 1209"/>
                <a:gd name="T73" fmla="*/ 303 h 761"/>
                <a:gd name="T74" fmla="*/ 1061 w 1209"/>
                <a:gd name="T75" fmla="*/ 301 h 761"/>
                <a:gd name="T76" fmla="*/ 556 w 1209"/>
                <a:gd name="T77" fmla="*/ 152 h 761"/>
                <a:gd name="T78" fmla="*/ 587 w 1209"/>
                <a:gd name="T79" fmla="*/ 45 h 761"/>
                <a:gd name="T80" fmla="*/ 43 w 1209"/>
                <a:gd name="T81" fmla="*/ 0 h 761"/>
                <a:gd name="T82" fmla="*/ 52 w 1209"/>
                <a:gd name="T83" fmla="*/ 2 h 761"/>
                <a:gd name="T84" fmla="*/ 556 w 1209"/>
                <a:gd name="T85" fmla="*/ 152 h 761"/>
                <a:gd name="T86" fmla="*/ 52 w 1209"/>
                <a:gd name="T87" fmla="*/ 2 h 761"/>
                <a:gd name="T88" fmla="*/ 43 w 1209"/>
                <a:gd name="T89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9" h="761">
                  <a:moveTo>
                    <a:pt x="1209" y="535"/>
                  </a:moveTo>
                  <a:cubicBezTo>
                    <a:pt x="1209" y="538"/>
                    <a:pt x="1208" y="541"/>
                    <a:pt x="1207" y="544"/>
                  </a:cubicBezTo>
                  <a:cubicBezTo>
                    <a:pt x="1207" y="544"/>
                    <a:pt x="1207" y="544"/>
                    <a:pt x="1207" y="544"/>
                  </a:cubicBezTo>
                  <a:cubicBezTo>
                    <a:pt x="1167" y="676"/>
                    <a:pt x="1047" y="761"/>
                    <a:pt x="916" y="761"/>
                  </a:cubicBezTo>
                  <a:cubicBezTo>
                    <a:pt x="888" y="761"/>
                    <a:pt x="859" y="757"/>
                    <a:pt x="830" y="749"/>
                  </a:cubicBezTo>
                  <a:cubicBezTo>
                    <a:pt x="830" y="749"/>
                    <a:pt x="830" y="749"/>
                    <a:pt x="830" y="749"/>
                  </a:cubicBezTo>
                  <a:cubicBezTo>
                    <a:pt x="846" y="753"/>
                    <a:pt x="863" y="757"/>
                    <a:pt x="880" y="759"/>
                  </a:cubicBezTo>
                  <a:cubicBezTo>
                    <a:pt x="880" y="759"/>
                    <a:pt x="880" y="759"/>
                    <a:pt x="880" y="759"/>
                  </a:cubicBezTo>
                  <a:cubicBezTo>
                    <a:pt x="892" y="760"/>
                    <a:pt x="904" y="761"/>
                    <a:pt x="916" y="761"/>
                  </a:cubicBezTo>
                  <a:cubicBezTo>
                    <a:pt x="929" y="761"/>
                    <a:pt x="942" y="760"/>
                    <a:pt x="955" y="759"/>
                  </a:cubicBezTo>
                  <a:cubicBezTo>
                    <a:pt x="955" y="759"/>
                    <a:pt x="955" y="759"/>
                    <a:pt x="955" y="759"/>
                  </a:cubicBezTo>
                  <a:cubicBezTo>
                    <a:pt x="1070" y="743"/>
                    <a:pt x="1171" y="663"/>
                    <a:pt x="1207" y="544"/>
                  </a:cubicBezTo>
                  <a:cubicBezTo>
                    <a:pt x="1207" y="544"/>
                    <a:pt x="1207" y="544"/>
                    <a:pt x="1207" y="544"/>
                  </a:cubicBezTo>
                  <a:cubicBezTo>
                    <a:pt x="1208" y="541"/>
                    <a:pt x="1209" y="538"/>
                    <a:pt x="1209" y="535"/>
                  </a:cubicBezTo>
                  <a:moveTo>
                    <a:pt x="0" y="503"/>
                  </a:moveTo>
                  <a:cubicBezTo>
                    <a:pt x="1" y="503"/>
                    <a:pt x="2" y="504"/>
                    <a:pt x="3" y="504"/>
                  </a:cubicBezTo>
                  <a:cubicBezTo>
                    <a:pt x="47" y="517"/>
                    <a:pt x="47" y="517"/>
                    <a:pt x="47" y="517"/>
                  </a:cubicBezTo>
                  <a:cubicBezTo>
                    <a:pt x="48" y="517"/>
                    <a:pt x="48" y="517"/>
                    <a:pt x="48" y="517"/>
                  </a:cubicBezTo>
                  <a:cubicBezTo>
                    <a:pt x="416" y="626"/>
                    <a:pt x="416" y="626"/>
                    <a:pt x="416" y="626"/>
                  </a:cubicBezTo>
                  <a:cubicBezTo>
                    <a:pt x="435" y="562"/>
                    <a:pt x="435" y="562"/>
                    <a:pt x="435" y="562"/>
                  </a:cubicBezTo>
                  <a:cubicBezTo>
                    <a:pt x="435" y="562"/>
                    <a:pt x="435" y="562"/>
                    <a:pt x="435" y="562"/>
                  </a:cubicBezTo>
                  <a:cubicBezTo>
                    <a:pt x="416" y="626"/>
                    <a:pt x="416" y="626"/>
                    <a:pt x="416" y="626"/>
                  </a:cubicBezTo>
                  <a:cubicBezTo>
                    <a:pt x="3" y="504"/>
                    <a:pt x="3" y="504"/>
                    <a:pt x="3" y="504"/>
                  </a:cubicBezTo>
                  <a:cubicBezTo>
                    <a:pt x="2" y="503"/>
                    <a:pt x="1" y="503"/>
                    <a:pt x="0" y="503"/>
                  </a:cubicBezTo>
                  <a:moveTo>
                    <a:pt x="1067" y="303"/>
                  </a:moveTo>
                  <a:cubicBezTo>
                    <a:pt x="1067" y="303"/>
                    <a:pt x="1067" y="303"/>
                    <a:pt x="1067" y="303"/>
                  </a:cubicBezTo>
                  <a:cubicBezTo>
                    <a:pt x="1067" y="303"/>
                    <a:pt x="1067" y="303"/>
                    <a:pt x="1067" y="303"/>
                  </a:cubicBezTo>
                  <a:moveTo>
                    <a:pt x="587" y="45"/>
                  </a:moveTo>
                  <a:cubicBezTo>
                    <a:pt x="556" y="152"/>
                    <a:pt x="556" y="152"/>
                    <a:pt x="556" y="152"/>
                  </a:cubicBezTo>
                  <a:cubicBezTo>
                    <a:pt x="448" y="515"/>
                    <a:pt x="448" y="515"/>
                    <a:pt x="448" y="515"/>
                  </a:cubicBezTo>
                  <a:cubicBezTo>
                    <a:pt x="448" y="515"/>
                    <a:pt x="448" y="515"/>
                    <a:pt x="448" y="515"/>
                  </a:cubicBezTo>
                  <a:cubicBezTo>
                    <a:pt x="436" y="558"/>
                    <a:pt x="436" y="558"/>
                    <a:pt x="436" y="558"/>
                  </a:cubicBezTo>
                  <a:cubicBezTo>
                    <a:pt x="448" y="515"/>
                    <a:pt x="448" y="515"/>
                    <a:pt x="448" y="515"/>
                  </a:cubicBezTo>
                  <a:cubicBezTo>
                    <a:pt x="449" y="515"/>
                    <a:pt x="449" y="515"/>
                    <a:pt x="449" y="515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1061" y="301"/>
                    <a:pt x="1061" y="301"/>
                    <a:pt x="1061" y="301"/>
                  </a:cubicBezTo>
                  <a:cubicBezTo>
                    <a:pt x="1063" y="302"/>
                    <a:pt x="1065" y="302"/>
                    <a:pt x="1066" y="303"/>
                  </a:cubicBezTo>
                  <a:cubicBezTo>
                    <a:pt x="1065" y="302"/>
                    <a:pt x="1063" y="302"/>
                    <a:pt x="1061" y="301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87" y="45"/>
                    <a:pt x="587" y="45"/>
                    <a:pt x="587" y="45"/>
                  </a:cubicBezTo>
                  <a:moveTo>
                    <a:pt x="43" y="0"/>
                  </a:moveTo>
                  <a:cubicBezTo>
                    <a:pt x="46" y="1"/>
                    <a:pt x="49" y="2"/>
                    <a:pt x="52" y="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49" y="2"/>
                    <a:pt x="46" y="1"/>
                    <a:pt x="4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8" name="ïṥlîdè"/>
            <p:cNvSpPr/>
            <p:nvPr/>
          </p:nvSpPr>
          <p:spPr bwMode="auto">
            <a:xfrm>
              <a:off x="5317332" y="4451350"/>
              <a:ext cx="277813" cy="144462"/>
            </a:xfrm>
            <a:custGeom>
              <a:avLst/>
              <a:gdLst>
                <a:gd name="T0" fmla="*/ 31 w 653"/>
                <a:gd name="T1" fmla="*/ 0 h 341"/>
                <a:gd name="T2" fmla="*/ 31 w 653"/>
                <a:gd name="T3" fmla="*/ 0 h 341"/>
                <a:gd name="T4" fmla="*/ 0 w 653"/>
                <a:gd name="T5" fmla="*/ 107 h 341"/>
                <a:gd name="T6" fmla="*/ 505 w 653"/>
                <a:gd name="T7" fmla="*/ 256 h 341"/>
                <a:gd name="T8" fmla="*/ 510 w 653"/>
                <a:gd name="T9" fmla="*/ 258 h 341"/>
                <a:gd name="T10" fmla="*/ 511 w 653"/>
                <a:gd name="T11" fmla="*/ 258 h 341"/>
                <a:gd name="T12" fmla="*/ 511 w 653"/>
                <a:gd name="T13" fmla="*/ 258 h 341"/>
                <a:gd name="T14" fmla="*/ 653 w 653"/>
                <a:gd name="T15" fmla="*/ 341 h 341"/>
                <a:gd name="T16" fmla="*/ 651 w 653"/>
                <a:gd name="T17" fmla="*/ 333 h 341"/>
                <a:gd name="T18" fmla="*/ 633 w 653"/>
                <a:gd name="T19" fmla="*/ 284 h 341"/>
                <a:gd name="T20" fmla="*/ 591 w 653"/>
                <a:gd name="T21" fmla="*/ 218 h 341"/>
                <a:gd name="T22" fmla="*/ 591 w 653"/>
                <a:gd name="T23" fmla="*/ 218 h 341"/>
                <a:gd name="T24" fmla="*/ 537 w 653"/>
                <a:gd name="T25" fmla="*/ 168 h 341"/>
                <a:gd name="T26" fmla="*/ 537 w 653"/>
                <a:gd name="T27" fmla="*/ 168 h 341"/>
                <a:gd name="T28" fmla="*/ 502 w 653"/>
                <a:gd name="T29" fmla="*/ 146 h 341"/>
                <a:gd name="T30" fmla="*/ 502 w 653"/>
                <a:gd name="T31" fmla="*/ 146 h 341"/>
                <a:gd name="T32" fmla="*/ 445 w 653"/>
                <a:gd name="T33" fmla="*/ 123 h 341"/>
                <a:gd name="T34" fmla="*/ 31 w 653"/>
                <a:gd name="T35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3" h="341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05" y="256"/>
                    <a:pt x="505" y="256"/>
                    <a:pt x="505" y="256"/>
                  </a:cubicBezTo>
                  <a:cubicBezTo>
                    <a:pt x="507" y="257"/>
                    <a:pt x="509" y="257"/>
                    <a:pt x="510" y="258"/>
                  </a:cubicBezTo>
                  <a:cubicBezTo>
                    <a:pt x="511" y="258"/>
                    <a:pt x="511" y="258"/>
                    <a:pt x="511" y="258"/>
                  </a:cubicBezTo>
                  <a:cubicBezTo>
                    <a:pt x="511" y="258"/>
                    <a:pt x="511" y="258"/>
                    <a:pt x="511" y="258"/>
                  </a:cubicBezTo>
                  <a:cubicBezTo>
                    <a:pt x="566" y="275"/>
                    <a:pt x="614" y="305"/>
                    <a:pt x="653" y="341"/>
                  </a:cubicBezTo>
                  <a:cubicBezTo>
                    <a:pt x="653" y="339"/>
                    <a:pt x="652" y="336"/>
                    <a:pt x="651" y="333"/>
                  </a:cubicBezTo>
                  <a:cubicBezTo>
                    <a:pt x="647" y="316"/>
                    <a:pt x="641" y="300"/>
                    <a:pt x="633" y="284"/>
                  </a:cubicBezTo>
                  <a:cubicBezTo>
                    <a:pt x="622" y="261"/>
                    <a:pt x="608" y="238"/>
                    <a:pt x="591" y="218"/>
                  </a:cubicBezTo>
                  <a:cubicBezTo>
                    <a:pt x="591" y="218"/>
                    <a:pt x="591" y="218"/>
                    <a:pt x="591" y="218"/>
                  </a:cubicBezTo>
                  <a:cubicBezTo>
                    <a:pt x="575" y="199"/>
                    <a:pt x="557" y="182"/>
                    <a:pt x="537" y="168"/>
                  </a:cubicBezTo>
                  <a:cubicBezTo>
                    <a:pt x="537" y="168"/>
                    <a:pt x="537" y="168"/>
                    <a:pt x="537" y="168"/>
                  </a:cubicBezTo>
                  <a:cubicBezTo>
                    <a:pt x="526" y="160"/>
                    <a:pt x="514" y="152"/>
                    <a:pt x="502" y="146"/>
                  </a:cubicBezTo>
                  <a:cubicBezTo>
                    <a:pt x="502" y="146"/>
                    <a:pt x="502" y="146"/>
                    <a:pt x="502" y="146"/>
                  </a:cubicBezTo>
                  <a:cubicBezTo>
                    <a:pt x="484" y="137"/>
                    <a:pt x="465" y="129"/>
                    <a:pt x="445" y="123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9" name="íṡḻïḓè"/>
            <p:cNvSpPr/>
            <p:nvPr/>
          </p:nvSpPr>
          <p:spPr bwMode="auto">
            <a:xfrm>
              <a:off x="5258594" y="4495800"/>
              <a:ext cx="342900" cy="260350"/>
            </a:xfrm>
            <a:custGeom>
              <a:avLst/>
              <a:gdLst>
                <a:gd name="T0" fmla="*/ 140 w 807"/>
                <a:gd name="T1" fmla="*/ 0 h 609"/>
                <a:gd name="T2" fmla="*/ 33 w 807"/>
                <a:gd name="T3" fmla="*/ 363 h 609"/>
                <a:gd name="T4" fmla="*/ 368 w 807"/>
                <a:gd name="T5" fmla="*/ 463 h 609"/>
                <a:gd name="T6" fmla="*/ 416 w 807"/>
                <a:gd name="T7" fmla="*/ 477 h 609"/>
                <a:gd name="T8" fmla="*/ 417 w 807"/>
                <a:gd name="T9" fmla="*/ 477 h 609"/>
                <a:gd name="T10" fmla="*/ 497 w 807"/>
                <a:gd name="T11" fmla="*/ 488 h 609"/>
                <a:gd name="T12" fmla="*/ 499 w 807"/>
                <a:gd name="T13" fmla="*/ 488 h 609"/>
                <a:gd name="T14" fmla="*/ 645 w 807"/>
                <a:gd name="T15" fmla="*/ 432 h 609"/>
                <a:gd name="T16" fmla="*/ 653 w 807"/>
                <a:gd name="T17" fmla="*/ 427 h 609"/>
                <a:gd name="T18" fmla="*/ 662 w 807"/>
                <a:gd name="T19" fmla="*/ 425 h 609"/>
                <a:gd name="T20" fmla="*/ 679 w 807"/>
                <a:gd name="T21" fmla="*/ 433 h 609"/>
                <a:gd name="T22" fmla="*/ 686 w 807"/>
                <a:gd name="T23" fmla="*/ 455 h 609"/>
                <a:gd name="T24" fmla="*/ 686 w 807"/>
                <a:gd name="T25" fmla="*/ 456 h 609"/>
                <a:gd name="T26" fmla="*/ 686 w 807"/>
                <a:gd name="T27" fmla="*/ 455 h 609"/>
                <a:gd name="T28" fmla="*/ 686 w 807"/>
                <a:gd name="T29" fmla="*/ 456 h 609"/>
                <a:gd name="T30" fmla="*/ 686 w 807"/>
                <a:gd name="T31" fmla="*/ 456 h 609"/>
                <a:gd name="T32" fmla="*/ 686 w 807"/>
                <a:gd name="T33" fmla="*/ 457 h 609"/>
                <a:gd name="T34" fmla="*/ 679 w 807"/>
                <a:gd name="T35" fmla="*/ 467 h 609"/>
                <a:gd name="T36" fmla="*/ 497 w 807"/>
                <a:gd name="T37" fmla="*/ 537 h 609"/>
                <a:gd name="T38" fmla="*/ 497 w 807"/>
                <a:gd name="T39" fmla="*/ 537 h 609"/>
                <a:gd name="T40" fmla="*/ 402 w 807"/>
                <a:gd name="T41" fmla="*/ 524 h 609"/>
                <a:gd name="T42" fmla="*/ 354 w 807"/>
                <a:gd name="T43" fmla="*/ 510 h 609"/>
                <a:gd name="T44" fmla="*/ 19 w 807"/>
                <a:gd name="T45" fmla="*/ 410 h 609"/>
                <a:gd name="T46" fmla="*/ 0 w 807"/>
                <a:gd name="T47" fmla="*/ 474 h 609"/>
                <a:gd name="T48" fmla="*/ 157 w 807"/>
                <a:gd name="T49" fmla="*/ 520 h 609"/>
                <a:gd name="T50" fmla="*/ 414 w 807"/>
                <a:gd name="T51" fmla="*/ 597 h 609"/>
                <a:gd name="T52" fmla="*/ 500 w 807"/>
                <a:gd name="T53" fmla="*/ 609 h 609"/>
                <a:gd name="T54" fmla="*/ 791 w 807"/>
                <a:gd name="T55" fmla="*/ 392 h 609"/>
                <a:gd name="T56" fmla="*/ 791 w 807"/>
                <a:gd name="T57" fmla="*/ 392 h 609"/>
                <a:gd name="T58" fmla="*/ 793 w 807"/>
                <a:gd name="T59" fmla="*/ 383 h 609"/>
                <a:gd name="T60" fmla="*/ 795 w 807"/>
                <a:gd name="T61" fmla="*/ 236 h 609"/>
                <a:gd name="T62" fmla="*/ 793 w 807"/>
                <a:gd name="T63" fmla="*/ 234 h 609"/>
                <a:gd name="T64" fmla="*/ 651 w 807"/>
                <a:gd name="T65" fmla="*/ 151 h 609"/>
                <a:gd name="T66" fmla="*/ 651 w 807"/>
                <a:gd name="T67" fmla="*/ 151 h 609"/>
                <a:gd name="T68" fmla="*/ 650 w 807"/>
                <a:gd name="T69" fmla="*/ 151 h 609"/>
                <a:gd name="T70" fmla="*/ 645 w 807"/>
                <a:gd name="T71" fmla="*/ 149 h 609"/>
                <a:gd name="T72" fmla="*/ 140 w 807"/>
                <a:gd name="T73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7" h="609">
                  <a:moveTo>
                    <a:pt x="140" y="0"/>
                  </a:moveTo>
                  <a:cubicBezTo>
                    <a:pt x="33" y="363"/>
                    <a:pt x="33" y="363"/>
                    <a:pt x="33" y="363"/>
                  </a:cubicBezTo>
                  <a:cubicBezTo>
                    <a:pt x="368" y="463"/>
                    <a:pt x="368" y="463"/>
                    <a:pt x="368" y="463"/>
                  </a:cubicBezTo>
                  <a:cubicBezTo>
                    <a:pt x="416" y="477"/>
                    <a:pt x="416" y="477"/>
                    <a:pt x="416" y="477"/>
                  </a:cubicBezTo>
                  <a:cubicBezTo>
                    <a:pt x="417" y="477"/>
                    <a:pt x="417" y="477"/>
                    <a:pt x="417" y="477"/>
                  </a:cubicBezTo>
                  <a:cubicBezTo>
                    <a:pt x="418" y="477"/>
                    <a:pt x="452" y="488"/>
                    <a:pt x="497" y="488"/>
                  </a:cubicBezTo>
                  <a:cubicBezTo>
                    <a:pt x="497" y="488"/>
                    <a:pt x="498" y="488"/>
                    <a:pt x="499" y="488"/>
                  </a:cubicBezTo>
                  <a:cubicBezTo>
                    <a:pt x="558" y="488"/>
                    <a:pt x="607" y="469"/>
                    <a:pt x="645" y="432"/>
                  </a:cubicBezTo>
                  <a:cubicBezTo>
                    <a:pt x="647" y="430"/>
                    <a:pt x="650" y="428"/>
                    <a:pt x="653" y="427"/>
                  </a:cubicBezTo>
                  <a:cubicBezTo>
                    <a:pt x="656" y="426"/>
                    <a:pt x="659" y="425"/>
                    <a:pt x="662" y="425"/>
                  </a:cubicBezTo>
                  <a:cubicBezTo>
                    <a:pt x="668" y="425"/>
                    <a:pt x="675" y="428"/>
                    <a:pt x="679" y="433"/>
                  </a:cubicBezTo>
                  <a:cubicBezTo>
                    <a:pt x="686" y="439"/>
                    <a:pt x="688" y="447"/>
                    <a:pt x="686" y="455"/>
                  </a:cubicBezTo>
                  <a:cubicBezTo>
                    <a:pt x="686" y="456"/>
                    <a:pt x="686" y="456"/>
                    <a:pt x="686" y="456"/>
                  </a:cubicBezTo>
                  <a:cubicBezTo>
                    <a:pt x="686" y="455"/>
                    <a:pt x="686" y="455"/>
                    <a:pt x="686" y="455"/>
                  </a:cubicBezTo>
                  <a:cubicBezTo>
                    <a:pt x="686" y="456"/>
                    <a:pt x="686" y="456"/>
                    <a:pt x="686" y="456"/>
                  </a:cubicBezTo>
                  <a:cubicBezTo>
                    <a:pt x="686" y="456"/>
                    <a:pt x="686" y="456"/>
                    <a:pt x="686" y="456"/>
                  </a:cubicBezTo>
                  <a:cubicBezTo>
                    <a:pt x="686" y="456"/>
                    <a:pt x="686" y="456"/>
                    <a:pt x="686" y="457"/>
                  </a:cubicBezTo>
                  <a:cubicBezTo>
                    <a:pt x="684" y="461"/>
                    <a:pt x="682" y="464"/>
                    <a:pt x="679" y="467"/>
                  </a:cubicBezTo>
                  <a:cubicBezTo>
                    <a:pt x="632" y="513"/>
                    <a:pt x="569" y="537"/>
                    <a:pt x="497" y="537"/>
                  </a:cubicBezTo>
                  <a:cubicBezTo>
                    <a:pt x="497" y="537"/>
                    <a:pt x="497" y="537"/>
                    <a:pt x="497" y="537"/>
                  </a:cubicBezTo>
                  <a:cubicBezTo>
                    <a:pt x="446" y="537"/>
                    <a:pt x="407" y="525"/>
                    <a:pt x="402" y="524"/>
                  </a:cubicBezTo>
                  <a:cubicBezTo>
                    <a:pt x="354" y="510"/>
                    <a:pt x="354" y="510"/>
                    <a:pt x="354" y="510"/>
                  </a:cubicBezTo>
                  <a:cubicBezTo>
                    <a:pt x="19" y="410"/>
                    <a:pt x="19" y="410"/>
                    <a:pt x="19" y="410"/>
                  </a:cubicBezTo>
                  <a:cubicBezTo>
                    <a:pt x="0" y="474"/>
                    <a:pt x="0" y="474"/>
                    <a:pt x="0" y="474"/>
                  </a:cubicBezTo>
                  <a:cubicBezTo>
                    <a:pt x="157" y="520"/>
                    <a:pt x="157" y="520"/>
                    <a:pt x="157" y="520"/>
                  </a:cubicBezTo>
                  <a:cubicBezTo>
                    <a:pt x="414" y="597"/>
                    <a:pt x="414" y="597"/>
                    <a:pt x="414" y="597"/>
                  </a:cubicBezTo>
                  <a:cubicBezTo>
                    <a:pt x="443" y="605"/>
                    <a:pt x="472" y="609"/>
                    <a:pt x="500" y="609"/>
                  </a:cubicBezTo>
                  <a:cubicBezTo>
                    <a:pt x="631" y="609"/>
                    <a:pt x="751" y="524"/>
                    <a:pt x="791" y="392"/>
                  </a:cubicBezTo>
                  <a:cubicBezTo>
                    <a:pt x="791" y="392"/>
                    <a:pt x="791" y="392"/>
                    <a:pt x="791" y="392"/>
                  </a:cubicBezTo>
                  <a:cubicBezTo>
                    <a:pt x="792" y="389"/>
                    <a:pt x="793" y="386"/>
                    <a:pt x="793" y="383"/>
                  </a:cubicBezTo>
                  <a:cubicBezTo>
                    <a:pt x="807" y="334"/>
                    <a:pt x="806" y="283"/>
                    <a:pt x="795" y="236"/>
                  </a:cubicBezTo>
                  <a:cubicBezTo>
                    <a:pt x="794" y="235"/>
                    <a:pt x="794" y="235"/>
                    <a:pt x="793" y="234"/>
                  </a:cubicBezTo>
                  <a:cubicBezTo>
                    <a:pt x="754" y="198"/>
                    <a:pt x="706" y="168"/>
                    <a:pt x="651" y="151"/>
                  </a:cubicBezTo>
                  <a:cubicBezTo>
                    <a:pt x="651" y="151"/>
                    <a:pt x="651" y="151"/>
                    <a:pt x="651" y="151"/>
                  </a:cubicBezTo>
                  <a:cubicBezTo>
                    <a:pt x="651" y="151"/>
                    <a:pt x="651" y="151"/>
                    <a:pt x="650" y="151"/>
                  </a:cubicBezTo>
                  <a:cubicBezTo>
                    <a:pt x="649" y="150"/>
                    <a:pt x="647" y="150"/>
                    <a:pt x="645" y="149"/>
                  </a:cubicBezTo>
                  <a:cubicBezTo>
                    <a:pt x="140" y="0"/>
                    <a:pt x="140" y="0"/>
                    <a:pt x="140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0" name="íšliḓé"/>
            <p:cNvSpPr/>
            <p:nvPr/>
          </p:nvSpPr>
          <p:spPr bwMode="auto">
            <a:xfrm>
              <a:off x="5029994" y="4392613"/>
              <a:ext cx="301625" cy="103187"/>
            </a:xfrm>
            <a:custGeom>
              <a:avLst/>
              <a:gdLst>
                <a:gd name="T0" fmla="*/ 208 w 708"/>
                <a:gd name="T1" fmla="*/ 0 h 242"/>
                <a:gd name="T2" fmla="*/ 0 w 708"/>
                <a:gd name="T3" fmla="*/ 84 h 242"/>
                <a:gd name="T4" fmla="*/ 0 w 708"/>
                <a:gd name="T5" fmla="*/ 84 h 242"/>
                <a:gd name="T6" fmla="*/ 0 w 708"/>
                <a:gd name="T7" fmla="*/ 84 h 242"/>
                <a:gd name="T8" fmla="*/ 69 w 708"/>
                <a:gd name="T9" fmla="*/ 77 h 242"/>
                <a:gd name="T10" fmla="*/ 164 w 708"/>
                <a:gd name="T11" fmla="*/ 90 h 242"/>
                <a:gd name="T12" fmla="*/ 173 w 708"/>
                <a:gd name="T13" fmla="*/ 92 h 242"/>
                <a:gd name="T14" fmla="*/ 677 w 708"/>
                <a:gd name="T15" fmla="*/ 242 h 242"/>
                <a:gd name="T16" fmla="*/ 708 w 708"/>
                <a:gd name="T17" fmla="*/ 135 h 242"/>
                <a:gd name="T18" fmla="*/ 708 w 708"/>
                <a:gd name="T19" fmla="*/ 135 h 242"/>
                <a:gd name="T20" fmla="*/ 479 w 708"/>
                <a:gd name="T21" fmla="*/ 67 h 242"/>
                <a:gd name="T22" fmla="*/ 469 w 708"/>
                <a:gd name="T23" fmla="*/ 65 h 242"/>
                <a:gd name="T24" fmla="*/ 395 w 708"/>
                <a:gd name="T25" fmla="*/ 43 h 242"/>
                <a:gd name="T26" fmla="*/ 296 w 708"/>
                <a:gd name="T27" fmla="*/ 13 h 242"/>
                <a:gd name="T28" fmla="*/ 208 w 708"/>
                <a:gd name="T2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8" h="242">
                  <a:moveTo>
                    <a:pt x="208" y="0"/>
                  </a:moveTo>
                  <a:cubicBezTo>
                    <a:pt x="130" y="0"/>
                    <a:pt x="55" y="31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3" y="80"/>
                    <a:pt x="46" y="77"/>
                    <a:pt x="69" y="77"/>
                  </a:cubicBezTo>
                  <a:cubicBezTo>
                    <a:pt x="100" y="77"/>
                    <a:pt x="132" y="81"/>
                    <a:pt x="164" y="90"/>
                  </a:cubicBezTo>
                  <a:cubicBezTo>
                    <a:pt x="167" y="91"/>
                    <a:pt x="170" y="92"/>
                    <a:pt x="173" y="92"/>
                  </a:cubicBezTo>
                  <a:cubicBezTo>
                    <a:pt x="677" y="242"/>
                    <a:pt x="677" y="242"/>
                    <a:pt x="677" y="242"/>
                  </a:cubicBezTo>
                  <a:cubicBezTo>
                    <a:pt x="708" y="135"/>
                    <a:pt x="708" y="135"/>
                    <a:pt x="708" y="135"/>
                  </a:cubicBezTo>
                  <a:cubicBezTo>
                    <a:pt x="708" y="135"/>
                    <a:pt x="708" y="135"/>
                    <a:pt x="708" y="135"/>
                  </a:cubicBezTo>
                  <a:cubicBezTo>
                    <a:pt x="479" y="67"/>
                    <a:pt x="479" y="67"/>
                    <a:pt x="479" y="67"/>
                  </a:cubicBezTo>
                  <a:cubicBezTo>
                    <a:pt x="469" y="65"/>
                    <a:pt x="469" y="65"/>
                    <a:pt x="469" y="65"/>
                  </a:cubicBezTo>
                  <a:cubicBezTo>
                    <a:pt x="395" y="43"/>
                    <a:pt x="395" y="43"/>
                    <a:pt x="395" y="43"/>
                  </a:cubicBezTo>
                  <a:cubicBezTo>
                    <a:pt x="296" y="13"/>
                    <a:pt x="296" y="13"/>
                    <a:pt x="296" y="13"/>
                  </a:cubicBezTo>
                  <a:cubicBezTo>
                    <a:pt x="267" y="5"/>
                    <a:pt x="237" y="0"/>
                    <a:pt x="208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1" name="íşḻídê"/>
            <p:cNvSpPr/>
            <p:nvPr/>
          </p:nvSpPr>
          <p:spPr bwMode="auto">
            <a:xfrm>
              <a:off x="4990307" y="4425950"/>
              <a:ext cx="327025" cy="271462"/>
            </a:xfrm>
            <a:custGeom>
              <a:avLst/>
              <a:gdLst>
                <a:gd name="T0" fmla="*/ 163 w 771"/>
                <a:gd name="T1" fmla="*/ 0 h 639"/>
                <a:gd name="T2" fmla="*/ 94 w 771"/>
                <a:gd name="T3" fmla="*/ 7 h 639"/>
                <a:gd name="T4" fmla="*/ 94 w 771"/>
                <a:gd name="T5" fmla="*/ 7 h 639"/>
                <a:gd name="T6" fmla="*/ 13 w 771"/>
                <a:gd name="T7" fmla="*/ 140 h 639"/>
                <a:gd name="T8" fmla="*/ 13 w 771"/>
                <a:gd name="T9" fmla="*/ 140 h 639"/>
                <a:gd name="T10" fmla="*/ 1 w 771"/>
                <a:gd name="T11" fmla="*/ 228 h 639"/>
                <a:gd name="T12" fmla="*/ 1 w 771"/>
                <a:gd name="T13" fmla="*/ 239 h 639"/>
                <a:gd name="T14" fmla="*/ 1 w 771"/>
                <a:gd name="T15" fmla="*/ 239 h 639"/>
                <a:gd name="T16" fmla="*/ 19 w 771"/>
                <a:gd name="T17" fmla="*/ 330 h 639"/>
                <a:gd name="T18" fmla="*/ 90 w 771"/>
                <a:gd name="T19" fmla="*/ 441 h 639"/>
                <a:gd name="T20" fmla="*/ 90 w 771"/>
                <a:gd name="T21" fmla="*/ 441 h 639"/>
                <a:gd name="T22" fmla="*/ 215 w 771"/>
                <a:gd name="T23" fmla="*/ 516 h 639"/>
                <a:gd name="T24" fmla="*/ 218 w 771"/>
                <a:gd name="T25" fmla="*/ 517 h 639"/>
                <a:gd name="T26" fmla="*/ 631 w 771"/>
                <a:gd name="T27" fmla="*/ 639 h 639"/>
                <a:gd name="T28" fmla="*/ 650 w 771"/>
                <a:gd name="T29" fmla="*/ 575 h 639"/>
                <a:gd name="T30" fmla="*/ 651 w 771"/>
                <a:gd name="T31" fmla="*/ 571 h 639"/>
                <a:gd name="T32" fmla="*/ 650 w 771"/>
                <a:gd name="T33" fmla="*/ 575 h 639"/>
                <a:gd name="T34" fmla="*/ 305 w 771"/>
                <a:gd name="T35" fmla="*/ 473 h 639"/>
                <a:gd name="T36" fmla="*/ 257 w 771"/>
                <a:gd name="T37" fmla="*/ 459 h 639"/>
                <a:gd name="T38" fmla="*/ 170 w 771"/>
                <a:gd name="T39" fmla="*/ 419 h 639"/>
                <a:gd name="T40" fmla="*/ 56 w 771"/>
                <a:gd name="T41" fmla="*/ 261 h 639"/>
                <a:gd name="T42" fmla="*/ 56 w 771"/>
                <a:gd name="T43" fmla="*/ 249 h 639"/>
                <a:gd name="T44" fmla="*/ 57 w 771"/>
                <a:gd name="T45" fmla="*/ 247 h 639"/>
                <a:gd name="T46" fmla="*/ 57 w 771"/>
                <a:gd name="T47" fmla="*/ 247 h 639"/>
                <a:gd name="T48" fmla="*/ 57 w 771"/>
                <a:gd name="T49" fmla="*/ 247 h 639"/>
                <a:gd name="T50" fmla="*/ 74 w 771"/>
                <a:gd name="T51" fmla="*/ 232 h 639"/>
                <a:gd name="T52" fmla="*/ 80 w 771"/>
                <a:gd name="T53" fmla="*/ 231 h 639"/>
                <a:gd name="T54" fmla="*/ 100 w 771"/>
                <a:gd name="T55" fmla="*/ 241 h 639"/>
                <a:gd name="T56" fmla="*/ 104 w 771"/>
                <a:gd name="T57" fmla="*/ 250 h 639"/>
                <a:gd name="T58" fmla="*/ 196 w 771"/>
                <a:gd name="T59" fmla="*/ 377 h 639"/>
                <a:gd name="T60" fmla="*/ 270 w 771"/>
                <a:gd name="T61" fmla="*/ 412 h 639"/>
                <a:gd name="T62" fmla="*/ 271 w 771"/>
                <a:gd name="T63" fmla="*/ 412 h 639"/>
                <a:gd name="T64" fmla="*/ 319 w 771"/>
                <a:gd name="T65" fmla="*/ 426 h 639"/>
                <a:gd name="T66" fmla="*/ 663 w 771"/>
                <a:gd name="T67" fmla="*/ 528 h 639"/>
                <a:gd name="T68" fmla="*/ 771 w 771"/>
                <a:gd name="T69" fmla="*/ 165 h 639"/>
                <a:gd name="T70" fmla="*/ 267 w 771"/>
                <a:gd name="T71" fmla="*/ 15 h 639"/>
                <a:gd name="T72" fmla="*/ 258 w 771"/>
                <a:gd name="T73" fmla="*/ 13 h 639"/>
                <a:gd name="T74" fmla="*/ 163 w 771"/>
                <a:gd name="T75" fmla="*/ 0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1" h="639">
                  <a:moveTo>
                    <a:pt x="163" y="0"/>
                  </a:moveTo>
                  <a:cubicBezTo>
                    <a:pt x="140" y="0"/>
                    <a:pt x="117" y="3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57" y="42"/>
                    <a:pt x="29" y="88"/>
                    <a:pt x="13" y="14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5" y="170"/>
                    <a:pt x="0" y="199"/>
                    <a:pt x="1" y="228"/>
                  </a:cubicBezTo>
                  <a:cubicBezTo>
                    <a:pt x="1" y="232"/>
                    <a:pt x="1" y="235"/>
                    <a:pt x="1" y="239"/>
                  </a:cubicBezTo>
                  <a:cubicBezTo>
                    <a:pt x="1" y="239"/>
                    <a:pt x="1" y="239"/>
                    <a:pt x="1" y="239"/>
                  </a:cubicBezTo>
                  <a:cubicBezTo>
                    <a:pt x="2" y="270"/>
                    <a:pt x="8" y="301"/>
                    <a:pt x="19" y="330"/>
                  </a:cubicBezTo>
                  <a:cubicBezTo>
                    <a:pt x="34" y="372"/>
                    <a:pt x="59" y="410"/>
                    <a:pt x="90" y="441"/>
                  </a:cubicBezTo>
                  <a:cubicBezTo>
                    <a:pt x="90" y="441"/>
                    <a:pt x="90" y="441"/>
                    <a:pt x="90" y="441"/>
                  </a:cubicBezTo>
                  <a:cubicBezTo>
                    <a:pt x="124" y="475"/>
                    <a:pt x="166" y="501"/>
                    <a:pt x="215" y="516"/>
                  </a:cubicBezTo>
                  <a:cubicBezTo>
                    <a:pt x="216" y="516"/>
                    <a:pt x="217" y="516"/>
                    <a:pt x="218" y="517"/>
                  </a:cubicBezTo>
                  <a:cubicBezTo>
                    <a:pt x="631" y="639"/>
                    <a:pt x="631" y="639"/>
                    <a:pt x="631" y="639"/>
                  </a:cubicBezTo>
                  <a:cubicBezTo>
                    <a:pt x="650" y="575"/>
                    <a:pt x="650" y="575"/>
                    <a:pt x="650" y="575"/>
                  </a:cubicBezTo>
                  <a:cubicBezTo>
                    <a:pt x="651" y="571"/>
                    <a:pt x="651" y="571"/>
                    <a:pt x="651" y="571"/>
                  </a:cubicBezTo>
                  <a:cubicBezTo>
                    <a:pt x="650" y="575"/>
                    <a:pt x="650" y="575"/>
                    <a:pt x="650" y="575"/>
                  </a:cubicBezTo>
                  <a:cubicBezTo>
                    <a:pt x="305" y="473"/>
                    <a:pt x="305" y="473"/>
                    <a:pt x="305" y="473"/>
                  </a:cubicBezTo>
                  <a:cubicBezTo>
                    <a:pt x="257" y="459"/>
                    <a:pt x="257" y="459"/>
                    <a:pt x="257" y="459"/>
                  </a:cubicBezTo>
                  <a:cubicBezTo>
                    <a:pt x="252" y="458"/>
                    <a:pt x="213" y="447"/>
                    <a:pt x="170" y="419"/>
                  </a:cubicBezTo>
                  <a:cubicBezTo>
                    <a:pt x="110" y="379"/>
                    <a:pt x="70" y="325"/>
                    <a:pt x="56" y="261"/>
                  </a:cubicBezTo>
                  <a:cubicBezTo>
                    <a:pt x="55" y="257"/>
                    <a:pt x="55" y="252"/>
                    <a:pt x="56" y="249"/>
                  </a:cubicBezTo>
                  <a:cubicBezTo>
                    <a:pt x="56" y="248"/>
                    <a:pt x="56" y="248"/>
                    <a:pt x="57" y="247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59" y="239"/>
                    <a:pt x="66" y="233"/>
                    <a:pt x="74" y="232"/>
                  </a:cubicBezTo>
                  <a:cubicBezTo>
                    <a:pt x="76" y="231"/>
                    <a:pt x="78" y="231"/>
                    <a:pt x="80" y="231"/>
                  </a:cubicBezTo>
                  <a:cubicBezTo>
                    <a:pt x="88" y="231"/>
                    <a:pt x="95" y="235"/>
                    <a:pt x="100" y="241"/>
                  </a:cubicBezTo>
                  <a:cubicBezTo>
                    <a:pt x="102" y="243"/>
                    <a:pt x="103" y="247"/>
                    <a:pt x="104" y="250"/>
                  </a:cubicBezTo>
                  <a:cubicBezTo>
                    <a:pt x="115" y="301"/>
                    <a:pt x="146" y="344"/>
                    <a:pt x="196" y="377"/>
                  </a:cubicBezTo>
                  <a:cubicBezTo>
                    <a:pt x="234" y="402"/>
                    <a:pt x="270" y="412"/>
                    <a:pt x="270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319" y="426"/>
                    <a:pt x="319" y="426"/>
                    <a:pt x="319" y="426"/>
                  </a:cubicBezTo>
                  <a:cubicBezTo>
                    <a:pt x="663" y="528"/>
                    <a:pt x="663" y="528"/>
                    <a:pt x="663" y="528"/>
                  </a:cubicBezTo>
                  <a:cubicBezTo>
                    <a:pt x="771" y="165"/>
                    <a:pt x="771" y="165"/>
                    <a:pt x="771" y="165"/>
                  </a:cubicBezTo>
                  <a:cubicBezTo>
                    <a:pt x="267" y="15"/>
                    <a:pt x="267" y="15"/>
                    <a:pt x="267" y="15"/>
                  </a:cubicBezTo>
                  <a:cubicBezTo>
                    <a:pt x="264" y="15"/>
                    <a:pt x="261" y="14"/>
                    <a:pt x="258" y="13"/>
                  </a:cubicBezTo>
                  <a:cubicBezTo>
                    <a:pt x="226" y="4"/>
                    <a:pt x="194" y="0"/>
                    <a:pt x="16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2" name="iśḷiḑé"/>
            <p:cNvSpPr/>
            <p:nvPr/>
          </p:nvSpPr>
          <p:spPr bwMode="auto">
            <a:xfrm>
              <a:off x="5266532" y="4651375"/>
              <a:ext cx="284163" cy="73025"/>
            </a:xfrm>
            <a:custGeom>
              <a:avLst/>
              <a:gdLst>
                <a:gd name="T0" fmla="*/ 667 w 669"/>
                <a:gd name="T1" fmla="*/ 92 h 174"/>
                <a:gd name="T2" fmla="*/ 667 w 669"/>
                <a:gd name="T3" fmla="*/ 93 h 174"/>
                <a:gd name="T4" fmla="*/ 667 w 669"/>
                <a:gd name="T5" fmla="*/ 93 h 174"/>
                <a:gd name="T6" fmla="*/ 667 w 669"/>
                <a:gd name="T7" fmla="*/ 92 h 174"/>
                <a:gd name="T8" fmla="*/ 13 w 669"/>
                <a:gd name="T9" fmla="*/ 0 h 174"/>
                <a:gd name="T10" fmla="*/ 1 w 669"/>
                <a:gd name="T11" fmla="*/ 43 h 174"/>
                <a:gd name="T12" fmla="*/ 0 w 669"/>
                <a:gd name="T13" fmla="*/ 47 h 174"/>
                <a:gd name="T14" fmla="*/ 0 w 669"/>
                <a:gd name="T15" fmla="*/ 47 h 174"/>
                <a:gd name="T16" fmla="*/ 335 w 669"/>
                <a:gd name="T17" fmla="*/ 147 h 174"/>
                <a:gd name="T18" fmla="*/ 383 w 669"/>
                <a:gd name="T19" fmla="*/ 161 h 174"/>
                <a:gd name="T20" fmla="*/ 478 w 669"/>
                <a:gd name="T21" fmla="*/ 174 h 174"/>
                <a:gd name="T22" fmla="*/ 478 w 669"/>
                <a:gd name="T23" fmla="*/ 174 h 174"/>
                <a:gd name="T24" fmla="*/ 660 w 669"/>
                <a:gd name="T25" fmla="*/ 104 h 174"/>
                <a:gd name="T26" fmla="*/ 667 w 669"/>
                <a:gd name="T27" fmla="*/ 94 h 174"/>
                <a:gd name="T28" fmla="*/ 667 w 669"/>
                <a:gd name="T29" fmla="*/ 93 h 174"/>
                <a:gd name="T30" fmla="*/ 667 w 669"/>
                <a:gd name="T31" fmla="*/ 92 h 174"/>
                <a:gd name="T32" fmla="*/ 660 w 669"/>
                <a:gd name="T33" fmla="*/ 70 h 174"/>
                <a:gd name="T34" fmla="*/ 643 w 669"/>
                <a:gd name="T35" fmla="*/ 62 h 174"/>
                <a:gd name="T36" fmla="*/ 634 w 669"/>
                <a:gd name="T37" fmla="*/ 64 h 174"/>
                <a:gd name="T38" fmla="*/ 626 w 669"/>
                <a:gd name="T39" fmla="*/ 69 h 174"/>
                <a:gd name="T40" fmla="*/ 480 w 669"/>
                <a:gd name="T41" fmla="*/ 125 h 174"/>
                <a:gd name="T42" fmla="*/ 478 w 669"/>
                <a:gd name="T43" fmla="*/ 125 h 174"/>
                <a:gd name="T44" fmla="*/ 398 w 669"/>
                <a:gd name="T45" fmla="*/ 114 h 174"/>
                <a:gd name="T46" fmla="*/ 397 w 669"/>
                <a:gd name="T47" fmla="*/ 114 h 174"/>
                <a:gd name="T48" fmla="*/ 349 w 669"/>
                <a:gd name="T49" fmla="*/ 100 h 174"/>
                <a:gd name="T50" fmla="*/ 14 w 669"/>
                <a:gd name="T51" fmla="*/ 0 h 174"/>
                <a:gd name="T52" fmla="*/ 13 w 669"/>
                <a:gd name="T5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9" h="174">
                  <a:moveTo>
                    <a:pt x="667" y="92"/>
                  </a:moveTo>
                  <a:cubicBezTo>
                    <a:pt x="667" y="92"/>
                    <a:pt x="667" y="92"/>
                    <a:pt x="667" y="93"/>
                  </a:cubicBezTo>
                  <a:cubicBezTo>
                    <a:pt x="667" y="93"/>
                    <a:pt x="667" y="93"/>
                    <a:pt x="667" y="93"/>
                  </a:cubicBezTo>
                  <a:cubicBezTo>
                    <a:pt x="667" y="92"/>
                    <a:pt x="667" y="92"/>
                    <a:pt x="667" y="92"/>
                  </a:cubicBezTo>
                  <a:moveTo>
                    <a:pt x="13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83" y="161"/>
                    <a:pt x="383" y="161"/>
                    <a:pt x="383" y="161"/>
                  </a:cubicBezTo>
                  <a:cubicBezTo>
                    <a:pt x="388" y="162"/>
                    <a:pt x="427" y="174"/>
                    <a:pt x="478" y="174"/>
                  </a:cubicBezTo>
                  <a:cubicBezTo>
                    <a:pt x="478" y="174"/>
                    <a:pt x="478" y="174"/>
                    <a:pt x="478" y="174"/>
                  </a:cubicBezTo>
                  <a:cubicBezTo>
                    <a:pt x="550" y="174"/>
                    <a:pt x="613" y="150"/>
                    <a:pt x="660" y="104"/>
                  </a:cubicBezTo>
                  <a:cubicBezTo>
                    <a:pt x="663" y="101"/>
                    <a:pt x="665" y="98"/>
                    <a:pt x="667" y="94"/>
                  </a:cubicBezTo>
                  <a:cubicBezTo>
                    <a:pt x="667" y="93"/>
                    <a:pt x="667" y="93"/>
                    <a:pt x="667" y="93"/>
                  </a:cubicBezTo>
                  <a:cubicBezTo>
                    <a:pt x="667" y="92"/>
                    <a:pt x="667" y="92"/>
                    <a:pt x="667" y="92"/>
                  </a:cubicBezTo>
                  <a:cubicBezTo>
                    <a:pt x="669" y="84"/>
                    <a:pt x="667" y="76"/>
                    <a:pt x="660" y="70"/>
                  </a:cubicBezTo>
                  <a:cubicBezTo>
                    <a:pt x="656" y="65"/>
                    <a:pt x="649" y="62"/>
                    <a:pt x="643" y="62"/>
                  </a:cubicBezTo>
                  <a:cubicBezTo>
                    <a:pt x="640" y="62"/>
                    <a:pt x="637" y="63"/>
                    <a:pt x="634" y="64"/>
                  </a:cubicBezTo>
                  <a:cubicBezTo>
                    <a:pt x="631" y="65"/>
                    <a:pt x="628" y="67"/>
                    <a:pt x="626" y="69"/>
                  </a:cubicBezTo>
                  <a:cubicBezTo>
                    <a:pt x="588" y="106"/>
                    <a:pt x="539" y="125"/>
                    <a:pt x="480" y="125"/>
                  </a:cubicBezTo>
                  <a:cubicBezTo>
                    <a:pt x="479" y="125"/>
                    <a:pt x="478" y="125"/>
                    <a:pt x="478" y="125"/>
                  </a:cubicBezTo>
                  <a:cubicBezTo>
                    <a:pt x="433" y="125"/>
                    <a:pt x="399" y="114"/>
                    <a:pt x="398" y="114"/>
                  </a:cubicBezTo>
                  <a:cubicBezTo>
                    <a:pt x="397" y="114"/>
                    <a:pt x="397" y="114"/>
                    <a:pt x="397" y="114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3" name="ï$ḻïḑê"/>
            <p:cNvSpPr/>
            <p:nvPr/>
          </p:nvSpPr>
          <p:spPr bwMode="auto">
            <a:xfrm>
              <a:off x="5014119" y="4524375"/>
              <a:ext cx="258763" cy="146050"/>
            </a:xfrm>
            <a:custGeom>
              <a:avLst/>
              <a:gdLst>
                <a:gd name="T0" fmla="*/ 25 w 608"/>
                <a:gd name="T1" fmla="*/ 0 h 344"/>
                <a:gd name="T2" fmla="*/ 19 w 608"/>
                <a:gd name="T3" fmla="*/ 1 h 344"/>
                <a:gd name="T4" fmla="*/ 2 w 608"/>
                <a:gd name="T5" fmla="*/ 16 h 344"/>
                <a:gd name="T6" fmla="*/ 2 w 608"/>
                <a:gd name="T7" fmla="*/ 16 h 344"/>
                <a:gd name="T8" fmla="*/ 2 w 608"/>
                <a:gd name="T9" fmla="*/ 16 h 344"/>
                <a:gd name="T10" fmla="*/ 1 w 608"/>
                <a:gd name="T11" fmla="*/ 18 h 344"/>
                <a:gd name="T12" fmla="*/ 1 w 608"/>
                <a:gd name="T13" fmla="*/ 30 h 344"/>
                <a:gd name="T14" fmla="*/ 115 w 608"/>
                <a:gd name="T15" fmla="*/ 188 h 344"/>
                <a:gd name="T16" fmla="*/ 202 w 608"/>
                <a:gd name="T17" fmla="*/ 228 h 344"/>
                <a:gd name="T18" fmla="*/ 250 w 608"/>
                <a:gd name="T19" fmla="*/ 242 h 344"/>
                <a:gd name="T20" fmla="*/ 595 w 608"/>
                <a:gd name="T21" fmla="*/ 344 h 344"/>
                <a:gd name="T22" fmla="*/ 596 w 608"/>
                <a:gd name="T23" fmla="*/ 340 h 344"/>
                <a:gd name="T24" fmla="*/ 608 w 608"/>
                <a:gd name="T25" fmla="*/ 297 h 344"/>
                <a:gd name="T26" fmla="*/ 264 w 608"/>
                <a:gd name="T27" fmla="*/ 195 h 344"/>
                <a:gd name="T28" fmla="*/ 216 w 608"/>
                <a:gd name="T29" fmla="*/ 181 h 344"/>
                <a:gd name="T30" fmla="*/ 215 w 608"/>
                <a:gd name="T31" fmla="*/ 181 h 344"/>
                <a:gd name="T32" fmla="*/ 141 w 608"/>
                <a:gd name="T33" fmla="*/ 146 h 344"/>
                <a:gd name="T34" fmla="*/ 49 w 608"/>
                <a:gd name="T35" fmla="*/ 19 h 344"/>
                <a:gd name="T36" fmla="*/ 45 w 608"/>
                <a:gd name="T37" fmla="*/ 10 h 344"/>
                <a:gd name="T38" fmla="*/ 25 w 608"/>
                <a:gd name="T39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8" h="344">
                  <a:moveTo>
                    <a:pt x="25" y="0"/>
                  </a:moveTo>
                  <a:cubicBezTo>
                    <a:pt x="23" y="0"/>
                    <a:pt x="21" y="0"/>
                    <a:pt x="19" y="1"/>
                  </a:cubicBezTo>
                  <a:cubicBezTo>
                    <a:pt x="11" y="2"/>
                    <a:pt x="4" y="8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21"/>
                    <a:pt x="0" y="26"/>
                    <a:pt x="1" y="30"/>
                  </a:cubicBezTo>
                  <a:cubicBezTo>
                    <a:pt x="15" y="94"/>
                    <a:pt x="55" y="148"/>
                    <a:pt x="115" y="188"/>
                  </a:cubicBezTo>
                  <a:cubicBezTo>
                    <a:pt x="158" y="216"/>
                    <a:pt x="197" y="227"/>
                    <a:pt x="202" y="228"/>
                  </a:cubicBezTo>
                  <a:cubicBezTo>
                    <a:pt x="250" y="242"/>
                    <a:pt x="250" y="242"/>
                    <a:pt x="250" y="242"/>
                  </a:cubicBezTo>
                  <a:cubicBezTo>
                    <a:pt x="595" y="344"/>
                    <a:pt x="595" y="344"/>
                    <a:pt x="595" y="344"/>
                  </a:cubicBezTo>
                  <a:cubicBezTo>
                    <a:pt x="596" y="340"/>
                    <a:pt x="596" y="340"/>
                    <a:pt x="596" y="340"/>
                  </a:cubicBezTo>
                  <a:cubicBezTo>
                    <a:pt x="608" y="297"/>
                    <a:pt x="608" y="297"/>
                    <a:pt x="608" y="2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16" y="181"/>
                    <a:pt x="216" y="181"/>
                    <a:pt x="216" y="181"/>
                  </a:cubicBezTo>
                  <a:cubicBezTo>
                    <a:pt x="215" y="181"/>
                    <a:pt x="215" y="181"/>
                    <a:pt x="215" y="181"/>
                  </a:cubicBezTo>
                  <a:cubicBezTo>
                    <a:pt x="215" y="181"/>
                    <a:pt x="179" y="171"/>
                    <a:pt x="141" y="146"/>
                  </a:cubicBezTo>
                  <a:cubicBezTo>
                    <a:pt x="91" y="113"/>
                    <a:pt x="60" y="70"/>
                    <a:pt x="49" y="19"/>
                  </a:cubicBezTo>
                  <a:cubicBezTo>
                    <a:pt x="48" y="16"/>
                    <a:pt x="47" y="12"/>
                    <a:pt x="45" y="10"/>
                  </a:cubicBezTo>
                  <a:cubicBezTo>
                    <a:pt x="40" y="4"/>
                    <a:pt x="33" y="0"/>
                    <a:pt x="25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4" name="ísļïḋe"/>
            <p:cNvSpPr/>
            <p:nvPr/>
          </p:nvSpPr>
          <p:spPr bwMode="auto">
            <a:xfrm>
              <a:off x="5742782" y="4281488"/>
              <a:ext cx="276225" cy="263525"/>
            </a:xfrm>
            <a:custGeom>
              <a:avLst/>
              <a:gdLst>
                <a:gd name="T0" fmla="*/ 0 w 648"/>
                <a:gd name="T1" fmla="*/ 254 h 616"/>
                <a:gd name="T2" fmla="*/ 176 w 648"/>
                <a:gd name="T3" fmla="*/ 359 h 616"/>
                <a:gd name="T4" fmla="*/ 265 w 648"/>
                <a:gd name="T5" fmla="*/ 411 h 616"/>
                <a:gd name="T6" fmla="*/ 548 w 648"/>
                <a:gd name="T7" fmla="*/ 579 h 616"/>
                <a:gd name="T8" fmla="*/ 648 w 648"/>
                <a:gd name="T9" fmla="*/ 616 h 616"/>
                <a:gd name="T10" fmla="*/ 648 w 648"/>
                <a:gd name="T11" fmla="*/ 616 h 616"/>
                <a:gd name="T12" fmla="*/ 548 w 648"/>
                <a:gd name="T13" fmla="*/ 579 h 616"/>
                <a:gd name="T14" fmla="*/ 176 w 648"/>
                <a:gd name="T15" fmla="*/ 359 h 616"/>
                <a:gd name="T16" fmla="*/ 210 w 648"/>
                <a:gd name="T17" fmla="*/ 301 h 616"/>
                <a:gd name="T18" fmla="*/ 210 w 648"/>
                <a:gd name="T19" fmla="*/ 301 h 616"/>
                <a:gd name="T20" fmla="*/ 176 w 648"/>
                <a:gd name="T21" fmla="*/ 358 h 616"/>
                <a:gd name="T22" fmla="*/ 0 w 648"/>
                <a:gd name="T23" fmla="*/ 254 h 616"/>
                <a:gd name="T24" fmla="*/ 389 w 648"/>
                <a:gd name="T25" fmla="*/ 0 h 616"/>
                <a:gd name="T26" fmla="*/ 388 w 648"/>
                <a:gd name="T27" fmla="*/ 0 h 616"/>
                <a:gd name="T28" fmla="*/ 235 w 648"/>
                <a:gd name="T29" fmla="*/ 259 h 616"/>
                <a:gd name="T30" fmla="*/ 235 w 648"/>
                <a:gd name="T31" fmla="*/ 259 h 616"/>
                <a:gd name="T32" fmla="*/ 389 w 648"/>
                <a:gd name="T33" fmla="*/ 0 h 616"/>
                <a:gd name="T34" fmla="*/ 541 w 648"/>
                <a:gd name="T35" fmla="*/ 0 h 616"/>
                <a:gd name="T36" fmla="*/ 541 w 648"/>
                <a:gd name="T37" fmla="*/ 0 h 616"/>
                <a:gd name="T38" fmla="*/ 648 w 648"/>
                <a:gd name="T39" fmla="*/ 63 h 616"/>
                <a:gd name="T40" fmla="*/ 648 w 648"/>
                <a:gd name="T41" fmla="*/ 63 h 616"/>
                <a:gd name="T42" fmla="*/ 541 w 648"/>
                <a:gd name="T43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8" h="616">
                  <a:moveTo>
                    <a:pt x="0" y="254"/>
                  </a:moveTo>
                  <a:cubicBezTo>
                    <a:pt x="176" y="359"/>
                    <a:pt x="176" y="359"/>
                    <a:pt x="176" y="359"/>
                  </a:cubicBezTo>
                  <a:cubicBezTo>
                    <a:pt x="265" y="411"/>
                    <a:pt x="265" y="411"/>
                    <a:pt x="265" y="411"/>
                  </a:cubicBezTo>
                  <a:cubicBezTo>
                    <a:pt x="548" y="579"/>
                    <a:pt x="548" y="579"/>
                    <a:pt x="548" y="579"/>
                  </a:cubicBezTo>
                  <a:cubicBezTo>
                    <a:pt x="579" y="597"/>
                    <a:pt x="613" y="610"/>
                    <a:pt x="648" y="616"/>
                  </a:cubicBezTo>
                  <a:cubicBezTo>
                    <a:pt x="648" y="616"/>
                    <a:pt x="648" y="616"/>
                    <a:pt x="648" y="616"/>
                  </a:cubicBezTo>
                  <a:cubicBezTo>
                    <a:pt x="613" y="610"/>
                    <a:pt x="579" y="597"/>
                    <a:pt x="548" y="579"/>
                  </a:cubicBezTo>
                  <a:cubicBezTo>
                    <a:pt x="176" y="359"/>
                    <a:pt x="176" y="359"/>
                    <a:pt x="176" y="359"/>
                  </a:cubicBezTo>
                  <a:cubicBezTo>
                    <a:pt x="210" y="301"/>
                    <a:pt x="210" y="301"/>
                    <a:pt x="210" y="301"/>
                  </a:cubicBezTo>
                  <a:cubicBezTo>
                    <a:pt x="210" y="301"/>
                    <a:pt x="210" y="301"/>
                    <a:pt x="210" y="301"/>
                  </a:cubicBezTo>
                  <a:cubicBezTo>
                    <a:pt x="176" y="358"/>
                    <a:pt x="176" y="358"/>
                    <a:pt x="176" y="358"/>
                  </a:cubicBezTo>
                  <a:cubicBezTo>
                    <a:pt x="0" y="254"/>
                    <a:pt x="0" y="254"/>
                    <a:pt x="0" y="254"/>
                  </a:cubicBezTo>
                  <a:moveTo>
                    <a:pt x="389" y="0"/>
                  </a:moveTo>
                  <a:cubicBezTo>
                    <a:pt x="388" y="0"/>
                    <a:pt x="388" y="0"/>
                    <a:pt x="388" y="0"/>
                  </a:cubicBezTo>
                  <a:cubicBezTo>
                    <a:pt x="235" y="259"/>
                    <a:pt x="235" y="259"/>
                    <a:pt x="235" y="259"/>
                  </a:cubicBezTo>
                  <a:cubicBezTo>
                    <a:pt x="235" y="259"/>
                    <a:pt x="235" y="259"/>
                    <a:pt x="235" y="259"/>
                  </a:cubicBezTo>
                  <a:cubicBezTo>
                    <a:pt x="389" y="0"/>
                    <a:pt x="389" y="0"/>
                    <a:pt x="389" y="0"/>
                  </a:cubicBezTo>
                  <a:moveTo>
                    <a:pt x="541" y="0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648" y="63"/>
                    <a:pt x="648" y="63"/>
                    <a:pt x="648" y="63"/>
                  </a:cubicBezTo>
                  <a:cubicBezTo>
                    <a:pt x="648" y="63"/>
                    <a:pt x="648" y="63"/>
                    <a:pt x="648" y="63"/>
                  </a:cubicBezTo>
                  <a:cubicBezTo>
                    <a:pt x="541" y="0"/>
                    <a:pt x="541" y="0"/>
                    <a:pt x="541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5" name="íṥļîďe"/>
            <p:cNvSpPr/>
            <p:nvPr/>
          </p:nvSpPr>
          <p:spPr bwMode="auto">
            <a:xfrm>
              <a:off x="5972969" y="4281488"/>
              <a:ext cx="46038" cy="26987"/>
            </a:xfrm>
            <a:custGeom>
              <a:avLst/>
              <a:gdLst>
                <a:gd name="T0" fmla="*/ 29 w 29"/>
                <a:gd name="T1" fmla="*/ 0 h 17"/>
                <a:gd name="T2" fmla="*/ 0 w 29"/>
                <a:gd name="T3" fmla="*/ 0 h 17"/>
                <a:gd name="T4" fmla="*/ 29 w 29"/>
                <a:gd name="T5" fmla="*/ 17 h 17"/>
                <a:gd name="T6" fmla="*/ 29 w 2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lnTo>
                    <a:pt x="0" y="0"/>
                  </a:lnTo>
                  <a:lnTo>
                    <a:pt x="29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6" name="íṣ1îḓé"/>
            <p:cNvSpPr/>
            <p:nvPr/>
          </p:nvSpPr>
          <p:spPr bwMode="auto">
            <a:xfrm>
              <a:off x="5972969" y="4281488"/>
              <a:ext cx="46038" cy="26987"/>
            </a:xfrm>
            <a:custGeom>
              <a:avLst/>
              <a:gdLst>
                <a:gd name="T0" fmla="*/ 29 w 29"/>
                <a:gd name="T1" fmla="*/ 0 h 17"/>
                <a:gd name="T2" fmla="*/ 0 w 29"/>
                <a:gd name="T3" fmla="*/ 0 h 17"/>
                <a:gd name="T4" fmla="*/ 29 w 29"/>
                <a:gd name="T5" fmla="*/ 17 h 17"/>
                <a:gd name="T6" fmla="*/ 29 w 29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7">
                  <a:moveTo>
                    <a:pt x="29" y="0"/>
                  </a:moveTo>
                  <a:lnTo>
                    <a:pt x="0" y="0"/>
                  </a:lnTo>
                  <a:lnTo>
                    <a:pt x="29" y="17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7" name="ïṣľíḑê"/>
            <p:cNvSpPr/>
            <p:nvPr/>
          </p:nvSpPr>
          <p:spPr bwMode="auto">
            <a:xfrm>
              <a:off x="5817394" y="4281488"/>
              <a:ext cx="201613" cy="263525"/>
            </a:xfrm>
            <a:custGeom>
              <a:avLst/>
              <a:gdLst>
                <a:gd name="T0" fmla="*/ 34 w 472"/>
                <a:gd name="T1" fmla="*/ 301 h 616"/>
                <a:gd name="T2" fmla="*/ 0 w 472"/>
                <a:gd name="T3" fmla="*/ 359 h 616"/>
                <a:gd name="T4" fmla="*/ 372 w 472"/>
                <a:gd name="T5" fmla="*/ 579 h 616"/>
                <a:gd name="T6" fmla="*/ 472 w 472"/>
                <a:gd name="T7" fmla="*/ 616 h 616"/>
                <a:gd name="T8" fmla="*/ 472 w 472"/>
                <a:gd name="T9" fmla="*/ 543 h 616"/>
                <a:gd name="T10" fmla="*/ 467 w 472"/>
                <a:gd name="T11" fmla="*/ 542 h 616"/>
                <a:gd name="T12" fmla="*/ 378 w 472"/>
                <a:gd name="T13" fmla="*/ 505 h 616"/>
                <a:gd name="T14" fmla="*/ 335 w 472"/>
                <a:gd name="T15" fmla="*/ 480 h 616"/>
                <a:gd name="T16" fmla="*/ 34 w 472"/>
                <a:gd name="T17" fmla="*/ 301 h 616"/>
                <a:gd name="T18" fmla="*/ 365 w 472"/>
                <a:gd name="T19" fmla="*/ 0 h 616"/>
                <a:gd name="T20" fmla="*/ 213 w 472"/>
                <a:gd name="T21" fmla="*/ 0 h 616"/>
                <a:gd name="T22" fmla="*/ 59 w 472"/>
                <a:gd name="T23" fmla="*/ 259 h 616"/>
                <a:gd name="T24" fmla="*/ 360 w 472"/>
                <a:gd name="T25" fmla="*/ 438 h 616"/>
                <a:gd name="T26" fmla="*/ 403 w 472"/>
                <a:gd name="T27" fmla="*/ 463 h 616"/>
                <a:gd name="T28" fmla="*/ 404 w 472"/>
                <a:gd name="T29" fmla="*/ 464 h 616"/>
                <a:gd name="T30" fmla="*/ 472 w 472"/>
                <a:gd name="T31" fmla="*/ 492 h 616"/>
                <a:gd name="T32" fmla="*/ 472 w 472"/>
                <a:gd name="T33" fmla="*/ 63 h 616"/>
                <a:gd name="T34" fmla="*/ 365 w 472"/>
                <a:gd name="T3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2" h="616">
                  <a:moveTo>
                    <a:pt x="34" y="301"/>
                  </a:moveTo>
                  <a:cubicBezTo>
                    <a:pt x="0" y="359"/>
                    <a:pt x="0" y="359"/>
                    <a:pt x="0" y="359"/>
                  </a:cubicBezTo>
                  <a:cubicBezTo>
                    <a:pt x="372" y="579"/>
                    <a:pt x="372" y="579"/>
                    <a:pt x="372" y="579"/>
                  </a:cubicBezTo>
                  <a:cubicBezTo>
                    <a:pt x="403" y="597"/>
                    <a:pt x="437" y="610"/>
                    <a:pt x="472" y="616"/>
                  </a:cubicBezTo>
                  <a:cubicBezTo>
                    <a:pt x="472" y="543"/>
                    <a:pt x="472" y="543"/>
                    <a:pt x="472" y="543"/>
                  </a:cubicBezTo>
                  <a:cubicBezTo>
                    <a:pt x="470" y="542"/>
                    <a:pt x="468" y="542"/>
                    <a:pt x="467" y="542"/>
                  </a:cubicBezTo>
                  <a:cubicBezTo>
                    <a:pt x="417" y="529"/>
                    <a:pt x="383" y="508"/>
                    <a:pt x="378" y="505"/>
                  </a:cubicBezTo>
                  <a:cubicBezTo>
                    <a:pt x="335" y="480"/>
                    <a:pt x="335" y="480"/>
                    <a:pt x="335" y="480"/>
                  </a:cubicBezTo>
                  <a:cubicBezTo>
                    <a:pt x="34" y="301"/>
                    <a:pt x="34" y="301"/>
                    <a:pt x="34" y="301"/>
                  </a:cubicBezTo>
                  <a:moveTo>
                    <a:pt x="365" y="0"/>
                  </a:moveTo>
                  <a:cubicBezTo>
                    <a:pt x="213" y="0"/>
                    <a:pt x="213" y="0"/>
                    <a:pt x="213" y="0"/>
                  </a:cubicBezTo>
                  <a:cubicBezTo>
                    <a:pt x="59" y="259"/>
                    <a:pt x="59" y="259"/>
                    <a:pt x="59" y="259"/>
                  </a:cubicBezTo>
                  <a:cubicBezTo>
                    <a:pt x="360" y="438"/>
                    <a:pt x="360" y="438"/>
                    <a:pt x="360" y="438"/>
                  </a:cubicBezTo>
                  <a:cubicBezTo>
                    <a:pt x="403" y="463"/>
                    <a:pt x="403" y="463"/>
                    <a:pt x="403" y="463"/>
                  </a:cubicBezTo>
                  <a:cubicBezTo>
                    <a:pt x="404" y="464"/>
                    <a:pt x="404" y="464"/>
                    <a:pt x="404" y="464"/>
                  </a:cubicBezTo>
                  <a:cubicBezTo>
                    <a:pt x="404" y="464"/>
                    <a:pt x="432" y="481"/>
                    <a:pt x="472" y="492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365" y="0"/>
                    <a:pt x="365" y="0"/>
                    <a:pt x="365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8" name="î$ḷíḋè"/>
            <p:cNvSpPr/>
            <p:nvPr/>
          </p:nvSpPr>
          <p:spPr bwMode="auto">
            <a:xfrm>
              <a:off x="5607844" y="4281488"/>
              <a:ext cx="300038" cy="152400"/>
            </a:xfrm>
            <a:custGeom>
              <a:avLst/>
              <a:gdLst>
                <a:gd name="T0" fmla="*/ 706 w 706"/>
                <a:gd name="T1" fmla="*/ 0 h 358"/>
                <a:gd name="T2" fmla="*/ 139 w 706"/>
                <a:gd name="T3" fmla="*/ 0 h 358"/>
                <a:gd name="T4" fmla="*/ 200 w 706"/>
                <a:gd name="T5" fmla="*/ 50 h 358"/>
                <a:gd name="T6" fmla="*/ 201 w 706"/>
                <a:gd name="T7" fmla="*/ 51 h 358"/>
                <a:gd name="T8" fmla="*/ 244 w 706"/>
                <a:gd name="T9" fmla="*/ 76 h 358"/>
                <a:gd name="T10" fmla="*/ 553 w 706"/>
                <a:gd name="T11" fmla="*/ 259 h 358"/>
                <a:gd name="T12" fmla="*/ 528 w 706"/>
                <a:gd name="T13" fmla="*/ 301 h 358"/>
                <a:gd name="T14" fmla="*/ 219 w 706"/>
                <a:gd name="T15" fmla="*/ 118 h 358"/>
                <a:gd name="T16" fmla="*/ 176 w 706"/>
                <a:gd name="T17" fmla="*/ 93 h 358"/>
                <a:gd name="T18" fmla="*/ 101 w 706"/>
                <a:gd name="T19" fmla="*/ 32 h 358"/>
                <a:gd name="T20" fmla="*/ 75 w 706"/>
                <a:gd name="T21" fmla="*/ 0 h 358"/>
                <a:gd name="T22" fmla="*/ 0 w 706"/>
                <a:gd name="T23" fmla="*/ 0 h 358"/>
                <a:gd name="T24" fmla="*/ 8 w 706"/>
                <a:gd name="T25" fmla="*/ 17 h 358"/>
                <a:gd name="T26" fmla="*/ 8 w 706"/>
                <a:gd name="T27" fmla="*/ 17 h 358"/>
                <a:gd name="T28" fmla="*/ 26 w 706"/>
                <a:gd name="T29" fmla="*/ 47 h 358"/>
                <a:gd name="T30" fmla="*/ 26 w 706"/>
                <a:gd name="T31" fmla="*/ 47 h 358"/>
                <a:gd name="T32" fmla="*/ 87 w 706"/>
                <a:gd name="T33" fmla="*/ 113 h 358"/>
                <a:gd name="T34" fmla="*/ 124 w 706"/>
                <a:gd name="T35" fmla="*/ 139 h 358"/>
                <a:gd name="T36" fmla="*/ 162 w 706"/>
                <a:gd name="T37" fmla="*/ 162 h 358"/>
                <a:gd name="T38" fmla="*/ 318 w 706"/>
                <a:gd name="T39" fmla="*/ 254 h 358"/>
                <a:gd name="T40" fmla="*/ 494 w 706"/>
                <a:gd name="T41" fmla="*/ 358 h 358"/>
                <a:gd name="T42" fmla="*/ 528 w 706"/>
                <a:gd name="T43" fmla="*/ 301 h 358"/>
                <a:gd name="T44" fmla="*/ 528 w 706"/>
                <a:gd name="T45" fmla="*/ 301 h 358"/>
                <a:gd name="T46" fmla="*/ 553 w 706"/>
                <a:gd name="T47" fmla="*/ 259 h 358"/>
                <a:gd name="T48" fmla="*/ 706 w 706"/>
                <a:gd name="T4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6" h="358">
                  <a:moveTo>
                    <a:pt x="706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69" y="32"/>
                    <a:pt x="200" y="50"/>
                    <a:pt x="200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553" y="259"/>
                    <a:pt x="553" y="259"/>
                    <a:pt x="553" y="259"/>
                  </a:cubicBezTo>
                  <a:cubicBezTo>
                    <a:pt x="528" y="301"/>
                    <a:pt x="528" y="301"/>
                    <a:pt x="528" y="301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176" y="93"/>
                    <a:pt x="176" y="93"/>
                    <a:pt x="176" y="93"/>
                  </a:cubicBezTo>
                  <a:cubicBezTo>
                    <a:pt x="171" y="90"/>
                    <a:pt x="136" y="70"/>
                    <a:pt x="101" y="32"/>
                  </a:cubicBezTo>
                  <a:cubicBezTo>
                    <a:pt x="92" y="22"/>
                    <a:pt x="83" y="11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6" y="11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4" y="27"/>
                    <a:pt x="20" y="3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43" y="71"/>
                    <a:pt x="63" y="94"/>
                    <a:pt x="87" y="113"/>
                  </a:cubicBezTo>
                  <a:cubicBezTo>
                    <a:pt x="98" y="123"/>
                    <a:pt x="111" y="131"/>
                    <a:pt x="124" y="13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494" y="358"/>
                    <a:pt x="494" y="358"/>
                    <a:pt x="494" y="358"/>
                  </a:cubicBezTo>
                  <a:cubicBezTo>
                    <a:pt x="528" y="301"/>
                    <a:pt x="528" y="301"/>
                    <a:pt x="528" y="301"/>
                  </a:cubicBezTo>
                  <a:cubicBezTo>
                    <a:pt x="528" y="301"/>
                    <a:pt x="528" y="301"/>
                    <a:pt x="528" y="301"/>
                  </a:cubicBezTo>
                  <a:cubicBezTo>
                    <a:pt x="553" y="259"/>
                    <a:pt x="553" y="259"/>
                    <a:pt x="553" y="259"/>
                  </a:cubicBezTo>
                  <a:cubicBezTo>
                    <a:pt x="706" y="0"/>
                    <a:pt x="706" y="0"/>
                    <a:pt x="706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9" name="íŝlîďé"/>
            <p:cNvSpPr/>
            <p:nvPr/>
          </p:nvSpPr>
          <p:spPr bwMode="auto">
            <a:xfrm>
              <a:off x="5831682" y="4392613"/>
              <a:ext cx="187325" cy="120650"/>
            </a:xfrm>
            <a:custGeom>
              <a:avLst/>
              <a:gdLst>
                <a:gd name="T0" fmla="*/ 25 w 438"/>
                <a:gd name="T1" fmla="*/ 0 h 284"/>
                <a:gd name="T2" fmla="*/ 0 w 438"/>
                <a:gd name="T3" fmla="*/ 42 h 284"/>
                <a:gd name="T4" fmla="*/ 0 w 438"/>
                <a:gd name="T5" fmla="*/ 42 h 284"/>
                <a:gd name="T6" fmla="*/ 301 w 438"/>
                <a:gd name="T7" fmla="*/ 221 h 284"/>
                <a:gd name="T8" fmla="*/ 344 w 438"/>
                <a:gd name="T9" fmla="*/ 246 h 284"/>
                <a:gd name="T10" fmla="*/ 433 w 438"/>
                <a:gd name="T11" fmla="*/ 283 h 284"/>
                <a:gd name="T12" fmla="*/ 438 w 438"/>
                <a:gd name="T13" fmla="*/ 284 h 284"/>
                <a:gd name="T14" fmla="*/ 438 w 438"/>
                <a:gd name="T15" fmla="*/ 233 h 284"/>
                <a:gd name="T16" fmla="*/ 370 w 438"/>
                <a:gd name="T17" fmla="*/ 205 h 284"/>
                <a:gd name="T18" fmla="*/ 369 w 438"/>
                <a:gd name="T19" fmla="*/ 204 h 284"/>
                <a:gd name="T20" fmla="*/ 326 w 438"/>
                <a:gd name="T21" fmla="*/ 179 h 284"/>
                <a:gd name="T22" fmla="*/ 25 w 438"/>
                <a:gd name="T23" fmla="*/ 0 h 284"/>
                <a:gd name="T24" fmla="*/ 25 w 438"/>
                <a:gd name="T2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8" h="284">
                  <a:moveTo>
                    <a:pt x="25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9" y="249"/>
                    <a:pt x="383" y="270"/>
                    <a:pt x="433" y="283"/>
                  </a:cubicBezTo>
                  <a:cubicBezTo>
                    <a:pt x="434" y="283"/>
                    <a:pt x="436" y="283"/>
                    <a:pt x="438" y="284"/>
                  </a:cubicBezTo>
                  <a:cubicBezTo>
                    <a:pt x="438" y="233"/>
                    <a:pt x="438" y="233"/>
                    <a:pt x="438" y="233"/>
                  </a:cubicBezTo>
                  <a:cubicBezTo>
                    <a:pt x="398" y="222"/>
                    <a:pt x="370" y="205"/>
                    <a:pt x="370" y="205"/>
                  </a:cubicBezTo>
                  <a:cubicBezTo>
                    <a:pt x="369" y="204"/>
                    <a:pt x="369" y="204"/>
                    <a:pt x="369" y="204"/>
                  </a:cubicBezTo>
                  <a:cubicBezTo>
                    <a:pt x="326" y="179"/>
                    <a:pt x="326" y="179"/>
                    <a:pt x="326" y="17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0" name="ïṩḷïdé"/>
            <p:cNvSpPr/>
            <p:nvPr/>
          </p:nvSpPr>
          <p:spPr bwMode="auto">
            <a:xfrm>
              <a:off x="5639594" y="4281488"/>
              <a:ext cx="203200" cy="128587"/>
            </a:xfrm>
            <a:custGeom>
              <a:avLst/>
              <a:gdLst>
                <a:gd name="T0" fmla="*/ 64 w 478"/>
                <a:gd name="T1" fmla="*/ 0 h 301"/>
                <a:gd name="T2" fmla="*/ 0 w 478"/>
                <a:gd name="T3" fmla="*/ 0 h 301"/>
                <a:gd name="T4" fmla="*/ 26 w 478"/>
                <a:gd name="T5" fmla="*/ 32 h 301"/>
                <a:gd name="T6" fmla="*/ 101 w 478"/>
                <a:gd name="T7" fmla="*/ 93 h 301"/>
                <a:gd name="T8" fmla="*/ 144 w 478"/>
                <a:gd name="T9" fmla="*/ 118 h 301"/>
                <a:gd name="T10" fmla="*/ 453 w 478"/>
                <a:gd name="T11" fmla="*/ 301 h 301"/>
                <a:gd name="T12" fmla="*/ 478 w 478"/>
                <a:gd name="T13" fmla="*/ 259 h 301"/>
                <a:gd name="T14" fmla="*/ 169 w 478"/>
                <a:gd name="T15" fmla="*/ 76 h 301"/>
                <a:gd name="T16" fmla="*/ 126 w 478"/>
                <a:gd name="T17" fmla="*/ 51 h 301"/>
                <a:gd name="T18" fmla="*/ 125 w 478"/>
                <a:gd name="T19" fmla="*/ 50 h 301"/>
                <a:gd name="T20" fmla="*/ 64 w 478"/>
                <a:gd name="T2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8" h="301">
                  <a:moveTo>
                    <a:pt x="6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11"/>
                    <a:pt x="17" y="22"/>
                    <a:pt x="26" y="32"/>
                  </a:cubicBezTo>
                  <a:cubicBezTo>
                    <a:pt x="61" y="70"/>
                    <a:pt x="96" y="90"/>
                    <a:pt x="101" y="93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453" y="301"/>
                    <a:pt x="453" y="301"/>
                    <a:pt x="453" y="301"/>
                  </a:cubicBezTo>
                  <a:cubicBezTo>
                    <a:pt x="478" y="259"/>
                    <a:pt x="478" y="259"/>
                    <a:pt x="478" y="259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94" y="32"/>
                    <a:pt x="64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1" name="íṥľîḓê"/>
            <p:cNvSpPr/>
            <p:nvPr/>
          </p:nvSpPr>
          <p:spPr bwMode="auto">
            <a:xfrm>
              <a:off x="4496594" y="2736850"/>
              <a:ext cx="500063" cy="258762"/>
            </a:xfrm>
            <a:custGeom>
              <a:avLst/>
              <a:gdLst>
                <a:gd name="T0" fmla="*/ 361 w 1174"/>
                <a:gd name="T1" fmla="*/ 609 h 610"/>
                <a:gd name="T2" fmla="*/ 266 w 1174"/>
                <a:gd name="T3" fmla="*/ 610 h 610"/>
                <a:gd name="T4" fmla="*/ 264 w 1174"/>
                <a:gd name="T5" fmla="*/ 610 h 610"/>
                <a:gd name="T6" fmla="*/ 264 w 1174"/>
                <a:gd name="T7" fmla="*/ 610 h 610"/>
                <a:gd name="T8" fmla="*/ 266 w 1174"/>
                <a:gd name="T9" fmla="*/ 610 h 610"/>
                <a:gd name="T10" fmla="*/ 361 w 1174"/>
                <a:gd name="T11" fmla="*/ 609 h 610"/>
                <a:gd name="T12" fmla="*/ 361 w 1174"/>
                <a:gd name="T13" fmla="*/ 609 h 610"/>
                <a:gd name="T14" fmla="*/ 0 w 1174"/>
                <a:gd name="T15" fmla="*/ 157 h 610"/>
                <a:gd name="T16" fmla="*/ 0 w 1174"/>
                <a:gd name="T17" fmla="*/ 157 h 610"/>
                <a:gd name="T18" fmla="*/ 0 w 1174"/>
                <a:gd name="T19" fmla="*/ 157 h 610"/>
                <a:gd name="T20" fmla="*/ 0 w 1174"/>
                <a:gd name="T21" fmla="*/ 157 h 610"/>
                <a:gd name="T22" fmla="*/ 0 w 1174"/>
                <a:gd name="T23" fmla="*/ 157 h 610"/>
                <a:gd name="T24" fmla="*/ 253 w 1174"/>
                <a:gd name="T25" fmla="*/ 115 h 610"/>
                <a:gd name="T26" fmla="*/ 167 w 1174"/>
                <a:gd name="T27" fmla="*/ 116 h 610"/>
                <a:gd name="T28" fmla="*/ 143 w 1174"/>
                <a:gd name="T29" fmla="*/ 117 h 610"/>
                <a:gd name="T30" fmla="*/ 167 w 1174"/>
                <a:gd name="T31" fmla="*/ 116 h 610"/>
                <a:gd name="T32" fmla="*/ 253 w 1174"/>
                <a:gd name="T33" fmla="*/ 115 h 610"/>
                <a:gd name="T34" fmla="*/ 253 w 1174"/>
                <a:gd name="T35" fmla="*/ 115 h 610"/>
                <a:gd name="T36" fmla="*/ 693 w 1174"/>
                <a:gd name="T37" fmla="*/ 113 h 610"/>
                <a:gd name="T38" fmla="*/ 455 w 1174"/>
                <a:gd name="T39" fmla="*/ 114 h 610"/>
                <a:gd name="T40" fmla="*/ 455 w 1174"/>
                <a:gd name="T41" fmla="*/ 114 h 610"/>
                <a:gd name="T42" fmla="*/ 693 w 1174"/>
                <a:gd name="T43" fmla="*/ 113 h 610"/>
                <a:gd name="T44" fmla="*/ 720 w 1174"/>
                <a:gd name="T45" fmla="*/ 113 h 610"/>
                <a:gd name="T46" fmla="*/ 693 w 1174"/>
                <a:gd name="T47" fmla="*/ 113 h 610"/>
                <a:gd name="T48" fmla="*/ 693 w 1174"/>
                <a:gd name="T49" fmla="*/ 150 h 610"/>
                <a:gd name="T50" fmla="*/ 694 w 1174"/>
                <a:gd name="T51" fmla="*/ 149 h 610"/>
                <a:gd name="T52" fmla="*/ 693 w 1174"/>
                <a:gd name="T53" fmla="*/ 113 h 610"/>
                <a:gd name="T54" fmla="*/ 720 w 1174"/>
                <a:gd name="T55" fmla="*/ 113 h 610"/>
                <a:gd name="T56" fmla="*/ 720 w 1174"/>
                <a:gd name="T57" fmla="*/ 113 h 610"/>
                <a:gd name="T58" fmla="*/ 1173 w 1174"/>
                <a:gd name="T59" fmla="*/ 4 h 610"/>
                <a:gd name="T60" fmla="*/ 1174 w 1174"/>
                <a:gd name="T61" fmla="*/ 4 h 610"/>
                <a:gd name="T62" fmla="*/ 1173 w 1174"/>
                <a:gd name="T63" fmla="*/ 4 h 610"/>
                <a:gd name="T64" fmla="*/ 1133 w 1174"/>
                <a:gd name="T65" fmla="*/ 0 h 610"/>
                <a:gd name="T66" fmla="*/ 1133 w 1174"/>
                <a:gd name="T67" fmla="*/ 0 h 610"/>
                <a:gd name="T68" fmla="*/ 1173 w 1174"/>
                <a:gd name="T69" fmla="*/ 4 h 610"/>
                <a:gd name="T70" fmla="*/ 1133 w 1174"/>
                <a:gd name="T7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4" h="610">
                  <a:moveTo>
                    <a:pt x="361" y="609"/>
                  </a:moveTo>
                  <a:cubicBezTo>
                    <a:pt x="266" y="610"/>
                    <a:pt x="266" y="610"/>
                    <a:pt x="266" y="610"/>
                  </a:cubicBezTo>
                  <a:cubicBezTo>
                    <a:pt x="265" y="610"/>
                    <a:pt x="265" y="610"/>
                    <a:pt x="264" y="610"/>
                  </a:cubicBezTo>
                  <a:cubicBezTo>
                    <a:pt x="264" y="610"/>
                    <a:pt x="264" y="610"/>
                    <a:pt x="264" y="610"/>
                  </a:cubicBezTo>
                  <a:cubicBezTo>
                    <a:pt x="265" y="610"/>
                    <a:pt x="265" y="610"/>
                    <a:pt x="266" y="610"/>
                  </a:cubicBezTo>
                  <a:cubicBezTo>
                    <a:pt x="361" y="609"/>
                    <a:pt x="361" y="609"/>
                    <a:pt x="361" y="609"/>
                  </a:cubicBezTo>
                  <a:cubicBezTo>
                    <a:pt x="361" y="609"/>
                    <a:pt x="361" y="609"/>
                    <a:pt x="361" y="609"/>
                  </a:cubicBezTo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253" y="115"/>
                  </a:moveTo>
                  <a:cubicBezTo>
                    <a:pt x="167" y="116"/>
                    <a:pt x="167" y="116"/>
                    <a:pt x="167" y="116"/>
                  </a:cubicBezTo>
                  <a:cubicBezTo>
                    <a:pt x="159" y="116"/>
                    <a:pt x="151" y="116"/>
                    <a:pt x="143" y="117"/>
                  </a:cubicBezTo>
                  <a:cubicBezTo>
                    <a:pt x="151" y="116"/>
                    <a:pt x="159" y="116"/>
                    <a:pt x="167" y="116"/>
                  </a:cubicBezTo>
                  <a:cubicBezTo>
                    <a:pt x="253" y="115"/>
                    <a:pt x="253" y="115"/>
                    <a:pt x="253" y="115"/>
                  </a:cubicBezTo>
                  <a:cubicBezTo>
                    <a:pt x="253" y="115"/>
                    <a:pt x="253" y="115"/>
                    <a:pt x="253" y="115"/>
                  </a:cubicBezTo>
                  <a:moveTo>
                    <a:pt x="693" y="113"/>
                  </a:moveTo>
                  <a:cubicBezTo>
                    <a:pt x="455" y="114"/>
                    <a:pt x="455" y="114"/>
                    <a:pt x="455" y="114"/>
                  </a:cubicBezTo>
                  <a:cubicBezTo>
                    <a:pt x="455" y="114"/>
                    <a:pt x="455" y="114"/>
                    <a:pt x="455" y="114"/>
                  </a:cubicBezTo>
                  <a:cubicBezTo>
                    <a:pt x="693" y="113"/>
                    <a:pt x="693" y="113"/>
                    <a:pt x="693" y="113"/>
                  </a:cubicBezTo>
                  <a:moveTo>
                    <a:pt x="720" y="113"/>
                  </a:moveTo>
                  <a:cubicBezTo>
                    <a:pt x="693" y="113"/>
                    <a:pt x="693" y="113"/>
                    <a:pt x="693" y="113"/>
                  </a:cubicBezTo>
                  <a:cubicBezTo>
                    <a:pt x="693" y="150"/>
                    <a:pt x="693" y="150"/>
                    <a:pt x="693" y="150"/>
                  </a:cubicBezTo>
                  <a:cubicBezTo>
                    <a:pt x="694" y="149"/>
                    <a:pt x="694" y="149"/>
                    <a:pt x="694" y="149"/>
                  </a:cubicBezTo>
                  <a:cubicBezTo>
                    <a:pt x="693" y="113"/>
                    <a:pt x="693" y="113"/>
                    <a:pt x="693" y="113"/>
                  </a:cubicBezTo>
                  <a:cubicBezTo>
                    <a:pt x="720" y="113"/>
                    <a:pt x="720" y="113"/>
                    <a:pt x="720" y="113"/>
                  </a:cubicBezTo>
                  <a:cubicBezTo>
                    <a:pt x="720" y="113"/>
                    <a:pt x="720" y="113"/>
                    <a:pt x="720" y="113"/>
                  </a:cubicBezTo>
                  <a:moveTo>
                    <a:pt x="1173" y="4"/>
                  </a:moveTo>
                  <a:cubicBezTo>
                    <a:pt x="1174" y="4"/>
                    <a:pt x="1174" y="4"/>
                    <a:pt x="1174" y="4"/>
                  </a:cubicBezTo>
                  <a:cubicBezTo>
                    <a:pt x="1174" y="4"/>
                    <a:pt x="1174" y="4"/>
                    <a:pt x="1173" y="4"/>
                  </a:cubicBezTo>
                  <a:moveTo>
                    <a:pt x="1133" y="0"/>
                  </a:moveTo>
                  <a:cubicBezTo>
                    <a:pt x="1133" y="0"/>
                    <a:pt x="1133" y="0"/>
                    <a:pt x="1133" y="0"/>
                  </a:cubicBezTo>
                  <a:cubicBezTo>
                    <a:pt x="1147" y="1"/>
                    <a:pt x="1160" y="2"/>
                    <a:pt x="1173" y="4"/>
                  </a:cubicBezTo>
                  <a:cubicBezTo>
                    <a:pt x="1160" y="2"/>
                    <a:pt x="1147" y="1"/>
                    <a:pt x="113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2" name="îsļiďê"/>
            <p:cNvSpPr/>
            <p:nvPr/>
          </p:nvSpPr>
          <p:spPr bwMode="auto">
            <a:xfrm>
              <a:off x="4791869" y="2736850"/>
              <a:ext cx="268288" cy="47625"/>
            </a:xfrm>
            <a:custGeom>
              <a:avLst/>
              <a:gdLst>
                <a:gd name="T0" fmla="*/ 140 w 630"/>
                <a:gd name="T1" fmla="*/ 2 h 113"/>
                <a:gd name="T2" fmla="*/ 0 w 630"/>
                <a:gd name="T3" fmla="*/ 2 h 113"/>
                <a:gd name="T4" fmla="*/ 0 w 630"/>
                <a:gd name="T5" fmla="*/ 113 h 113"/>
                <a:gd name="T6" fmla="*/ 27 w 630"/>
                <a:gd name="T7" fmla="*/ 113 h 113"/>
                <a:gd name="T8" fmla="*/ 46 w 630"/>
                <a:gd name="T9" fmla="*/ 87 h 113"/>
                <a:gd name="T10" fmla="*/ 51 w 630"/>
                <a:gd name="T11" fmla="*/ 80 h 113"/>
                <a:gd name="T12" fmla="*/ 140 w 630"/>
                <a:gd name="T13" fmla="*/ 2 h 113"/>
                <a:gd name="T14" fmla="*/ 440 w 630"/>
                <a:gd name="T15" fmla="*/ 0 h 113"/>
                <a:gd name="T16" fmla="*/ 468 w 630"/>
                <a:gd name="T17" fmla="*/ 18 h 113"/>
                <a:gd name="T18" fmla="*/ 469 w 630"/>
                <a:gd name="T19" fmla="*/ 19 h 113"/>
                <a:gd name="T20" fmla="*/ 469 w 630"/>
                <a:gd name="T21" fmla="*/ 19 h 113"/>
                <a:gd name="T22" fmla="*/ 469 w 630"/>
                <a:gd name="T23" fmla="*/ 19 h 113"/>
                <a:gd name="T24" fmla="*/ 470 w 630"/>
                <a:gd name="T25" fmla="*/ 20 h 113"/>
                <a:gd name="T26" fmla="*/ 472 w 630"/>
                <a:gd name="T27" fmla="*/ 21 h 113"/>
                <a:gd name="T28" fmla="*/ 472 w 630"/>
                <a:gd name="T29" fmla="*/ 21 h 113"/>
                <a:gd name="T30" fmla="*/ 479 w 630"/>
                <a:gd name="T31" fmla="*/ 27 h 113"/>
                <a:gd name="T32" fmla="*/ 554 w 630"/>
                <a:gd name="T33" fmla="*/ 111 h 113"/>
                <a:gd name="T34" fmla="*/ 560 w 630"/>
                <a:gd name="T35" fmla="*/ 112 h 113"/>
                <a:gd name="T36" fmla="*/ 616 w 630"/>
                <a:gd name="T37" fmla="*/ 81 h 113"/>
                <a:gd name="T38" fmla="*/ 630 w 630"/>
                <a:gd name="T39" fmla="*/ 73 h 113"/>
                <a:gd name="T40" fmla="*/ 481 w 630"/>
                <a:gd name="T41" fmla="*/ 4 h 113"/>
                <a:gd name="T42" fmla="*/ 480 w 630"/>
                <a:gd name="T43" fmla="*/ 4 h 113"/>
                <a:gd name="T44" fmla="*/ 480 w 630"/>
                <a:gd name="T45" fmla="*/ 4 h 113"/>
                <a:gd name="T46" fmla="*/ 440 w 630"/>
                <a:gd name="T4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0" h="113">
                  <a:moveTo>
                    <a:pt x="14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8" y="85"/>
                    <a:pt x="49" y="82"/>
                    <a:pt x="51" y="80"/>
                  </a:cubicBezTo>
                  <a:cubicBezTo>
                    <a:pt x="76" y="47"/>
                    <a:pt x="107" y="21"/>
                    <a:pt x="140" y="2"/>
                  </a:cubicBezTo>
                  <a:moveTo>
                    <a:pt x="440" y="0"/>
                  </a:moveTo>
                  <a:cubicBezTo>
                    <a:pt x="449" y="6"/>
                    <a:pt x="459" y="12"/>
                    <a:pt x="468" y="18"/>
                  </a:cubicBezTo>
                  <a:cubicBezTo>
                    <a:pt x="468" y="18"/>
                    <a:pt x="468" y="19"/>
                    <a:pt x="469" y="19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9"/>
                    <a:pt x="469" y="19"/>
                    <a:pt x="469" y="19"/>
                  </a:cubicBezTo>
                  <a:cubicBezTo>
                    <a:pt x="469" y="19"/>
                    <a:pt x="470" y="20"/>
                    <a:pt x="470" y="20"/>
                  </a:cubicBezTo>
                  <a:cubicBezTo>
                    <a:pt x="471" y="20"/>
                    <a:pt x="471" y="21"/>
                    <a:pt x="472" y="21"/>
                  </a:cubicBezTo>
                  <a:cubicBezTo>
                    <a:pt x="472" y="21"/>
                    <a:pt x="472" y="21"/>
                    <a:pt x="472" y="21"/>
                  </a:cubicBezTo>
                  <a:cubicBezTo>
                    <a:pt x="475" y="23"/>
                    <a:pt x="477" y="25"/>
                    <a:pt x="479" y="27"/>
                  </a:cubicBezTo>
                  <a:cubicBezTo>
                    <a:pt x="510" y="51"/>
                    <a:pt x="535" y="80"/>
                    <a:pt x="554" y="111"/>
                  </a:cubicBezTo>
                  <a:cubicBezTo>
                    <a:pt x="556" y="112"/>
                    <a:pt x="558" y="112"/>
                    <a:pt x="560" y="112"/>
                  </a:cubicBezTo>
                  <a:cubicBezTo>
                    <a:pt x="616" y="81"/>
                    <a:pt x="616" y="81"/>
                    <a:pt x="616" y="81"/>
                  </a:cubicBezTo>
                  <a:cubicBezTo>
                    <a:pt x="621" y="78"/>
                    <a:pt x="626" y="76"/>
                    <a:pt x="630" y="73"/>
                  </a:cubicBezTo>
                  <a:cubicBezTo>
                    <a:pt x="589" y="38"/>
                    <a:pt x="537" y="13"/>
                    <a:pt x="481" y="4"/>
                  </a:cubicBezTo>
                  <a:cubicBezTo>
                    <a:pt x="481" y="4"/>
                    <a:pt x="481" y="4"/>
                    <a:pt x="480" y="4"/>
                  </a:cubicBezTo>
                  <a:cubicBezTo>
                    <a:pt x="480" y="4"/>
                    <a:pt x="480" y="4"/>
                    <a:pt x="480" y="4"/>
                  </a:cubicBezTo>
                  <a:cubicBezTo>
                    <a:pt x="467" y="2"/>
                    <a:pt x="454" y="1"/>
                    <a:pt x="440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3" name="íşľïḋe"/>
            <p:cNvSpPr/>
            <p:nvPr/>
          </p:nvSpPr>
          <p:spPr bwMode="auto">
            <a:xfrm>
              <a:off x="4791869" y="2782888"/>
              <a:ext cx="238125" cy="15875"/>
            </a:xfrm>
            <a:custGeom>
              <a:avLst/>
              <a:gdLst>
                <a:gd name="T0" fmla="*/ 27 w 560"/>
                <a:gd name="T1" fmla="*/ 2 h 38"/>
                <a:gd name="T2" fmla="*/ 0 w 560"/>
                <a:gd name="T3" fmla="*/ 2 h 38"/>
                <a:gd name="T4" fmla="*/ 1 w 560"/>
                <a:gd name="T5" fmla="*/ 38 h 38"/>
                <a:gd name="T6" fmla="*/ 27 w 560"/>
                <a:gd name="T7" fmla="*/ 2 h 38"/>
                <a:gd name="T8" fmla="*/ 554 w 560"/>
                <a:gd name="T9" fmla="*/ 0 h 38"/>
                <a:gd name="T10" fmla="*/ 555 w 560"/>
                <a:gd name="T11" fmla="*/ 4 h 38"/>
                <a:gd name="T12" fmla="*/ 560 w 560"/>
                <a:gd name="T13" fmla="*/ 1 h 38"/>
                <a:gd name="T14" fmla="*/ 554 w 560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0" h="38">
                  <a:moveTo>
                    <a:pt x="27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7" y="2"/>
                    <a:pt x="27" y="2"/>
                    <a:pt x="27" y="2"/>
                  </a:cubicBezTo>
                  <a:moveTo>
                    <a:pt x="554" y="0"/>
                  </a:moveTo>
                  <a:cubicBezTo>
                    <a:pt x="554" y="1"/>
                    <a:pt x="555" y="3"/>
                    <a:pt x="555" y="4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58" y="1"/>
                    <a:pt x="556" y="1"/>
                    <a:pt x="554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4" name="íşlide"/>
            <p:cNvSpPr/>
            <p:nvPr/>
          </p:nvSpPr>
          <p:spPr bwMode="auto">
            <a:xfrm>
              <a:off x="4496594" y="2736850"/>
              <a:ext cx="295275" cy="66675"/>
            </a:xfrm>
            <a:custGeom>
              <a:avLst/>
              <a:gdLst>
                <a:gd name="T0" fmla="*/ 254 w 694"/>
                <a:gd name="T1" fmla="*/ 3 h 156"/>
                <a:gd name="T2" fmla="*/ 226 w 694"/>
                <a:gd name="T3" fmla="*/ 5 h 156"/>
                <a:gd name="T4" fmla="*/ 0 w 694"/>
                <a:gd name="T5" fmla="*/ 156 h 156"/>
                <a:gd name="T6" fmla="*/ 1 w 694"/>
                <a:gd name="T7" fmla="*/ 155 h 156"/>
                <a:gd name="T8" fmla="*/ 1 w 694"/>
                <a:gd name="T9" fmla="*/ 155 h 156"/>
                <a:gd name="T10" fmla="*/ 1 w 694"/>
                <a:gd name="T11" fmla="*/ 155 h 156"/>
                <a:gd name="T12" fmla="*/ 144 w 694"/>
                <a:gd name="T13" fmla="*/ 115 h 156"/>
                <a:gd name="T14" fmla="*/ 168 w 694"/>
                <a:gd name="T15" fmla="*/ 114 h 156"/>
                <a:gd name="T16" fmla="*/ 254 w 694"/>
                <a:gd name="T17" fmla="*/ 113 h 156"/>
                <a:gd name="T18" fmla="*/ 254 w 694"/>
                <a:gd name="T19" fmla="*/ 3 h 156"/>
                <a:gd name="T20" fmla="*/ 694 w 694"/>
                <a:gd name="T21" fmla="*/ 0 h 156"/>
                <a:gd name="T22" fmla="*/ 456 w 694"/>
                <a:gd name="T23" fmla="*/ 1 h 156"/>
                <a:gd name="T24" fmla="*/ 456 w 694"/>
                <a:gd name="T25" fmla="*/ 112 h 156"/>
                <a:gd name="T26" fmla="*/ 694 w 694"/>
                <a:gd name="T27" fmla="*/ 111 h 156"/>
                <a:gd name="T28" fmla="*/ 694 w 694"/>
                <a:gd name="T2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4" h="156">
                  <a:moveTo>
                    <a:pt x="254" y="3"/>
                  </a:moveTo>
                  <a:cubicBezTo>
                    <a:pt x="244" y="3"/>
                    <a:pt x="235" y="4"/>
                    <a:pt x="226" y="5"/>
                  </a:cubicBezTo>
                  <a:cubicBezTo>
                    <a:pt x="129" y="17"/>
                    <a:pt x="46" y="74"/>
                    <a:pt x="0" y="156"/>
                  </a:cubicBezTo>
                  <a:cubicBezTo>
                    <a:pt x="0" y="155"/>
                    <a:pt x="0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44" y="133"/>
                    <a:pt x="93" y="118"/>
                    <a:pt x="144" y="115"/>
                  </a:cubicBezTo>
                  <a:cubicBezTo>
                    <a:pt x="152" y="114"/>
                    <a:pt x="160" y="114"/>
                    <a:pt x="168" y="114"/>
                  </a:cubicBezTo>
                  <a:cubicBezTo>
                    <a:pt x="254" y="113"/>
                    <a:pt x="254" y="113"/>
                    <a:pt x="254" y="113"/>
                  </a:cubicBezTo>
                  <a:cubicBezTo>
                    <a:pt x="254" y="3"/>
                    <a:pt x="254" y="3"/>
                    <a:pt x="254" y="3"/>
                  </a:cubicBezTo>
                  <a:moveTo>
                    <a:pt x="694" y="0"/>
                  </a:moveTo>
                  <a:cubicBezTo>
                    <a:pt x="456" y="1"/>
                    <a:pt x="456" y="1"/>
                    <a:pt x="456" y="1"/>
                  </a:cubicBezTo>
                  <a:cubicBezTo>
                    <a:pt x="456" y="112"/>
                    <a:pt x="456" y="112"/>
                    <a:pt x="456" y="112"/>
                  </a:cubicBezTo>
                  <a:cubicBezTo>
                    <a:pt x="694" y="111"/>
                    <a:pt x="694" y="111"/>
                    <a:pt x="694" y="111"/>
                  </a:cubicBezTo>
                  <a:cubicBezTo>
                    <a:pt x="694" y="0"/>
                    <a:pt x="694" y="0"/>
                    <a:pt x="694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5" name="ïşḷíḓè"/>
            <p:cNvSpPr/>
            <p:nvPr/>
          </p:nvSpPr>
          <p:spPr bwMode="auto">
            <a:xfrm>
              <a:off x="4480719" y="2784475"/>
              <a:ext cx="311150" cy="211137"/>
            </a:xfrm>
            <a:custGeom>
              <a:avLst/>
              <a:gdLst>
                <a:gd name="T0" fmla="*/ 292 w 732"/>
                <a:gd name="T1" fmla="*/ 428 h 497"/>
                <a:gd name="T2" fmla="*/ 292 w 732"/>
                <a:gd name="T3" fmla="*/ 497 h 497"/>
                <a:gd name="T4" fmla="*/ 303 w 732"/>
                <a:gd name="T5" fmla="*/ 497 h 497"/>
                <a:gd name="T6" fmla="*/ 303 w 732"/>
                <a:gd name="T7" fmla="*/ 497 h 497"/>
                <a:gd name="T8" fmla="*/ 305 w 732"/>
                <a:gd name="T9" fmla="*/ 497 h 497"/>
                <a:gd name="T10" fmla="*/ 400 w 732"/>
                <a:gd name="T11" fmla="*/ 496 h 497"/>
                <a:gd name="T12" fmla="*/ 449 w 732"/>
                <a:gd name="T13" fmla="*/ 429 h 497"/>
                <a:gd name="T14" fmla="*/ 375 w 732"/>
                <a:gd name="T15" fmla="*/ 430 h 497"/>
                <a:gd name="T16" fmla="*/ 325 w 732"/>
                <a:gd name="T17" fmla="*/ 430 h 497"/>
                <a:gd name="T18" fmla="*/ 322 w 732"/>
                <a:gd name="T19" fmla="*/ 430 h 497"/>
                <a:gd name="T20" fmla="*/ 292 w 732"/>
                <a:gd name="T21" fmla="*/ 428 h 497"/>
                <a:gd name="T22" fmla="*/ 732 w 732"/>
                <a:gd name="T23" fmla="*/ 0 h 497"/>
                <a:gd name="T24" fmla="*/ 732 w 732"/>
                <a:gd name="T25" fmla="*/ 0 h 497"/>
                <a:gd name="T26" fmla="*/ 494 w 732"/>
                <a:gd name="T27" fmla="*/ 1 h 497"/>
                <a:gd name="T28" fmla="*/ 494 w 732"/>
                <a:gd name="T29" fmla="*/ 301 h 497"/>
                <a:gd name="T30" fmla="*/ 292 w 732"/>
                <a:gd name="T31" fmla="*/ 301 h 497"/>
                <a:gd name="T32" fmla="*/ 292 w 732"/>
                <a:gd name="T33" fmla="*/ 2 h 497"/>
                <a:gd name="T34" fmla="*/ 206 w 732"/>
                <a:gd name="T35" fmla="*/ 3 h 497"/>
                <a:gd name="T36" fmla="*/ 182 w 732"/>
                <a:gd name="T37" fmla="*/ 4 h 497"/>
                <a:gd name="T38" fmla="*/ 39 w 732"/>
                <a:gd name="T39" fmla="*/ 44 h 497"/>
                <a:gd name="T40" fmla="*/ 39 w 732"/>
                <a:gd name="T41" fmla="*/ 44 h 497"/>
                <a:gd name="T42" fmla="*/ 39 w 732"/>
                <a:gd name="T43" fmla="*/ 44 h 497"/>
                <a:gd name="T44" fmla="*/ 0 w 732"/>
                <a:gd name="T45" fmla="*/ 195 h 497"/>
                <a:gd name="T46" fmla="*/ 0 w 732"/>
                <a:gd name="T47" fmla="*/ 195 h 497"/>
                <a:gd name="T48" fmla="*/ 0 w 732"/>
                <a:gd name="T49" fmla="*/ 195 h 497"/>
                <a:gd name="T50" fmla="*/ 0 w 732"/>
                <a:gd name="T51" fmla="*/ 196 h 497"/>
                <a:gd name="T52" fmla="*/ 2 w 732"/>
                <a:gd name="T53" fmla="*/ 226 h 497"/>
                <a:gd name="T54" fmla="*/ 19 w 732"/>
                <a:gd name="T55" fmla="*/ 301 h 497"/>
                <a:gd name="T56" fmla="*/ 76 w 732"/>
                <a:gd name="T57" fmla="*/ 301 h 497"/>
                <a:gd name="T58" fmla="*/ 75 w 732"/>
                <a:gd name="T59" fmla="*/ 299 h 497"/>
                <a:gd name="T60" fmla="*/ 72 w 732"/>
                <a:gd name="T61" fmla="*/ 287 h 497"/>
                <a:gd name="T62" fmla="*/ 72 w 732"/>
                <a:gd name="T63" fmla="*/ 285 h 497"/>
                <a:gd name="T64" fmla="*/ 72 w 732"/>
                <a:gd name="T65" fmla="*/ 285 h 497"/>
                <a:gd name="T66" fmla="*/ 72 w 732"/>
                <a:gd name="T67" fmla="*/ 285 h 497"/>
                <a:gd name="T68" fmla="*/ 84 w 732"/>
                <a:gd name="T69" fmla="*/ 265 h 497"/>
                <a:gd name="T70" fmla="*/ 96 w 732"/>
                <a:gd name="T71" fmla="*/ 262 h 497"/>
                <a:gd name="T72" fmla="*/ 111 w 732"/>
                <a:gd name="T73" fmla="*/ 267 h 497"/>
                <a:gd name="T74" fmla="*/ 118 w 732"/>
                <a:gd name="T75" fmla="*/ 274 h 497"/>
                <a:gd name="T76" fmla="*/ 136 w 732"/>
                <a:gd name="T77" fmla="*/ 301 h 497"/>
                <a:gd name="T78" fmla="*/ 292 w 732"/>
                <a:gd name="T79" fmla="*/ 301 h 497"/>
                <a:gd name="T80" fmla="*/ 292 w 732"/>
                <a:gd name="T81" fmla="*/ 379 h 497"/>
                <a:gd name="T82" fmla="*/ 322 w 732"/>
                <a:gd name="T83" fmla="*/ 381 h 497"/>
                <a:gd name="T84" fmla="*/ 324 w 732"/>
                <a:gd name="T85" fmla="*/ 381 h 497"/>
                <a:gd name="T86" fmla="*/ 325 w 732"/>
                <a:gd name="T87" fmla="*/ 381 h 497"/>
                <a:gd name="T88" fmla="*/ 375 w 732"/>
                <a:gd name="T89" fmla="*/ 381 h 497"/>
                <a:gd name="T90" fmla="*/ 484 w 732"/>
                <a:gd name="T91" fmla="*/ 381 h 497"/>
                <a:gd name="T92" fmla="*/ 494 w 732"/>
                <a:gd name="T93" fmla="*/ 367 h 497"/>
                <a:gd name="T94" fmla="*/ 494 w 732"/>
                <a:gd name="T95" fmla="*/ 301 h 497"/>
                <a:gd name="T96" fmla="*/ 542 w 732"/>
                <a:gd name="T97" fmla="*/ 301 h 497"/>
                <a:gd name="T98" fmla="*/ 732 w 732"/>
                <a:gd name="T99" fmla="*/ 37 h 497"/>
                <a:gd name="T100" fmla="*/ 732 w 732"/>
                <a:gd name="T101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2" h="497">
                  <a:moveTo>
                    <a:pt x="292" y="428"/>
                  </a:moveTo>
                  <a:cubicBezTo>
                    <a:pt x="292" y="497"/>
                    <a:pt x="292" y="497"/>
                    <a:pt x="292" y="497"/>
                  </a:cubicBezTo>
                  <a:cubicBezTo>
                    <a:pt x="295" y="497"/>
                    <a:pt x="299" y="497"/>
                    <a:pt x="303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4" y="497"/>
                    <a:pt x="304" y="497"/>
                    <a:pt x="305" y="497"/>
                  </a:cubicBezTo>
                  <a:cubicBezTo>
                    <a:pt x="400" y="496"/>
                    <a:pt x="400" y="496"/>
                    <a:pt x="400" y="496"/>
                  </a:cubicBezTo>
                  <a:cubicBezTo>
                    <a:pt x="449" y="429"/>
                    <a:pt x="449" y="429"/>
                    <a:pt x="449" y="429"/>
                  </a:cubicBezTo>
                  <a:cubicBezTo>
                    <a:pt x="375" y="430"/>
                    <a:pt x="375" y="430"/>
                    <a:pt x="375" y="430"/>
                  </a:cubicBezTo>
                  <a:cubicBezTo>
                    <a:pt x="325" y="430"/>
                    <a:pt x="325" y="430"/>
                    <a:pt x="325" y="430"/>
                  </a:cubicBezTo>
                  <a:cubicBezTo>
                    <a:pt x="325" y="430"/>
                    <a:pt x="324" y="430"/>
                    <a:pt x="322" y="430"/>
                  </a:cubicBezTo>
                  <a:cubicBezTo>
                    <a:pt x="317" y="430"/>
                    <a:pt x="306" y="430"/>
                    <a:pt x="292" y="428"/>
                  </a:cubicBezTo>
                  <a:moveTo>
                    <a:pt x="732" y="0"/>
                  </a:moveTo>
                  <a:cubicBezTo>
                    <a:pt x="732" y="0"/>
                    <a:pt x="732" y="0"/>
                    <a:pt x="732" y="0"/>
                  </a:cubicBezTo>
                  <a:cubicBezTo>
                    <a:pt x="494" y="1"/>
                    <a:pt x="494" y="1"/>
                    <a:pt x="494" y="1"/>
                  </a:cubicBezTo>
                  <a:cubicBezTo>
                    <a:pt x="494" y="301"/>
                    <a:pt x="494" y="301"/>
                    <a:pt x="494" y="301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198" y="3"/>
                    <a:pt x="190" y="3"/>
                    <a:pt x="182" y="4"/>
                  </a:cubicBezTo>
                  <a:cubicBezTo>
                    <a:pt x="131" y="7"/>
                    <a:pt x="82" y="22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14" y="89"/>
                    <a:pt x="0" y="140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6"/>
                    <a:pt x="1" y="216"/>
                    <a:pt x="2" y="226"/>
                  </a:cubicBezTo>
                  <a:cubicBezTo>
                    <a:pt x="5" y="252"/>
                    <a:pt x="10" y="277"/>
                    <a:pt x="19" y="301"/>
                  </a:cubicBezTo>
                  <a:cubicBezTo>
                    <a:pt x="76" y="301"/>
                    <a:pt x="76" y="301"/>
                    <a:pt x="76" y="301"/>
                  </a:cubicBezTo>
                  <a:cubicBezTo>
                    <a:pt x="76" y="300"/>
                    <a:pt x="75" y="299"/>
                    <a:pt x="75" y="299"/>
                  </a:cubicBezTo>
                  <a:cubicBezTo>
                    <a:pt x="73" y="295"/>
                    <a:pt x="72" y="291"/>
                    <a:pt x="72" y="287"/>
                  </a:cubicBezTo>
                  <a:cubicBezTo>
                    <a:pt x="72" y="286"/>
                    <a:pt x="72" y="286"/>
                    <a:pt x="72" y="28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2" y="285"/>
                    <a:pt x="72" y="285"/>
                    <a:pt x="72" y="285"/>
                  </a:cubicBezTo>
                  <a:cubicBezTo>
                    <a:pt x="72" y="277"/>
                    <a:pt x="77" y="269"/>
                    <a:pt x="84" y="265"/>
                  </a:cubicBezTo>
                  <a:cubicBezTo>
                    <a:pt x="88" y="263"/>
                    <a:pt x="92" y="262"/>
                    <a:pt x="96" y="262"/>
                  </a:cubicBezTo>
                  <a:cubicBezTo>
                    <a:pt x="102" y="262"/>
                    <a:pt x="107" y="264"/>
                    <a:pt x="111" y="267"/>
                  </a:cubicBezTo>
                  <a:cubicBezTo>
                    <a:pt x="114" y="269"/>
                    <a:pt x="116" y="271"/>
                    <a:pt x="118" y="274"/>
                  </a:cubicBezTo>
                  <a:cubicBezTo>
                    <a:pt x="123" y="284"/>
                    <a:pt x="129" y="292"/>
                    <a:pt x="136" y="301"/>
                  </a:cubicBezTo>
                  <a:cubicBezTo>
                    <a:pt x="292" y="301"/>
                    <a:pt x="292" y="301"/>
                    <a:pt x="292" y="301"/>
                  </a:cubicBezTo>
                  <a:cubicBezTo>
                    <a:pt x="292" y="379"/>
                    <a:pt x="292" y="379"/>
                    <a:pt x="292" y="379"/>
                  </a:cubicBezTo>
                  <a:cubicBezTo>
                    <a:pt x="307" y="381"/>
                    <a:pt x="318" y="381"/>
                    <a:pt x="322" y="381"/>
                  </a:cubicBezTo>
                  <a:cubicBezTo>
                    <a:pt x="323" y="381"/>
                    <a:pt x="324" y="381"/>
                    <a:pt x="324" y="381"/>
                  </a:cubicBezTo>
                  <a:cubicBezTo>
                    <a:pt x="325" y="381"/>
                    <a:pt x="325" y="381"/>
                    <a:pt x="325" y="381"/>
                  </a:cubicBezTo>
                  <a:cubicBezTo>
                    <a:pt x="375" y="381"/>
                    <a:pt x="375" y="381"/>
                    <a:pt x="375" y="381"/>
                  </a:cubicBezTo>
                  <a:cubicBezTo>
                    <a:pt x="484" y="381"/>
                    <a:pt x="484" y="381"/>
                    <a:pt x="484" y="381"/>
                  </a:cubicBezTo>
                  <a:cubicBezTo>
                    <a:pt x="494" y="367"/>
                    <a:pt x="494" y="367"/>
                    <a:pt x="494" y="367"/>
                  </a:cubicBezTo>
                  <a:cubicBezTo>
                    <a:pt x="494" y="301"/>
                    <a:pt x="494" y="301"/>
                    <a:pt x="494" y="301"/>
                  </a:cubicBezTo>
                  <a:cubicBezTo>
                    <a:pt x="542" y="301"/>
                    <a:pt x="542" y="301"/>
                    <a:pt x="542" y="301"/>
                  </a:cubicBezTo>
                  <a:cubicBezTo>
                    <a:pt x="732" y="37"/>
                    <a:pt x="732" y="37"/>
                    <a:pt x="732" y="37"/>
                  </a:cubicBezTo>
                  <a:cubicBezTo>
                    <a:pt x="732" y="0"/>
                    <a:pt x="732" y="0"/>
                    <a:pt x="732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6" name="ïSļïďe"/>
            <p:cNvSpPr/>
            <p:nvPr/>
          </p:nvSpPr>
          <p:spPr bwMode="auto">
            <a:xfrm>
              <a:off x="4510882" y="2895600"/>
              <a:ext cx="176213" cy="71437"/>
            </a:xfrm>
            <a:custGeom>
              <a:avLst/>
              <a:gdLst>
                <a:gd name="T0" fmla="*/ 220 w 412"/>
                <a:gd name="T1" fmla="*/ 117 h 168"/>
                <a:gd name="T2" fmla="*/ 220 w 412"/>
                <a:gd name="T3" fmla="*/ 166 h 168"/>
                <a:gd name="T4" fmla="*/ 250 w 412"/>
                <a:gd name="T5" fmla="*/ 168 h 168"/>
                <a:gd name="T6" fmla="*/ 253 w 412"/>
                <a:gd name="T7" fmla="*/ 168 h 168"/>
                <a:gd name="T8" fmla="*/ 303 w 412"/>
                <a:gd name="T9" fmla="*/ 168 h 168"/>
                <a:gd name="T10" fmla="*/ 377 w 412"/>
                <a:gd name="T11" fmla="*/ 167 h 168"/>
                <a:gd name="T12" fmla="*/ 412 w 412"/>
                <a:gd name="T13" fmla="*/ 119 h 168"/>
                <a:gd name="T14" fmla="*/ 303 w 412"/>
                <a:gd name="T15" fmla="*/ 119 h 168"/>
                <a:gd name="T16" fmla="*/ 253 w 412"/>
                <a:gd name="T17" fmla="*/ 119 h 168"/>
                <a:gd name="T18" fmla="*/ 252 w 412"/>
                <a:gd name="T19" fmla="*/ 119 h 168"/>
                <a:gd name="T20" fmla="*/ 250 w 412"/>
                <a:gd name="T21" fmla="*/ 119 h 168"/>
                <a:gd name="T22" fmla="*/ 220 w 412"/>
                <a:gd name="T23" fmla="*/ 117 h 168"/>
                <a:gd name="T24" fmla="*/ 24 w 412"/>
                <a:gd name="T25" fmla="*/ 0 h 168"/>
                <a:gd name="T26" fmla="*/ 12 w 412"/>
                <a:gd name="T27" fmla="*/ 3 h 168"/>
                <a:gd name="T28" fmla="*/ 0 w 412"/>
                <a:gd name="T29" fmla="*/ 23 h 168"/>
                <a:gd name="T30" fmla="*/ 0 w 412"/>
                <a:gd name="T31" fmla="*/ 23 h 168"/>
                <a:gd name="T32" fmla="*/ 0 w 412"/>
                <a:gd name="T33" fmla="*/ 23 h 168"/>
                <a:gd name="T34" fmla="*/ 0 w 412"/>
                <a:gd name="T35" fmla="*/ 25 h 168"/>
                <a:gd name="T36" fmla="*/ 3 w 412"/>
                <a:gd name="T37" fmla="*/ 37 h 168"/>
                <a:gd name="T38" fmla="*/ 4 w 412"/>
                <a:gd name="T39" fmla="*/ 39 h 168"/>
                <a:gd name="T40" fmla="*/ 64 w 412"/>
                <a:gd name="T41" fmla="*/ 39 h 168"/>
                <a:gd name="T42" fmla="*/ 46 w 412"/>
                <a:gd name="T43" fmla="*/ 12 h 168"/>
                <a:gd name="T44" fmla="*/ 39 w 412"/>
                <a:gd name="T45" fmla="*/ 5 h 168"/>
                <a:gd name="T46" fmla="*/ 24 w 412"/>
                <a:gd name="T4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2" h="168">
                  <a:moveTo>
                    <a:pt x="220" y="117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34" y="168"/>
                    <a:pt x="245" y="168"/>
                    <a:pt x="250" y="168"/>
                  </a:cubicBezTo>
                  <a:cubicBezTo>
                    <a:pt x="252" y="168"/>
                    <a:pt x="253" y="168"/>
                    <a:pt x="253" y="168"/>
                  </a:cubicBezTo>
                  <a:cubicBezTo>
                    <a:pt x="303" y="168"/>
                    <a:pt x="303" y="168"/>
                    <a:pt x="303" y="168"/>
                  </a:cubicBezTo>
                  <a:cubicBezTo>
                    <a:pt x="377" y="167"/>
                    <a:pt x="377" y="167"/>
                    <a:pt x="377" y="167"/>
                  </a:cubicBezTo>
                  <a:cubicBezTo>
                    <a:pt x="412" y="119"/>
                    <a:pt x="412" y="119"/>
                    <a:pt x="412" y="119"/>
                  </a:cubicBezTo>
                  <a:cubicBezTo>
                    <a:pt x="303" y="119"/>
                    <a:pt x="303" y="119"/>
                    <a:pt x="303" y="119"/>
                  </a:cubicBezTo>
                  <a:cubicBezTo>
                    <a:pt x="253" y="119"/>
                    <a:pt x="253" y="119"/>
                    <a:pt x="253" y="119"/>
                  </a:cubicBezTo>
                  <a:cubicBezTo>
                    <a:pt x="252" y="119"/>
                    <a:pt x="252" y="119"/>
                    <a:pt x="252" y="119"/>
                  </a:cubicBezTo>
                  <a:cubicBezTo>
                    <a:pt x="252" y="119"/>
                    <a:pt x="251" y="119"/>
                    <a:pt x="250" y="119"/>
                  </a:cubicBezTo>
                  <a:cubicBezTo>
                    <a:pt x="246" y="119"/>
                    <a:pt x="235" y="119"/>
                    <a:pt x="220" y="117"/>
                  </a:cubicBezTo>
                  <a:moveTo>
                    <a:pt x="24" y="0"/>
                  </a:moveTo>
                  <a:cubicBezTo>
                    <a:pt x="20" y="0"/>
                    <a:pt x="16" y="1"/>
                    <a:pt x="12" y="3"/>
                  </a:cubicBezTo>
                  <a:cubicBezTo>
                    <a:pt x="5" y="7"/>
                    <a:pt x="0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3" y="37"/>
                    <a:pt x="4" y="38"/>
                    <a:pt x="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57" y="30"/>
                    <a:pt x="51" y="22"/>
                    <a:pt x="46" y="12"/>
                  </a:cubicBezTo>
                  <a:cubicBezTo>
                    <a:pt x="44" y="9"/>
                    <a:pt x="42" y="7"/>
                    <a:pt x="39" y="5"/>
                  </a:cubicBezTo>
                  <a:cubicBezTo>
                    <a:pt x="35" y="2"/>
                    <a:pt x="30" y="0"/>
                    <a:pt x="24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7" name="íşļïḓe"/>
            <p:cNvSpPr/>
            <p:nvPr/>
          </p:nvSpPr>
          <p:spPr bwMode="auto">
            <a:xfrm>
              <a:off x="5028407" y="2770188"/>
              <a:ext cx="203200" cy="55562"/>
            </a:xfrm>
            <a:custGeom>
              <a:avLst/>
              <a:gdLst>
                <a:gd name="T0" fmla="*/ 480 w 480"/>
                <a:gd name="T1" fmla="*/ 130 h 130"/>
                <a:gd name="T2" fmla="*/ 480 w 480"/>
                <a:gd name="T3" fmla="*/ 130 h 130"/>
                <a:gd name="T4" fmla="*/ 480 w 480"/>
                <a:gd name="T5" fmla="*/ 130 h 130"/>
                <a:gd name="T6" fmla="*/ 480 w 480"/>
                <a:gd name="T7" fmla="*/ 129 h 130"/>
                <a:gd name="T8" fmla="*/ 480 w 480"/>
                <a:gd name="T9" fmla="*/ 129 h 130"/>
                <a:gd name="T10" fmla="*/ 480 w 480"/>
                <a:gd name="T11" fmla="*/ 129 h 130"/>
                <a:gd name="T12" fmla="*/ 479 w 480"/>
                <a:gd name="T13" fmla="*/ 128 h 130"/>
                <a:gd name="T14" fmla="*/ 479 w 480"/>
                <a:gd name="T15" fmla="*/ 129 h 130"/>
                <a:gd name="T16" fmla="*/ 479 w 480"/>
                <a:gd name="T17" fmla="*/ 128 h 130"/>
                <a:gd name="T18" fmla="*/ 479 w 480"/>
                <a:gd name="T19" fmla="*/ 128 h 130"/>
                <a:gd name="T20" fmla="*/ 479 w 480"/>
                <a:gd name="T21" fmla="*/ 128 h 130"/>
                <a:gd name="T22" fmla="*/ 479 w 480"/>
                <a:gd name="T23" fmla="*/ 128 h 130"/>
                <a:gd name="T24" fmla="*/ 473 w 480"/>
                <a:gd name="T25" fmla="*/ 117 h 130"/>
                <a:gd name="T26" fmla="*/ 479 w 480"/>
                <a:gd name="T27" fmla="*/ 127 h 130"/>
                <a:gd name="T28" fmla="*/ 473 w 480"/>
                <a:gd name="T29" fmla="*/ 117 h 130"/>
                <a:gd name="T30" fmla="*/ 61 w 480"/>
                <a:gd name="T31" fmla="*/ 0 h 130"/>
                <a:gd name="T32" fmla="*/ 5 w 480"/>
                <a:gd name="T33" fmla="*/ 31 h 130"/>
                <a:gd name="T34" fmla="*/ 0 w 480"/>
                <a:gd name="T35" fmla="*/ 34 h 130"/>
                <a:gd name="T36" fmla="*/ 0 w 480"/>
                <a:gd name="T37" fmla="*/ 34 h 130"/>
                <a:gd name="T38" fmla="*/ 61 w 480"/>
                <a:gd name="T3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0" h="130">
                  <a:moveTo>
                    <a:pt x="480" y="130"/>
                  </a:moveTo>
                  <a:cubicBezTo>
                    <a:pt x="480" y="130"/>
                    <a:pt x="480" y="130"/>
                    <a:pt x="480" y="130"/>
                  </a:cubicBezTo>
                  <a:cubicBezTo>
                    <a:pt x="480" y="130"/>
                    <a:pt x="480" y="130"/>
                    <a:pt x="480" y="130"/>
                  </a:cubicBezTo>
                  <a:moveTo>
                    <a:pt x="480" y="129"/>
                  </a:moveTo>
                  <a:cubicBezTo>
                    <a:pt x="480" y="129"/>
                    <a:pt x="480" y="129"/>
                    <a:pt x="480" y="129"/>
                  </a:cubicBezTo>
                  <a:cubicBezTo>
                    <a:pt x="480" y="129"/>
                    <a:pt x="480" y="129"/>
                    <a:pt x="480" y="129"/>
                  </a:cubicBezTo>
                  <a:moveTo>
                    <a:pt x="479" y="128"/>
                  </a:moveTo>
                  <a:cubicBezTo>
                    <a:pt x="479" y="128"/>
                    <a:pt x="479" y="129"/>
                    <a:pt x="479" y="129"/>
                  </a:cubicBezTo>
                  <a:cubicBezTo>
                    <a:pt x="479" y="129"/>
                    <a:pt x="479" y="128"/>
                    <a:pt x="479" y="128"/>
                  </a:cubicBezTo>
                  <a:moveTo>
                    <a:pt x="479" y="128"/>
                  </a:moveTo>
                  <a:cubicBezTo>
                    <a:pt x="479" y="128"/>
                    <a:pt x="479" y="128"/>
                    <a:pt x="479" y="128"/>
                  </a:cubicBezTo>
                  <a:cubicBezTo>
                    <a:pt x="479" y="128"/>
                    <a:pt x="479" y="128"/>
                    <a:pt x="479" y="128"/>
                  </a:cubicBezTo>
                  <a:moveTo>
                    <a:pt x="473" y="117"/>
                  </a:moveTo>
                  <a:cubicBezTo>
                    <a:pt x="475" y="121"/>
                    <a:pt x="477" y="124"/>
                    <a:pt x="479" y="127"/>
                  </a:cubicBezTo>
                  <a:cubicBezTo>
                    <a:pt x="477" y="124"/>
                    <a:pt x="475" y="121"/>
                    <a:pt x="473" y="117"/>
                  </a:cubicBezTo>
                  <a:moveTo>
                    <a:pt x="61" y="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8" name="ï$ḷíḋê"/>
            <p:cNvSpPr/>
            <p:nvPr/>
          </p:nvSpPr>
          <p:spPr bwMode="auto">
            <a:xfrm>
              <a:off x="5222082" y="2884488"/>
              <a:ext cx="23813" cy="26987"/>
            </a:xfrm>
            <a:custGeom>
              <a:avLst/>
              <a:gdLst>
                <a:gd name="T0" fmla="*/ 54 w 54"/>
                <a:gd name="T1" fmla="*/ 0 h 64"/>
                <a:gd name="T2" fmla="*/ 0 w 54"/>
                <a:gd name="T3" fmla="*/ 64 h 64"/>
                <a:gd name="T4" fmla="*/ 46 w 54"/>
                <a:gd name="T5" fmla="*/ 64 h 64"/>
                <a:gd name="T6" fmla="*/ 54 w 54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4">
                  <a:moveTo>
                    <a:pt x="54" y="0"/>
                  </a:moveTo>
                  <a:cubicBezTo>
                    <a:pt x="38" y="23"/>
                    <a:pt x="20" y="44"/>
                    <a:pt x="0" y="64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1" y="43"/>
                    <a:pt x="53" y="22"/>
                    <a:pt x="54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9" name="i$lîḍe"/>
            <p:cNvSpPr/>
            <p:nvPr/>
          </p:nvSpPr>
          <p:spPr bwMode="auto">
            <a:xfrm>
              <a:off x="5028407" y="2754313"/>
              <a:ext cx="217488" cy="157162"/>
            </a:xfrm>
            <a:custGeom>
              <a:avLst/>
              <a:gdLst>
                <a:gd name="T0" fmla="*/ 208 w 512"/>
                <a:gd name="T1" fmla="*/ 0 h 372"/>
                <a:gd name="T2" fmla="*/ 75 w 512"/>
                <a:gd name="T3" fmla="*/ 31 h 372"/>
                <a:gd name="T4" fmla="*/ 61 w 512"/>
                <a:gd name="T5" fmla="*/ 39 h 372"/>
                <a:gd name="T6" fmla="*/ 61 w 512"/>
                <a:gd name="T7" fmla="*/ 39 h 372"/>
                <a:gd name="T8" fmla="*/ 0 w 512"/>
                <a:gd name="T9" fmla="*/ 73 h 372"/>
                <a:gd name="T10" fmla="*/ 13 w 512"/>
                <a:gd name="T11" fmla="*/ 97 h 372"/>
                <a:gd name="T12" fmla="*/ 13 w 512"/>
                <a:gd name="T13" fmla="*/ 97 h 372"/>
                <a:gd name="T14" fmla="*/ 27 w 512"/>
                <a:gd name="T15" fmla="*/ 134 h 372"/>
                <a:gd name="T16" fmla="*/ 67 w 512"/>
                <a:gd name="T17" fmla="*/ 112 h 372"/>
                <a:gd name="T18" fmla="*/ 156 w 512"/>
                <a:gd name="T19" fmla="*/ 78 h 372"/>
                <a:gd name="T20" fmla="*/ 220 w 512"/>
                <a:gd name="T21" fmla="*/ 71 h 372"/>
                <a:gd name="T22" fmla="*/ 349 w 512"/>
                <a:gd name="T23" fmla="*/ 106 h 372"/>
                <a:gd name="T24" fmla="*/ 358 w 512"/>
                <a:gd name="T25" fmla="*/ 115 h 372"/>
                <a:gd name="T26" fmla="*/ 358 w 512"/>
                <a:gd name="T27" fmla="*/ 117 h 372"/>
                <a:gd name="T28" fmla="*/ 358 w 512"/>
                <a:gd name="T29" fmla="*/ 117 h 372"/>
                <a:gd name="T30" fmla="*/ 358 w 512"/>
                <a:gd name="T31" fmla="*/ 117 h 372"/>
                <a:gd name="T32" fmla="*/ 358 w 512"/>
                <a:gd name="T33" fmla="*/ 117 h 372"/>
                <a:gd name="T34" fmla="*/ 358 w 512"/>
                <a:gd name="T35" fmla="*/ 117 h 372"/>
                <a:gd name="T36" fmla="*/ 357 w 512"/>
                <a:gd name="T37" fmla="*/ 140 h 372"/>
                <a:gd name="T38" fmla="*/ 336 w 512"/>
                <a:gd name="T39" fmla="*/ 152 h 372"/>
                <a:gd name="T40" fmla="*/ 333 w 512"/>
                <a:gd name="T41" fmla="*/ 152 h 372"/>
                <a:gd name="T42" fmla="*/ 323 w 512"/>
                <a:gd name="T43" fmla="*/ 148 h 372"/>
                <a:gd name="T44" fmla="*/ 221 w 512"/>
                <a:gd name="T45" fmla="*/ 120 h 372"/>
                <a:gd name="T46" fmla="*/ 168 w 512"/>
                <a:gd name="T47" fmla="*/ 126 h 372"/>
                <a:gd name="T48" fmla="*/ 91 w 512"/>
                <a:gd name="T49" fmla="*/ 154 h 372"/>
                <a:gd name="T50" fmla="*/ 91 w 512"/>
                <a:gd name="T51" fmla="*/ 154 h 372"/>
                <a:gd name="T52" fmla="*/ 47 w 512"/>
                <a:gd name="T53" fmla="*/ 179 h 372"/>
                <a:gd name="T54" fmla="*/ 37 w 512"/>
                <a:gd name="T55" fmla="*/ 184 h 372"/>
                <a:gd name="T56" fmla="*/ 0 w 512"/>
                <a:gd name="T57" fmla="*/ 372 h 372"/>
                <a:gd name="T58" fmla="*/ 173 w 512"/>
                <a:gd name="T59" fmla="*/ 372 h 372"/>
                <a:gd name="T60" fmla="*/ 222 w 512"/>
                <a:gd name="T61" fmla="*/ 368 h 372"/>
                <a:gd name="T62" fmla="*/ 272 w 512"/>
                <a:gd name="T63" fmla="*/ 372 h 372"/>
                <a:gd name="T64" fmla="*/ 458 w 512"/>
                <a:gd name="T65" fmla="*/ 372 h 372"/>
                <a:gd name="T66" fmla="*/ 512 w 512"/>
                <a:gd name="T67" fmla="*/ 308 h 372"/>
                <a:gd name="T68" fmla="*/ 512 w 512"/>
                <a:gd name="T69" fmla="*/ 308 h 372"/>
                <a:gd name="T70" fmla="*/ 512 w 512"/>
                <a:gd name="T71" fmla="*/ 297 h 372"/>
                <a:gd name="T72" fmla="*/ 480 w 512"/>
                <a:gd name="T73" fmla="*/ 169 h 372"/>
                <a:gd name="T74" fmla="*/ 480 w 512"/>
                <a:gd name="T75" fmla="*/ 169 h 372"/>
                <a:gd name="T76" fmla="*/ 480 w 512"/>
                <a:gd name="T77" fmla="*/ 168 h 372"/>
                <a:gd name="T78" fmla="*/ 480 w 512"/>
                <a:gd name="T79" fmla="*/ 168 h 372"/>
                <a:gd name="T80" fmla="*/ 479 w 512"/>
                <a:gd name="T81" fmla="*/ 168 h 372"/>
                <a:gd name="T82" fmla="*/ 479 w 512"/>
                <a:gd name="T83" fmla="*/ 167 h 372"/>
                <a:gd name="T84" fmla="*/ 479 w 512"/>
                <a:gd name="T85" fmla="*/ 167 h 372"/>
                <a:gd name="T86" fmla="*/ 479 w 512"/>
                <a:gd name="T87" fmla="*/ 167 h 372"/>
                <a:gd name="T88" fmla="*/ 479 w 512"/>
                <a:gd name="T89" fmla="*/ 166 h 372"/>
                <a:gd name="T90" fmla="*/ 473 w 512"/>
                <a:gd name="T91" fmla="*/ 156 h 372"/>
                <a:gd name="T92" fmla="*/ 473 w 512"/>
                <a:gd name="T93" fmla="*/ 156 h 372"/>
                <a:gd name="T94" fmla="*/ 473 w 512"/>
                <a:gd name="T95" fmla="*/ 156 h 372"/>
                <a:gd name="T96" fmla="*/ 208 w 512"/>
                <a:gd name="T97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2" h="372">
                  <a:moveTo>
                    <a:pt x="208" y="0"/>
                  </a:moveTo>
                  <a:cubicBezTo>
                    <a:pt x="164" y="0"/>
                    <a:pt x="118" y="10"/>
                    <a:pt x="75" y="31"/>
                  </a:cubicBezTo>
                  <a:cubicBezTo>
                    <a:pt x="71" y="34"/>
                    <a:pt x="66" y="36"/>
                    <a:pt x="61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5" y="81"/>
                    <a:pt x="9" y="89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8" y="109"/>
                    <a:pt x="23" y="121"/>
                    <a:pt x="27" y="134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71" y="109"/>
                    <a:pt x="106" y="89"/>
                    <a:pt x="156" y="78"/>
                  </a:cubicBezTo>
                  <a:cubicBezTo>
                    <a:pt x="178" y="73"/>
                    <a:pt x="200" y="71"/>
                    <a:pt x="220" y="71"/>
                  </a:cubicBezTo>
                  <a:cubicBezTo>
                    <a:pt x="267" y="71"/>
                    <a:pt x="311" y="83"/>
                    <a:pt x="349" y="106"/>
                  </a:cubicBezTo>
                  <a:cubicBezTo>
                    <a:pt x="353" y="109"/>
                    <a:pt x="356" y="112"/>
                    <a:pt x="358" y="115"/>
                  </a:cubicBezTo>
                  <a:cubicBezTo>
                    <a:pt x="358" y="116"/>
                    <a:pt x="358" y="116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58" y="117"/>
                    <a:pt x="358" y="117"/>
                    <a:pt x="358" y="117"/>
                  </a:cubicBezTo>
                  <a:cubicBezTo>
                    <a:pt x="363" y="125"/>
                    <a:pt x="362" y="133"/>
                    <a:pt x="357" y="140"/>
                  </a:cubicBezTo>
                  <a:cubicBezTo>
                    <a:pt x="352" y="148"/>
                    <a:pt x="344" y="152"/>
                    <a:pt x="336" y="152"/>
                  </a:cubicBezTo>
                  <a:cubicBezTo>
                    <a:pt x="335" y="152"/>
                    <a:pt x="334" y="152"/>
                    <a:pt x="333" y="152"/>
                  </a:cubicBezTo>
                  <a:cubicBezTo>
                    <a:pt x="330" y="151"/>
                    <a:pt x="326" y="150"/>
                    <a:pt x="323" y="148"/>
                  </a:cubicBezTo>
                  <a:cubicBezTo>
                    <a:pt x="292" y="129"/>
                    <a:pt x="258" y="120"/>
                    <a:pt x="221" y="120"/>
                  </a:cubicBezTo>
                  <a:cubicBezTo>
                    <a:pt x="204" y="120"/>
                    <a:pt x="186" y="122"/>
                    <a:pt x="168" y="126"/>
                  </a:cubicBezTo>
                  <a:cubicBezTo>
                    <a:pt x="124" y="135"/>
                    <a:pt x="92" y="154"/>
                    <a:pt x="91" y="154"/>
                  </a:cubicBezTo>
                  <a:cubicBezTo>
                    <a:pt x="91" y="154"/>
                    <a:pt x="91" y="154"/>
                    <a:pt x="91" y="154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45" y="247"/>
                    <a:pt x="33" y="313"/>
                    <a:pt x="0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89" y="369"/>
                    <a:pt x="206" y="368"/>
                    <a:pt x="222" y="368"/>
                  </a:cubicBezTo>
                  <a:cubicBezTo>
                    <a:pt x="239" y="368"/>
                    <a:pt x="255" y="369"/>
                    <a:pt x="272" y="372"/>
                  </a:cubicBezTo>
                  <a:cubicBezTo>
                    <a:pt x="458" y="372"/>
                    <a:pt x="458" y="372"/>
                    <a:pt x="458" y="372"/>
                  </a:cubicBezTo>
                  <a:cubicBezTo>
                    <a:pt x="478" y="352"/>
                    <a:pt x="496" y="331"/>
                    <a:pt x="512" y="308"/>
                  </a:cubicBezTo>
                  <a:cubicBezTo>
                    <a:pt x="512" y="308"/>
                    <a:pt x="512" y="308"/>
                    <a:pt x="512" y="308"/>
                  </a:cubicBezTo>
                  <a:cubicBezTo>
                    <a:pt x="512" y="304"/>
                    <a:pt x="512" y="300"/>
                    <a:pt x="512" y="297"/>
                  </a:cubicBezTo>
                  <a:cubicBezTo>
                    <a:pt x="511" y="254"/>
                    <a:pt x="500" y="210"/>
                    <a:pt x="480" y="169"/>
                  </a:cubicBezTo>
                  <a:cubicBezTo>
                    <a:pt x="480" y="169"/>
                    <a:pt x="480" y="169"/>
                    <a:pt x="480" y="169"/>
                  </a:cubicBezTo>
                  <a:cubicBezTo>
                    <a:pt x="480" y="169"/>
                    <a:pt x="480" y="168"/>
                    <a:pt x="480" y="168"/>
                  </a:cubicBezTo>
                  <a:cubicBezTo>
                    <a:pt x="480" y="168"/>
                    <a:pt x="480" y="168"/>
                    <a:pt x="480" y="168"/>
                  </a:cubicBezTo>
                  <a:cubicBezTo>
                    <a:pt x="479" y="168"/>
                    <a:pt x="479" y="168"/>
                    <a:pt x="479" y="168"/>
                  </a:cubicBezTo>
                  <a:cubicBezTo>
                    <a:pt x="479" y="168"/>
                    <a:pt x="479" y="167"/>
                    <a:pt x="479" y="167"/>
                  </a:cubicBezTo>
                  <a:cubicBezTo>
                    <a:pt x="479" y="167"/>
                    <a:pt x="479" y="167"/>
                    <a:pt x="479" y="167"/>
                  </a:cubicBezTo>
                  <a:cubicBezTo>
                    <a:pt x="479" y="167"/>
                    <a:pt x="479" y="167"/>
                    <a:pt x="479" y="167"/>
                  </a:cubicBezTo>
                  <a:cubicBezTo>
                    <a:pt x="479" y="167"/>
                    <a:pt x="479" y="167"/>
                    <a:pt x="479" y="166"/>
                  </a:cubicBezTo>
                  <a:cubicBezTo>
                    <a:pt x="477" y="163"/>
                    <a:pt x="475" y="160"/>
                    <a:pt x="473" y="156"/>
                  </a:cubicBezTo>
                  <a:cubicBezTo>
                    <a:pt x="473" y="156"/>
                    <a:pt x="473" y="156"/>
                    <a:pt x="473" y="156"/>
                  </a:cubicBezTo>
                  <a:cubicBezTo>
                    <a:pt x="473" y="156"/>
                    <a:pt x="473" y="156"/>
                    <a:pt x="473" y="156"/>
                  </a:cubicBezTo>
                  <a:cubicBezTo>
                    <a:pt x="418" y="57"/>
                    <a:pt x="315" y="0"/>
                    <a:pt x="208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0" name="iśľiďê"/>
            <p:cNvSpPr/>
            <p:nvPr/>
          </p:nvSpPr>
          <p:spPr bwMode="auto">
            <a:xfrm>
              <a:off x="5039519" y="2784475"/>
              <a:ext cx="142875" cy="47625"/>
            </a:xfrm>
            <a:custGeom>
              <a:avLst/>
              <a:gdLst>
                <a:gd name="T0" fmla="*/ 331 w 336"/>
                <a:gd name="T1" fmla="*/ 46 h 113"/>
                <a:gd name="T2" fmla="*/ 331 w 336"/>
                <a:gd name="T3" fmla="*/ 46 h 113"/>
                <a:gd name="T4" fmla="*/ 331 w 336"/>
                <a:gd name="T5" fmla="*/ 46 h 113"/>
                <a:gd name="T6" fmla="*/ 331 w 336"/>
                <a:gd name="T7" fmla="*/ 46 h 113"/>
                <a:gd name="T8" fmla="*/ 193 w 336"/>
                <a:gd name="T9" fmla="*/ 0 h 113"/>
                <a:gd name="T10" fmla="*/ 129 w 336"/>
                <a:gd name="T11" fmla="*/ 7 h 113"/>
                <a:gd name="T12" fmla="*/ 40 w 336"/>
                <a:gd name="T13" fmla="*/ 41 h 113"/>
                <a:gd name="T14" fmla="*/ 0 w 336"/>
                <a:gd name="T15" fmla="*/ 63 h 113"/>
                <a:gd name="T16" fmla="*/ 10 w 336"/>
                <a:gd name="T17" fmla="*/ 113 h 113"/>
                <a:gd name="T18" fmla="*/ 20 w 336"/>
                <a:gd name="T19" fmla="*/ 108 h 113"/>
                <a:gd name="T20" fmla="*/ 64 w 336"/>
                <a:gd name="T21" fmla="*/ 83 h 113"/>
                <a:gd name="T22" fmla="*/ 64 w 336"/>
                <a:gd name="T23" fmla="*/ 83 h 113"/>
                <a:gd name="T24" fmla="*/ 141 w 336"/>
                <a:gd name="T25" fmla="*/ 55 h 113"/>
                <a:gd name="T26" fmla="*/ 194 w 336"/>
                <a:gd name="T27" fmla="*/ 49 h 113"/>
                <a:gd name="T28" fmla="*/ 296 w 336"/>
                <a:gd name="T29" fmla="*/ 77 h 113"/>
                <a:gd name="T30" fmla="*/ 306 w 336"/>
                <a:gd name="T31" fmla="*/ 81 h 113"/>
                <a:gd name="T32" fmla="*/ 309 w 336"/>
                <a:gd name="T33" fmla="*/ 81 h 113"/>
                <a:gd name="T34" fmla="*/ 330 w 336"/>
                <a:gd name="T35" fmla="*/ 69 h 113"/>
                <a:gd name="T36" fmla="*/ 331 w 336"/>
                <a:gd name="T37" fmla="*/ 46 h 113"/>
                <a:gd name="T38" fmla="*/ 331 w 336"/>
                <a:gd name="T39" fmla="*/ 46 h 113"/>
                <a:gd name="T40" fmla="*/ 331 w 336"/>
                <a:gd name="T41" fmla="*/ 44 h 113"/>
                <a:gd name="T42" fmla="*/ 322 w 336"/>
                <a:gd name="T43" fmla="*/ 35 h 113"/>
                <a:gd name="T44" fmla="*/ 193 w 336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113">
                  <a:moveTo>
                    <a:pt x="331" y="46"/>
                  </a:moveTo>
                  <a:cubicBezTo>
                    <a:pt x="331" y="46"/>
                    <a:pt x="331" y="46"/>
                    <a:pt x="331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1" y="46"/>
                    <a:pt x="331" y="46"/>
                    <a:pt x="331" y="46"/>
                  </a:cubicBezTo>
                  <a:moveTo>
                    <a:pt x="193" y="0"/>
                  </a:moveTo>
                  <a:cubicBezTo>
                    <a:pt x="173" y="0"/>
                    <a:pt x="151" y="2"/>
                    <a:pt x="129" y="7"/>
                  </a:cubicBezTo>
                  <a:cubicBezTo>
                    <a:pt x="79" y="18"/>
                    <a:pt x="44" y="38"/>
                    <a:pt x="40" y="4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5" y="79"/>
                    <a:pt x="8" y="96"/>
                    <a:pt x="10" y="113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97" y="64"/>
                    <a:pt x="141" y="55"/>
                  </a:cubicBezTo>
                  <a:cubicBezTo>
                    <a:pt x="159" y="51"/>
                    <a:pt x="177" y="49"/>
                    <a:pt x="194" y="49"/>
                  </a:cubicBezTo>
                  <a:cubicBezTo>
                    <a:pt x="231" y="49"/>
                    <a:pt x="265" y="58"/>
                    <a:pt x="296" y="77"/>
                  </a:cubicBezTo>
                  <a:cubicBezTo>
                    <a:pt x="299" y="79"/>
                    <a:pt x="303" y="80"/>
                    <a:pt x="306" y="81"/>
                  </a:cubicBezTo>
                  <a:cubicBezTo>
                    <a:pt x="307" y="81"/>
                    <a:pt x="308" y="81"/>
                    <a:pt x="309" y="81"/>
                  </a:cubicBezTo>
                  <a:cubicBezTo>
                    <a:pt x="317" y="81"/>
                    <a:pt x="325" y="77"/>
                    <a:pt x="330" y="69"/>
                  </a:cubicBezTo>
                  <a:cubicBezTo>
                    <a:pt x="335" y="62"/>
                    <a:pt x="336" y="54"/>
                    <a:pt x="331" y="46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1" y="45"/>
                    <a:pt x="331" y="45"/>
                    <a:pt x="331" y="44"/>
                  </a:cubicBezTo>
                  <a:cubicBezTo>
                    <a:pt x="329" y="41"/>
                    <a:pt x="326" y="38"/>
                    <a:pt x="322" y="35"/>
                  </a:cubicBezTo>
                  <a:cubicBezTo>
                    <a:pt x="284" y="12"/>
                    <a:pt x="240" y="0"/>
                    <a:pt x="193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1" name="isľíḋê"/>
            <p:cNvSpPr/>
            <p:nvPr/>
          </p:nvSpPr>
          <p:spPr bwMode="auto">
            <a:xfrm>
              <a:off x="4710907" y="2743200"/>
              <a:ext cx="300038" cy="168275"/>
            </a:xfrm>
            <a:custGeom>
              <a:avLst/>
              <a:gdLst>
                <a:gd name="T0" fmla="*/ 705 w 705"/>
                <a:gd name="T1" fmla="*/ 263 h 396"/>
                <a:gd name="T2" fmla="*/ 693 w 705"/>
                <a:gd name="T3" fmla="*/ 281 h 396"/>
                <a:gd name="T4" fmla="*/ 610 w 705"/>
                <a:gd name="T5" fmla="*/ 396 h 396"/>
                <a:gd name="T6" fmla="*/ 610 w 705"/>
                <a:gd name="T7" fmla="*/ 396 h 396"/>
                <a:gd name="T8" fmla="*/ 693 w 705"/>
                <a:gd name="T9" fmla="*/ 281 h 396"/>
                <a:gd name="T10" fmla="*/ 705 w 705"/>
                <a:gd name="T11" fmla="*/ 263 h 396"/>
                <a:gd name="T12" fmla="*/ 241 w 705"/>
                <a:gd name="T13" fmla="*/ 62 h 396"/>
                <a:gd name="T14" fmla="*/ 236 w 705"/>
                <a:gd name="T15" fmla="*/ 69 h 396"/>
                <a:gd name="T16" fmla="*/ 217 w 705"/>
                <a:gd name="T17" fmla="*/ 95 h 396"/>
                <a:gd name="T18" fmla="*/ 217 w 705"/>
                <a:gd name="T19" fmla="*/ 95 h 396"/>
                <a:gd name="T20" fmla="*/ 191 w 705"/>
                <a:gd name="T21" fmla="*/ 131 h 396"/>
                <a:gd name="T22" fmla="*/ 190 w 705"/>
                <a:gd name="T23" fmla="*/ 132 h 396"/>
                <a:gd name="T24" fmla="*/ 0 w 705"/>
                <a:gd name="T25" fmla="*/ 396 h 396"/>
                <a:gd name="T26" fmla="*/ 0 w 705"/>
                <a:gd name="T27" fmla="*/ 396 h 396"/>
                <a:gd name="T28" fmla="*/ 236 w 705"/>
                <a:gd name="T29" fmla="*/ 69 h 396"/>
                <a:gd name="T30" fmla="*/ 241 w 705"/>
                <a:gd name="T31" fmla="*/ 62 h 396"/>
                <a:gd name="T32" fmla="*/ 662 w 705"/>
                <a:gd name="T33" fmla="*/ 3 h 396"/>
                <a:gd name="T34" fmla="*/ 669 w 705"/>
                <a:gd name="T35" fmla="*/ 9 h 396"/>
                <a:gd name="T36" fmla="*/ 662 w 705"/>
                <a:gd name="T37" fmla="*/ 3 h 396"/>
                <a:gd name="T38" fmla="*/ 660 w 705"/>
                <a:gd name="T39" fmla="*/ 2 h 396"/>
                <a:gd name="T40" fmla="*/ 662 w 705"/>
                <a:gd name="T41" fmla="*/ 3 h 396"/>
                <a:gd name="T42" fmla="*/ 660 w 705"/>
                <a:gd name="T43" fmla="*/ 2 h 396"/>
                <a:gd name="T44" fmla="*/ 658 w 705"/>
                <a:gd name="T45" fmla="*/ 0 h 396"/>
                <a:gd name="T46" fmla="*/ 659 w 705"/>
                <a:gd name="T47" fmla="*/ 1 h 396"/>
                <a:gd name="T48" fmla="*/ 658 w 705"/>
                <a:gd name="T4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05" h="396">
                  <a:moveTo>
                    <a:pt x="705" y="263"/>
                  </a:moveTo>
                  <a:cubicBezTo>
                    <a:pt x="701" y="269"/>
                    <a:pt x="697" y="275"/>
                    <a:pt x="693" y="281"/>
                  </a:cubicBezTo>
                  <a:cubicBezTo>
                    <a:pt x="610" y="396"/>
                    <a:pt x="610" y="396"/>
                    <a:pt x="610" y="396"/>
                  </a:cubicBezTo>
                  <a:cubicBezTo>
                    <a:pt x="610" y="396"/>
                    <a:pt x="610" y="396"/>
                    <a:pt x="610" y="396"/>
                  </a:cubicBezTo>
                  <a:cubicBezTo>
                    <a:pt x="693" y="281"/>
                    <a:pt x="693" y="281"/>
                    <a:pt x="693" y="281"/>
                  </a:cubicBezTo>
                  <a:cubicBezTo>
                    <a:pt x="697" y="275"/>
                    <a:pt x="701" y="269"/>
                    <a:pt x="705" y="263"/>
                  </a:cubicBezTo>
                  <a:moveTo>
                    <a:pt x="241" y="62"/>
                  </a:moveTo>
                  <a:cubicBezTo>
                    <a:pt x="239" y="64"/>
                    <a:pt x="238" y="67"/>
                    <a:pt x="236" y="69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217" y="95"/>
                    <a:pt x="217" y="95"/>
                    <a:pt x="217" y="95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0" y="132"/>
                    <a:pt x="190" y="132"/>
                    <a:pt x="190" y="132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0" y="396"/>
                    <a:pt x="0" y="396"/>
                    <a:pt x="0" y="396"/>
                  </a:cubicBezTo>
                  <a:cubicBezTo>
                    <a:pt x="236" y="69"/>
                    <a:pt x="236" y="69"/>
                    <a:pt x="236" y="69"/>
                  </a:cubicBezTo>
                  <a:cubicBezTo>
                    <a:pt x="238" y="67"/>
                    <a:pt x="239" y="64"/>
                    <a:pt x="241" y="62"/>
                  </a:cubicBezTo>
                  <a:moveTo>
                    <a:pt x="662" y="3"/>
                  </a:moveTo>
                  <a:cubicBezTo>
                    <a:pt x="665" y="5"/>
                    <a:pt x="667" y="7"/>
                    <a:pt x="669" y="9"/>
                  </a:cubicBezTo>
                  <a:cubicBezTo>
                    <a:pt x="667" y="7"/>
                    <a:pt x="665" y="5"/>
                    <a:pt x="662" y="3"/>
                  </a:cubicBezTo>
                  <a:moveTo>
                    <a:pt x="660" y="2"/>
                  </a:moveTo>
                  <a:cubicBezTo>
                    <a:pt x="661" y="2"/>
                    <a:pt x="661" y="3"/>
                    <a:pt x="662" y="3"/>
                  </a:cubicBezTo>
                  <a:cubicBezTo>
                    <a:pt x="661" y="3"/>
                    <a:pt x="661" y="2"/>
                    <a:pt x="660" y="2"/>
                  </a:cubicBezTo>
                  <a:moveTo>
                    <a:pt x="658" y="0"/>
                  </a:moveTo>
                  <a:cubicBezTo>
                    <a:pt x="658" y="0"/>
                    <a:pt x="658" y="1"/>
                    <a:pt x="659" y="1"/>
                  </a:cubicBezTo>
                  <a:cubicBezTo>
                    <a:pt x="658" y="1"/>
                    <a:pt x="658" y="0"/>
                    <a:pt x="658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2" name="íśḻíḋè"/>
            <p:cNvSpPr/>
            <p:nvPr/>
          </p:nvSpPr>
          <p:spPr bwMode="auto">
            <a:xfrm>
              <a:off x="4688682" y="3273425"/>
              <a:ext cx="1588" cy="1587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3 h 4"/>
                <a:gd name="T4" fmla="*/ 5 w 5"/>
                <a:gd name="T5" fmla="*/ 4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1" y="3"/>
                    <a:pt x="3" y="4"/>
                    <a:pt x="5" y="4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3" name="îṥlidê"/>
            <p:cNvSpPr/>
            <p:nvPr/>
          </p:nvSpPr>
          <p:spPr bwMode="auto">
            <a:xfrm>
              <a:off x="4604544" y="2940050"/>
              <a:ext cx="85725" cy="334962"/>
            </a:xfrm>
            <a:custGeom>
              <a:avLst/>
              <a:gdLst>
                <a:gd name="T0" fmla="*/ 202 w 202"/>
                <a:gd name="T1" fmla="*/ 197 h 785"/>
                <a:gd name="T2" fmla="*/ 122 w 202"/>
                <a:gd name="T3" fmla="*/ 307 h 785"/>
                <a:gd name="T4" fmla="*/ 93 w 202"/>
                <a:gd name="T5" fmla="*/ 348 h 785"/>
                <a:gd name="T6" fmla="*/ 92 w 202"/>
                <a:gd name="T7" fmla="*/ 349 h 785"/>
                <a:gd name="T8" fmla="*/ 55 w 202"/>
                <a:gd name="T9" fmla="*/ 422 h 785"/>
                <a:gd name="T10" fmla="*/ 59 w 202"/>
                <a:gd name="T11" fmla="*/ 578 h 785"/>
                <a:gd name="T12" fmla="*/ 62 w 202"/>
                <a:gd name="T13" fmla="*/ 588 h 785"/>
                <a:gd name="T14" fmla="*/ 47 w 202"/>
                <a:gd name="T15" fmla="*/ 611 h 785"/>
                <a:gd name="T16" fmla="*/ 36 w 202"/>
                <a:gd name="T17" fmla="*/ 613 h 785"/>
                <a:gd name="T18" fmla="*/ 24 w 202"/>
                <a:gd name="T19" fmla="*/ 609 h 785"/>
                <a:gd name="T20" fmla="*/ 23 w 202"/>
                <a:gd name="T21" fmla="*/ 609 h 785"/>
                <a:gd name="T22" fmla="*/ 24 w 202"/>
                <a:gd name="T23" fmla="*/ 609 h 785"/>
                <a:gd name="T24" fmla="*/ 23 w 202"/>
                <a:gd name="T25" fmla="*/ 609 h 785"/>
                <a:gd name="T26" fmla="*/ 23 w 202"/>
                <a:gd name="T27" fmla="*/ 609 h 785"/>
                <a:gd name="T28" fmla="*/ 22 w 202"/>
                <a:gd name="T29" fmla="*/ 609 h 785"/>
                <a:gd name="T30" fmla="*/ 14 w 202"/>
                <a:gd name="T31" fmla="*/ 599 h 785"/>
                <a:gd name="T32" fmla="*/ 0 w 202"/>
                <a:gd name="T33" fmla="*/ 557 h 785"/>
                <a:gd name="T34" fmla="*/ 0 w 202"/>
                <a:gd name="T35" fmla="*/ 685 h 785"/>
                <a:gd name="T36" fmla="*/ 48 w 202"/>
                <a:gd name="T37" fmla="*/ 729 h 785"/>
                <a:gd name="T38" fmla="*/ 48 w 202"/>
                <a:gd name="T39" fmla="*/ 729 h 785"/>
                <a:gd name="T40" fmla="*/ 48 w 202"/>
                <a:gd name="T41" fmla="*/ 729 h 785"/>
                <a:gd name="T42" fmla="*/ 178 w 202"/>
                <a:gd name="T43" fmla="*/ 783 h 785"/>
                <a:gd name="T44" fmla="*/ 195 w 202"/>
                <a:gd name="T45" fmla="*/ 785 h 785"/>
                <a:gd name="T46" fmla="*/ 197 w 202"/>
                <a:gd name="T47" fmla="*/ 784 h 785"/>
                <a:gd name="T48" fmla="*/ 202 w 202"/>
                <a:gd name="T49" fmla="*/ 781 h 785"/>
                <a:gd name="T50" fmla="*/ 202 w 202"/>
                <a:gd name="T51" fmla="*/ 197 h 785"/>
                <a:gd name="T52" fmla="*/ 202 w 202"/>
                <a:gd name="T53" fmla="*/ 0 h 785"/>
                <a:gd name="T54" fmla="*/ 192 w 202"/>
                <a:gd name="T55" fmla="*/ 14 h 785"/>
                <a:gd name="T56" fmla="*/ 157 w 202"/>
                <a:gd name="T57" fmla="*/ 62 h 785"/>
                <a:gd name="T58" fmla="*/ 108 w 202"/>
                <a:gd name="T59" fmla="*/ 129 h 785"/>
                <a:gd name="T60" fmla="*/ 108 w 202"/>
                <a:gd name="T61" fmla="*/ 129 h 785"/>
                <a:gd name="T62" fmla="*/ 0 w 202"/>
                <a:gd name="T63" fmla="*/ 280 h 785"/>
                <a:gd name="T64" fmla="*/ 0 w 202"/>
                <a:gd name="T65" fmla="*/ 436 h 785"/>
                <a:gd name="T66" fmla="*/ 9 w 202"/>
                <a:gd name="T67" fmla="*/ 404 h 785"/>
                <a:gd name="T68" fmla="*/ 53 w 202"/>
                <a:gd name="T69" fmla="*/ 319 h 785"/>
                <a:gd name="T70" fmla="*/ 82 w 202"/>
                <a:gd name="T71" fmla="*/ 279 h 785"/>
                <a:gd name="T72" fmla="*/ 202 w 202"/>
                <a:gd name="T73" fmla="*/ 113 h 785"/>
                <a:gd name="T74" fmla="*/ 202 w 202"/>
                <a:gd name="T75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2" h="785">
                  <a:moveTo>
                    <a:pt x="202" y="197"/>
                  </a:moveTo>
                  <a:cubicBezTo>
                    <a:pt x="122" y="307"/>
                    <a:pt x="122" y="307"/>
                    <a:pt x="122" y="307"/>
                  </a:cubicBezTo>
                  <a:cubicBezTo>
                    <a:pt x="93" y="348"/>
                    <a:pt x="93" y="348"/>
                    <a:pt x="93" y="348"/>
                  </a:cubicBezTo>
                  <a:cubicBezTo>
                    <a:pt x="92" y="349"/>
                    <a:pt x="92" y="349"/>
                    <a:pt x="92" y="349"/>
                  </a:cubicBezTo>
                  <a:cubicBezTo>
                    <a:pt x="92" y="349"/>
                    <a:pt x="70" y="378"/>
                    <a:pt x="55" y="422"/>
                  </a:cubicBezTo>
                  <a:cubicBezTo>
                    <a:pt x="36" y="478"/>
                    <a:pt x="37" y="531"/>
                    <a:pt x="59" y="578"/>
                  </a:cubicBezTo>
                  <a:cubicBezTo>
                    <a:pt x="61" y="581"/>
                    <a:pt x="62" y="585"/>
                    <a:pt x="62" y="588"/>
                  </a:cubicBezTo>
                  <a:cubicBezTo>
                    <a:pt x="62" y="598"/>
                    <a:pt x="56" y="607"/>
                    <a:pt x="47" y="611"/>
                  </a:cubicBezTo>
                  <a:cubicBezTo>
                    <a:pt x="44" y="613"/>
                    <a:pt x="40" y="613"/>
                    <a:pt x="36" y="613"/>
                  </a:cubicBezTo>
                  <a:cubicBezTo>
                    <a:pt x="32" y="613"/>
                    <a:pt x="28" y="612"/>
                    <a:pt x="24" y="609"/>
                  </a:cubicBezTo>
                  <a:cubicBezTo>
                    <a:pt x="23" y="609"/>
                    <a:pt x="23" y="609"/>
                    <a:pt x="23" y="609"/>
                  </a:cubicBezTo>
                  <a:cubicBezTo>
                    <a:pt x="23" y="609"/>
                    <a:pt x="24" y="609"/>
                    <a:pt x="24" y="609"/>
                  </a:cubicBezTo>
                  <a:cubicBezTo>
                    <a:pt x="23" y="609"/>
                    <a:pt x="23" y="609"/>
                    <a:pt x="23" y="609"/>
                  </a:cubicBezTo>
                  <a:cubicBezTo>
                    <a:pt x="23" y="609"/>
                    <a:pt x="23" y="609"/>
                    <a:pt x="23" y="609"/>
                  </a:cubicBezTo>
                  <a:cubicBezTo>
                    <a:pt x="23" y="609"/>
                    <a:pt x="23" y="609"/>
                    <a:pt x="22" y="609"/>
                  </a:cubicBezTo>
                  <a:cubicBezTo>
                    <a:pt x="19" y="606"/>
                    <a:pt x="16" y="603"/>
                    <a:pt x="14" y="599"/>
                  </a:cubicBezTo>
                  <a:cubicBezTo>
                    <a:pt x="8" y="585"/>
                    <a:pt x="3" y="572"/>
                    <a:pt x="0" y="557"/>
                  </a:cubicBezTo>
                  <a:cubicBezTo>
                    <a:pt x="0" y="685"/>
                    <a:pt x="0" y="685"/>
                    <a:pt x="0" y="685"/>
                  </a:cubicBezTo>
                  <a:cubicBezTo>
                    <a:pt x="14" y="701"/>
                    <a:pt x="30" y="716"/>
                    <a:pt x="48" y="729"/>
                  </a:cubicBezTo>
                  <a:cubicBezTo>
                    <a:pt x="48" y="729"/>
                    <a:pt x="48" y="729"/>
                    <a:pt x="48" y="729"/>
                  </a:cubicBezTo>
                  <a:cubicBezTo>
                    <a:pt x="48" y="729"/>
                    <a:pt x="48" y="729"/>
                    <a:pt x="48" y="729"/>
                  </a:cubicBezTo>
                  <a:cubicBezTo>
                    <a:pt x="88" y="758"/>
                    <a:pt x="133" y="775"/>
                    <a:pt x="178" y="783"/>
                  </a:cubicBezTo>
                  <a:cubicBezTo>
                    <a:pt x="183" y="784"/>
                    <a:pt x="189" y="784"/>
                    <a:pt x="195" y="785"/>
                  </a:cubicBezTo>
                  <a:cubicBezTo>
                    <a:pt x="195" y="785"/>
                    <a:pt x="196" y="784"/>
                    <a:pt x="197" y="784"/>
                  </a:cubicBezTo>
                  <a:cubicBezTo>
                    <a:pt x="198" y="783"/>
                    <a:pt x="200" y="782"/>
                    <a:pt x="202" y="781"/>
                  </a:cubicBezTo>
                  <a:cubicBezTo>
                    <a:pt x="202" y="197"/>
                    <a:pt x="202" y="197"/>
                    <a:pt x="202" y="197"/>
                  </a:cubicBezTo>
                  <a:moveTo>
                    <a:pt x="202" y="0"/>
                  </a:moveTo>
                  <a:cubicBezTo>
                    <a:pt x="192" y="14"/>
                    <a:pt x="192" y="14"/>
                    <a:pt x="192" y="14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2" y="425"/>
                    <a:pt x="5" y="415"/>
                    <a:pt x="9" y="404"/>
                  </a:cubicBezTo>
                  <a:cubicBezTo>
                    <a:pt x="26" y="356"/>
                    <a:pt x="50" y="323"/>
                    <a:pt x="53" y="31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4" name="îṩļïḋè"/>
            <p:cNvSpPr/>
            <p:nvPr/>
          </p:nvSpPr>
          <p:spPr bwMode="auto">
            <a:xfrm>
              <a:off x="4971257" y="2795588"/>
              <a:ext cx="76200" cy="115887"/>
            </a:xfrm>
            <a:custGeom>
              <a:avLst/>
              <a:gdLst>
                <a:gd name="T0" fmla="*/ 148 w 180"/>
                <a:gd name="T1" fmla="*/ 0 h 275"/>
                <a:gd name="T2" fmla="*/ 148 w 180"/>
                <a:gd name="T3" fmla="*/ 0 h 275"/>
                <a:gd name="T4" fmla="*/ 148 w 180"/>
                <a:gd name="T5" fmla="*/ 0 h 275"/>
                <a:gd name="T6" fmla="*/ 95 w 180"/>
                <a:gd name="T7" fmla="*/ 142 h 275"/>
                <a:gd name="T8" fmla="*/ 83 w 180"/>
                <a:gd name="T9" fmla="*/ 160 h 275"/>
                <a:gd name="T10" fmla="*/ 0 w 180"/>
                <a:gd name="T11" fmla="*/ 275 h 275"/>
                <a:gd name="T12" fmla="*/ 135 w 180"/>
                <a:gd name="T13" fmla="*/ 275 h 275"/>
                <a:gd name="T14" fmla="*/ 172 w 180"/>
                <a:gd name="T15" fmla="*/ 87 h 275"/>
                <a:gd name="T16" fmla="*/ 162 w 180"/>
                <a:gd name="T17" fmla="*/ 37 h 275"/>
                <a:gd name="T18" fmla="*/ 148 w 180"/>
                <a:gd name="T1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0" h="275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0" y="50"/>
                    <a:pt x="123" y="98"/>
                    <a:pt x="95" y="142"/>
                  </a:cubicBezTo>
                  <a:cubicBezTo>
                    <a:pt x="91" y="148"/>
                    <a:pt x="87" y="154"/>
                    <a:pt x="83" y="160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68" y="216"/>
                    <a:pt x="180" y="150"/>
                    <a:pt x="172" y="87"/>
                  </a:cubicBezTo>
                  <a:cubicBezTo>
                    <a:pt x="170" y="70"/>
                    <a:pt x="167" y="53"/>
                    <a:pt x="162" y="37"/>
                  </a:cubicBezTo>
                  <a:cubicBezTo>
                    <a:pt x="158" y="24"/>
                    <a:pt x="153" y="12"/>
                    <a:pt x="148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5" name="iśļîḓé"/>
            <p:cNvSpPr/>
            <p:nvPr/>
          </p:nvSpPr>
          <p:spPr bwMode="auto">
            <a:xfrm>
              <a:off x="4710907" y="2719388"/>
              <a:ext cx="322263" cy="192087"/>
            </a:xfrm>
            <a:custGeom>
              <a:avLst/>
              <a:gdLst>
                <a:gd name="T0" fmla="*/ 482 w 758"/>
                <a:gd name="T1" fmla="*/ 0 h 453"/>
                <a:gd name="T2" fmla="*/ 330 w 758"/>
                <a:gd name="T3" fmla="*/ 41 h 453"/>
                <a:gd name="T4" fmla="*/ 241 w 758"/>
                <a:gd name="T5" fmla="*/ 119 h 453"/>
                <a:gd name="T6" fmla="*/ 236 w 758"/>
                <a:gd name="T7" fmla="*/ 126 h 453"/>
                <a:gd name="T8" fmla="*/ 0 w 758"/>
                <a:gd name="T9" fmla="*/ 453 h 453"/>
                <a:gd name="T10" fmla="*/ 82 w 758"/>
                <a:gd name="T11" fmla="*/ 453 h 453"/>
                <a:gd name="T12" fmla="*/ 248 w 758"/>
                <a:gd name="T13" fmla="*/ 223 h 453"/>
                <a:gd name="T14" fmla="*/ 277 w 758"/>
                <a:gd name="T15" fmla="*/ 182 h 453"/>
                <a:gd name="T16" fmla="*/ 344 w 758"/>
                <a:gd name="T17" fmla="*/ 114 h 453"/>
                <a:gd name="T18" fmla="*/ 503 w 758"/>
                <a:gd name="T19" fmla="*/ 56 h 453"/>
                <a:gd name="T20" fmla="*/ 531 w 758"/>
                <a:gd name="T21" fmla="*/ 58 h 453"/>
                <a:gd name="T22" fmla="*/ 542 w 758"/>
                <a:gd name="T23" fmla="*/ 62 h 453"/>
                <a:gd name="T24" fmla="*/ 544 w 758"/>
                <a:gd name="T25" fmla="*/ 63 h 453"/>
                <a:gd name="T26" fmla="*/ 544 w 758"/>
                <a:gd name="T27" fmla="*/ 63 h 453"/>
                <a:gd name="T28" fmla="*/ 544 w 758"/>
                <a:gd name="T29" fmla="*/ 63 h 453"/>
                <a:gd name="T30" fmla="*/ 552 w 758"/>
                <a:gd name="T31" fmla="*/ 85 h 453"/>
                <a:gd name="T32" fmla="*/ 535 w 758"/>
                <a:gd name="T33" fmla="*/ 106 h 453"/>
                <a:gd name="T34" fmla="*/ 528 w 758"/>
                <a:gd name="T35" fmla="*/ 107 h 453"/>
                <a:gd name="T36" fmla="*/ 525 w 758"/>
                <a:gd name="T37" fmla="*/ 107 h 453"/>
                <a:gd name="T38" fmla="*/ 503 w 758"/>
                <a:gd name="T39" fmla="*/ 105 h 453"/>
                <a:gd name="T40" fmla="*/ 375 w 758"/>
                <a:gd name="T41" fmla="*/ 152 h 453"/>
                <a:gd name="T42" fmla="*/ 318 w 758"/>
                <a:gd name="T43" fmla="*/ 210 h 453"/>
                <a:gd name="T44" fmla="*/ 317 w 758"/>
                <a:gd name="T45" fmla="*/ 211 h 453"/>
                <a:gd name="T46" fmla="*/ 287 w 758"/>
                <a:gd name="T47" fmla="*/ 251 h 453"/>
                <a:gd name="T48" fmla="*/ 142 w 758"/>
                <a:gd name="T49" fmla="*/ 453 h 453"/>
                <a:gd name="T50" fmla="*/ 610 w 758"/>
                <a:gd name="T51" fmla="*/ 453 h 453"/>
                <a:gd name="T52" fmla="*/ 693 w 758"/>
                <a:gd name="T53" fmla="*/ 338 h 453"/>
                <a:gd name="T54" fmla="*/ 705 w 758"/>
                <a:gd name="T55" fmla="*/ 320 h 453"/>
                <a:gd name="T56" fmla="*/ 758 w 758"/>
                <a:gd name="T57" fmla="*/ 178 h 453"/>
                <a:gd name="T58" fmla="*/ 758 w 758"/>
                <a:gd name="T59" fmla="*/ 178 h 453"/>
                <a:gd name="T60" fmla="*/ 745 w 758"/>
                <a:gd name="T61" fmla="*/ 154 h 453"/>
                <a:gd name="T62" fmla="*/ 745 w 758"/>
                <a:gd name="T63" fmla="*/ 154 h 453"/>
                <a:gd name="T64" fmla="*/ 744 w 758"/>
                <a:gd name="T65" fmla="*/ 150 h 453"/>
                <a:gd name="T66" fmla="*/ 669 w 758"/>
                <a:gd name="T67" fmla="*/ 66 h 453"/>
                <a:gd name="T68" fmla="*/ 662 w 758"/>
                <a:gd name="T69" fmla="*/ 60 h 453"/>
                <a:gd name="T70" fmla="*/ 662 w 758"/>
                <a:gd name="T71" fmla="*/ 60 h 453"/>
                <a:gd name="T72" fmla="*/ 660 w 758"/>
                <a:gd name="T73" fmla="*/ 59 h 453"/>
                <a:gd name="T74" fmla="*/ 659 w 758"/>
                <a:gd name="T75" fmla="*/ 58 h 453"/>
                <a:gd name="T76" fmla="*/ 659 w 758"/>
                <a:gd name="T77" fmla="*/ 58 h 453"/>
                <a:gd name="T78" fmla="*/ 659 w 758"/>
                <a:gd name="T79" fmla="*/ 58 h 453"/>
                <a:gd name="T80" fmla="*/ 658 w 758"/>
                <a:gd name="T81" fmla="*/ 57 h 453"/>
                <a:gd name="T82" fmla="*/ 630 w 758"/>
                <a:gd name="T83" fmla="*/ 39 h 453"/>
                <a:gd name="T84" fmla="*/ 630 w 758"/>
                <a:gd name="T85" fmla="*/ 39 h 453"/>
                <a:gd name="T86" fmla="*/ 482 w 758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8" h="453">
                  <a:moveTo>
                    <a:pt x="482" y="0"/>
                  </a:moveTo>
                  <a:cubicBezTo>
                    <a:pt x="429" y="0"/>
                    <a:pt x="377" y="14"/>
                    <a:pt x="330" y="41"/>
                  </a:cubicBezTo>
                  <a:cubicBezTo>
                    <a:pt x="297" y="60"/>
                    <a:pt x="266" y="86"/>
                    <a:pt x="241" y="119"/>
                  </a:cubicBezTo>
                  <a:cubicBezTo>
                    <a:pt x="239" y="121"/>
                    <a:pt x="238" y="124"/>
                    <a:pt x="236" y="126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82" y="453"/>
                    <a:pt x="82" y="453"/>
                    <a:pt x="82" y="453"/>
                  </a:cubicBezTo>
                  <a:cubicBezTo>
                    <a:pt x="248" y="223"/>
                    <a:pt x="248" y="223"/>
                    <a:pt x="248" y="223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80" y="178"/>
                    <a:pt x="304" y="145"/>
                    <a:pt x="344" y="114"/>
                  </a:cubicBezTo>
                  <a:cubicBezTo>
                    <a:pt x="393" y="76"/>
                    <a:pt x="448" y="56"/>
                    <a:pt x="503" y="56"/>
                  </a:cubicBezTo>
                  <a:cubicBezTo>
                    <a:pt x="512" y="56"/>
                    <a:pt x="522" y="57"/>
                    <a:pt x="531" y="58"/>
                  </a:cubicBezTo>
                  <a:cubicBezTo>
                    <a:pt x="535" y="58"/>
                    <a:pt x="539" y="60"/>
                    <a:pt x="542" y="62"/>
                  </a:cubicBezTo>
                  <a:cubicBezTo>
                    <a:pt x="543" y="63"/>
                    <a:pt x="543" y="63"/>
                    <a:pt x="544" y="63"/>
                  </a:cubicBezTo>
                  <a:cubicBezTo>
                    <a:pt x="544" y="63"/>
                    <a:pt x="544" y="63"/>
                    <a:pt x="544" y="63"/>
                  </a:cubicBezTo>
                  <a:cubicBezTo>
                    <a:pt x="544" y="63"/>
                    <a:pt x="544" y="63"/>
                    <a:pt x="544" y="63"/>
                  </a:cubicBezTo>
                  <a:cubicBezTo>
                    <a:pt x="550" y="68"/>
                    <a:pt x="554" y="77"/>
                    <a:pt x="552" y="85"/>
                  </a:cubicBezTo>
                  <a:cubicBezTo>
                    <a:pt x="551" y="95"/>
                    <a:pt x="544" y="103"/>
                    <a:pt x="535" y="106"/>
                  </a:cubicBezTo>
                  <a:cubicBezTo>
                    <a:pt x="533" y="107"/>
                    <a:pt x="531" y="107"/>
                    <a:pt x="528" y="107"/>
                  </a:cubicBezTo>
                  <a:cubicBezTo>
                    <a:pt x="527" y="107"/>
                    <a:pt x="526" y="107"/>
                    <a:pt x="525" y="107"/>
                  </a:cubicBezTo>
                  <a:cubicBezTo>
                    <a:pt x="518" y="106"/>
                    <a:pt x="510" y="105"/>
                    <a:pt x="503" y="105"/>
                  </a:cubicBezTo>
                  <a:cubicBezTo>
                    <a:pt x="458" y="105"/>
                    <a:pt x="416" y="121"/>
                    <a:pt x="375" y="152"/>
                  </a:cubicBezTo>
                  <a:cubicBezTo>
                    <a:pt x="339" y="180"/>
                    <a:pt x="318" y="210"/>
                    <a:pt x="318" y="210"/>
                  </a:cubicBezTo>
                  <a:cubicBezTo>
                    <a:pt x="317" y="211"/>
                    <a:pt x="317" y="211"/>
                    <a:pt x="317" y="211"/>
                  </a:cubicBezTo>
                  <a:cubicBezTo>
                    <a:pt x="287" y="251"/>
                    <a:pt x="287" y="251"/>
                    <a:pt x="287" y="251"/>
                  </a:cubicBezTo>
                  <a:cubicBezTo>
                    <a:pt x="142" y="453"/>
                    <a:pt x="142" y="453"/>
                    <a:pt x="142" y="453"/>
                  </a:cubicBezTo>
                  <a:cubicBezTo>
                    <a:pt x="610" y="453"/>
                    <a:pt x="610" y="453"/>
                    <a:pt x="610" y="453"/>
                  </a:cubicBezTo>
                  <a:cubicBezTo>
                    <a:pt x="693" y="338"/>
                    <a:pt x="693" y="338"/>
                    <a:pt x="693" y="338"/>
                  </a:cubicBezTo>
                  <a:cubicBezTo>
                    <a:pt x="697" y="332"/>
                    <a:pt x="701" y="326"/>
                    <a:pt x="705" y="320"/>
                  </a:cubicBezTo>
                  <a:cubicBezTo>
                    <a:pt x="733" y="276"/>
                    <a:pt x="750" y="228"/>
                    <a:pt x="758" y="178"/>
                  </a:cubicBezTo>
                  <a:cubicBezTo>
                    <a:pt x="758" y="178"/>
                    <a:pt x="758" y="178"/>
                    <a:pt x="758" y="178"/>
                  </a:cubicBezTo>
                  <a:cubicBezTo>
                    <a:pt x="754" y="170"/>
                    <a:pt x="750" y="162"/>
                    <a:pt x="745" y="154"/>
                  </a:cubicBezTo>
                  <a:cubicBezTo>
                    <a:pt x="745" y="154"/>
                    <a:pt x="745" y="154"/>
                    <a:pt x="745" y="154"/>
                  </a:cubicBezTo>
                  <a:cubicBezTo>
                    <a:pt x="745" y="153"/>
                    <a:pt x="744" y="151"/>
                    <a:pt x="744" y="150"/>
                  </a:cubicBezTo>
                  <a:cubicBezTo>
                    <a:pt x="725" y="119"/>
                    <a:pt x="700" y="90"/>
                    <a:pt x="669" y="66"/>
                  </a:cubicBezTo>
                  <a:cubicBezTo>
                    <a:pt x="667" y="64"/>
                    <a:pt x="665" y="62"/>
                    <a:pt x="662" y="60"/>
                  </a:cubicBezTo>
                  <a:cubicBezTo>
                    <a:pt x="662" y="60"/>
                    <a:pt x="662" y="60"/>
                    <a:pt x="662" y="60"/>
                  </a:cubicBezTo>
                  <a:cubicBezTo>
                    <a:pt x="661" y="60"/>
                    <a:pt x="661" y="59"/>
                    <a:pt x="660" y="59"/>
                  </a:cubicBezTo>
                  <a:cubicBezTo>
                    <a:pt x="660" y="59"/>
                    <a:pt x="659" y="58"/>
                    <a:pt x="659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59" y="58"/>
                    <a:pt x="659" y="58"/>
                    <a:pt x="659" y="58"/>
                  </a:cubicBezTo>
                  <a:cubicBezTo>
                    <a:pt x="658" y="58"/>
                    <a:pt x="658" y="57"/>
                    <a:pt x="658" y="57"/>
                  </a:cubicBezTo>
                  <a:cubicBezTo>
                    <a:pt x="649" y="51"/>
                    <a:pt x="639" y="45"/>
                    <a:pt x="630" y="39"/>
                  </a:cubicBezTo>
                  <a:cubicBezTo>
                    <a:pt x="630" y="39"/>
                    <a:pt x="630" y="39"/>
                    <a:pt x="630" y="39"/>
                  </a:cubicBezTo>
                  <a:cubicBezTo>
                    <a:pt x="584" y="13"/>
                    <a:pt x="533" y="0"/>
                    <a:pt x="482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6" name="ïṡ1îḑé"/>
            <p:cNvSpPr/>
            <p:nvPr/>
          </p:nvSpPr>
          <p:spPr bwMode="auto">
            <a:xfrm>
              <a:off x="4604544" y="2987675"/>
              <a:ext cx="85725" cy="212725"/>
            </a:xfrm>
            <a:custGeom>
              <a:avLst/>
              <a:gdLst>
                <a:gd name="T0" fmla="*/ 23 w 202"/>
                <a:gd name="T1" fmla="*/ 496 h 500"/>
                <a:gd name="T2" fmla="*/ 23 w 202"/>
                <a:gd name="T3" fmla="*/ 496 h 500"/>
                <a:gd name="T4" fmla="*/ 24 w 202"/>
                <a:gd name="T5" fmla="*/ 496 h 500"/>
                <a:gd name="T6" fmla="*/ 23 w 202"/>
                <a:gd name="T7" fmla="*/ 496 h 500"/>
                <a:gd name="T8" fmla="*/ 202 w 202"/>
                <a:gd name="T9" fmla="*/ 0 h 500"/>
                <a:gd name="T10" fmla="*/ 82 w 202"/>
                <a:gd name="T11" fmla="*/ 166 h 500"/>
                <a:gd name="T12" fmla="*/ 53 w 202"/>
                <a:gd name="T13" fmla="*/ 206 h 500"/>
                <a:gd name="T14" fmla="*/ 9 w 202"/>
                <a:gd name="T15" fmla="*/ 291 h 500"/>
                <a:gd name="T16" fmla="*/ 0 w 202"/>
                <a:gd name="T17" fmla="*/ 323 h 500"/>
                <a:gd name="T18" fmla="*/ 0 w 202"/>
                <a:gd name="T19" fmla="*/ 444 h 500"/>
                <a:gd name="T20" fmla="*/ 14 w 202"/>
                <a:gd name="T21" fmla="*/ 486 h 500"/>
                <a:gd name="T22" fmla="*/ 22 w 202"/>
                <a:gd name="T23" fmla="*/ 496 h 500"/>
                <a:gd name="T24" fmla="*/ 23 w 202"/>
                <a:gd name="T25" fmla="*/ 496 h 500"/>
                <a:gd name="T26" fmla="*/ 24 w 202"/>
                <a:gd name="T27" fmla="*/ 496 h 500"/>
                <a:gd name="T28" fmla="*/ 36 w 202"/>
                <a:gd name="T29" fmla="*/ 500 h 500"/>
                <a:gd name="T30" fmla="*/ 47 w 202"/>
                <a:gd name="T31" fmla="*/ 498 h 500"/>
                <a:gd name="T32" fmla="*/ 62 w 202"/>
                <a:gd name="T33" fmla="*/ 475 h 500"/>
                <a:gd name="T34" fmla="*/ 59 w 202"/>
                <a:gd name="T35" fmla="*/ 465 h 500"/>
                <a:gd name="T36" fmla="*/ 55 w 202"/>
                <a:gd name="T37" fmla="*/ 309 h 500"/>
                <a:gd name="T38" fmla="*/ 92 w 202"/>
                <a:gd name="T39" fmla="*/ 236 h 500"/>
                <a:gd name="T40" fmla="*/ 93 w 202"/>
                <a:gd name="T41" fmla="*/ 235 h 500"/>
                <a:gd name="T42" fmla="*/ 122 w 202"/>
                <a:gd name="T43" fmla="*/ 194 h 500"/>
                <a:gd name="T44" fmla="*/ 202 w 202"/>
                <a:gd name="T45" fmla="*/ 84 h 500"/>
                <a:gd name="T46" fmla="*/ 202 w 202"/>
                <a:gd name="T4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2" h="500">
                  <a:moveTo>
                    <a:pt x="23" y="496"/>
                  </a:moveTo>
                  <a:cubicBezTo>
                    <a:pt x="23" y="496"/>
                    <a:pt x="23" y="496"/>
                    <a:pt x="23" y="496"/>
                  </a:cubicBezTo>
                  <a:cubicBezTo>
                    <a:pt x="24" y="496"/>
                    <a:pt x="24" y="496"/>
                    <a:pt x="24" y="496"/>
                  </a:cubicBezTo>
                  <a:cubicBezTo>
                    <a:pt x="24" y="496"/>
                    <a:pt x="23" y="496"/>
                    <a:pt x="23" y="496"/>
                  </a:cubicBezTo>
                  <a:moveTo>
                    <a:pt x="202" y="0"/>
                  </a:moveTo>
                  <a:cubicBezTo>
                    <a:pt x="82" y="166"/>
                    <a:pt x="82" y="166"/>
                    <a:pt x="82" y="166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0" y="210"/>
                    <a:pt x="26" y="243"/>
                    <a:pt x="9" y="291"/>
                  </a:cubicBezTo>
                  <a:cubicBezTo>
                    <a:pt x="5" y="302"/>
                    <a:pt x="2" y="312"/>
                    <a:pt x="0" y="323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3" y="459"/>
                    <a:pt x="8" y="472"/>
                    <a:pt x="14" y="486"/>
                  </a:cubicBezTo>
                  <a:cubicBezTo>
                    <a:pt x="16" y="490"/>
                    <a:pt x="19" y="493"/>
                    <a:pt x="22" y="496"/>
                  </a:cubicBezTo>
                  <a:cubicBezTo>
                    <a:pt x="23" y="496"/>
                    <a:pt x="23" y="496"/>
                    <a:pt x="23" y="496"/>
                  </a:cubicBezTo>
                  <a:cubicBezTo>
                    <a:pt x="24" y="496"/>
                    <a:pt x="24" y="496"/>
                    <a:pt x="24" y="496"/>
                  </a:cubicBezTo>
                  <a:cubicBezTo>
                    <a:pt x="28" y="499"/>
                    <a:pt x="32" y="500"/>
                    <a:pt x="36" y="500"/>
                  </a:cubicBezTo>
                  <a:cubicBezTo>
                    <a:pt x="40" y="500"/>
                    <a:pt x="44" y="500"/>
                    <a:pt x="47" y="498"/>
                  </a:cubicBezTo>
                  <a:cubicBezTo>
                    <a:pt x="56" y="494"/>
                    <a:pt x="62" y="485"/>
                    <a:pt x="62" y="475"/>
                  </a:cubicBezTo>
                  <a:cubicBezTo>
                    <a:pt x="62" y="472"/>
                    <a:pt x="61" y="468"/>
                    <a:pt x="59" y="465"/>
                  </a:cubicBezTo>
                  <a:cubicBezTo>
                    <a:pt x="37" y="418"/>
                    <a:pt x="36" y="365"/>
                    <a:pt x="55" y="309"/>
                  </a:cubicBezTo>
                  <a:cubicBezTo>
                    <a:pt x="70" y="265"/>
                    <a:pt x="92" y="236"/>
                    <a:pt x="92" y="236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7" name="îŝḻïďê"/>
            <p:cNvSpPr/>
            <p:nvPr/>
          </p:nvSpPr>
          <p:spPr bwMode="auto">
            <a:xfrm>
              <a:off x="4745832" y="2743200"/>
              <a:ext cx="201613" cy="168275"/>
            </a:xfrm>
            <a:custGeom>
              <a:avLst/>
              <a:gdLst>
                <a:gd name="T0" fmla="*/ 421 w 472"/>
                <a:gd name="T1" fmla="*/ 0 h 397"/>
                <a:gd name="T2" fmla="*/ 262 w 472"/>
                <a:gd name="T3" fmla="*/ 58 h 397"/>
                <a:gd name="T4" fmla="*/ 195 w 472"/>
                <a:gd name="T5" fmla="*/ 126 h 397"/>
                <a:gd name="T6" fmla="*/ 166 w 472"/>
                <a:gd name="T7" fmla="*/ 167 h 397"/>
                <a:gd name="T8" fmla="*/ 0 w 472"/>
                <a:gd name="T9" fmla="*/ 397 h 397"/>
                <a:gd name="T10" fmla="*/ 60 w 472"/>
                <a:gd name="T11" fmla="*/ 397 h 397"/>
                <a:gd name="T12" fmla="*/ 205 w 472"/>
                <a:gd name="T13" fmla="*/ 195 h 397"/>
                <a:gd name="T14" fmla="*/ 235 w 472"/>
                <a:gd name="T15" fmla="*/ 155 h 397"/>
                <a:gd name="T16" fmla="*/ 236 w 472"/>
                <a:gd name="T17" fmla="*/ 154 h 397"/>
                <a:gd name="T18" fmla="*/ 293 w 472"/>
                <a:gd name="T19" fmla="*/ 96 h 397"/>
                <a:gd name="T20" fmla="*/ 421 w 472"/>
                <a:gd name="T21" fmla="*/ 49 h 397"/>
                <a:gd name="T22" fmla="*/ 443 w 472"/>
                <a:gd name="T23" fmla="*/ 51 h 397"/>
                <a:gd name="T24" fmla="*/ 446 w 472"/>
                <a:gd name="T25" fmla="*/ 51 h 397"/>
                <a:gd name="T26" fmla="*/ 453 w 472"/>
                <a:gd name="T27" fmla="*/ 50 h 397"/>
                <a:gd name="T28" fmla="*/ 470 w 472"/>
                <a:gd name="T29" fmla="*/ 29 h 397"/>
                <a:gd name="T30" fmla="*/ 462 w 472"/>
                <a:gd name="T31" fmla="*/ 7 h 397"/>
                <a:gd name="T32" fmla="*/ 462 w 472"/>
                <a:gd name="T33" fmla="*/ 7 h 397"/>
                <a:gd name="T34" fmla="*/ 462 w 472"/>
                <a:gd name="T35" fmla="*/ 7 h 397"/>
                <a:gd name="T36" fmla="*/ 460 w 472"/>
                <a:gd name="T37" fmla="*/ 6 h 397"/>
                <a:gd name="T38" fmla="*/ 449 w 472"/>
                <a:gd name="T39" fmla="*/ 2 h 397"/>
                <a:gd name="T40" fmla="*/ 421 w 472"/>
                <a:gd name="T41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2" h="397">
                  <a:moveTo>
                    <a:pt x="421" y="0"/>
                  </a:moveTo>
                  <a:cubicBezTo>
                    <a:pt x="366" y="0"/>
                    <a:pt x="311" y="20"/>
                    <a:pt x="262" y="58"/>
                  </a:cubicBezTo>
                  <a:cubicBezTo>
                    <a:pt x="222" y="89"/>
                    <a:pt x="198" y="122"/>
                    <a:pt x="195" y="126"/>
                  </a:cubicBezTo>
                  <a:cubicBezTo>
                    <a:pt x="166" y="167"/>
                    <a:pt x="166" y="167"/>
                    <a:pt x="166" y="167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60" y="397"/>
                    <a:pt x="60" y="397"/>
                    <a:pt x="60" y="397"/>
                  </a:cubicBezTo>
                  <a:cubicBezTo>
                    <a:pt x="205" y="195"/>
                    <a:pt x="205" y="195"/>
                    <a:pt x="205" y="19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36" y="154"/>
                    <a:pt x="236" y="154"/>
                    <a:pt x="236" y="154"/>
                  </a:cubicBezTo>
                  <a:cubicBezTo>
                    <a:pt x="236" y="154"/>
                    <a:pt x="257" y="124"/>
                    <a:pt x="293" y="96"/>
                  </a:cubicBezTo>
                  <a:cubicBezTo>
                    <a:pt x="334" y="65"/>
                    <a:pt x="376" y="49"/>
                    <a:pt x="421" y="49"/>
                  </a:cubicBezTo>
                  <a:cubicBezTo>
                    <a:pt x="428" y="49"/>
                    <a:pt x="436" y="50"/>
                    <a:pt x="443" y="51"/>
                  </a:cubicBezTo>
                  <a:cubicBezTo>
                    <a:pt x="444" y="51"/>
                    <a:pt x="445" y="51"/>
                    <a:pt x="446" y="51"/>
                  </a:cubicBezTo>
                  <a:cubicBezTo>
                    <a:pt x="449" y="51"/>
                    <a:pt x="451" y="51"/>
                    <a:pt x="453" y="50"/>
                  </a:cubicBezTo>
                  <a:cubicBezTo>
                    <a:pt x="462" y="47"/>
                    <a:pt x="469" y="39"/>
                    <a:pt x="470" y="29"/>
                  </a:cubicBezTo>
                  <a:cubicBezTo>
                    <a:pt x="472" y="21"/>
                    <a:pt x="468" y="12"/>
                    <a:pt x="462" y="7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62" y="7"/>
                    <a:pt x="462" y="7"/>
                    <a:pt x="462" y="7"/>
                  </a:cubicBezTo>
                  <a:cubicBezTo>
                    <a:pt x="461" y="7"/>
                    <a:pt x="461" y="7"/>
                    <a:pt x="460" y="6"/>
                  </a:cubicBezTo>
                  <a:cubicBezTo>
                    <a:pt x="457" y="4"/>
                    <a:pt x="453" y="2"/>
                    <a:pt x="449" y="2"/>
                  </a:cubicBezTo>
                  <a:cubicBezTo>
                    <a:pt x="440" y="1"/>
                    <a:pt x="430" y="0"/>
                    <a:pt x="421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8" name="ïṧḻïdê"/>
            <p:cNvSpPr/>
            <p:nvPr/>
          </p:nvSpPr>
          <p:spPr bwMode="auto">
            <a:xfrm>
              <a:off x="5366544" y="2819400"/>
              <a:ext cx="255588" cy="92075"/>
            </a:xfrm>
            <a:custGeom>
              <a:avLst/>
              <a:gdLst>
                <a:gd name="T0" fmla="*/ 115 w 161"/>
                <a:gd name="T1" fmla="*/ 26 h 58"/>
                <a:gd name="T2" fmla="*/ 116 w 161"/>
                <a:gd name="T3" fmla="*/ 31 h 58"/>
                <a:gd name="T4" fmla="*/ 115 w 161"/>
                <a:gd name="T5" fmla="*/ 31 h 58"/>
                <a:gd name="T6" fmla="*/ 116 w 161"/>
                <a:gd name="T7" fmla="*/ 58 h 58"/>
                <a:gd name="T8" fmla="*/ 116 w 161"/>
                <a:gd name="T9" fmla="*/ 58 h 58"/>
                <a:gd name="T10" fmla="*/ 116 w 161"/>
                <a:gd name="T11" fmla="*/ 31 h 58"/>
                <a:gd name="T12" fmla="*/ 116 w 161"/>
                <a:gd name="T13" fmla="*/ 31 h 58"/>
                <a:gd name="T14" fmla="*/ 115 w 161"/>
                <a:gd name="T15" fmla="*/ 26 h 58"/>
                <a:gd name="T16" fmla="*/ 161 w 161"/>
                <a:gd name="T17" fmla="*/ 0 h 58"/>
                <a:gd name="T18" fmla="*/ 115 w 161"/>
                <a:gd name="T19" fmla="*/ 0 h 58"/>
                <a:gd name="T20" fmla="*/ 0 w 161"/>
                <a:gd name="T21" fmla="*/ 0 h 58"/>
                <a:gd name="T22" fmla="*/ 115 w 161"/>
                <a:gd name="T23" fmla="*/ 0 h 58"/>
                <a:gd name="T24" fmla="*/ 115 w 161"/>
                <a:gd name="T25" fmla="*/ 18 h 58"/>
                <a:gd name="T26" fmla="*/ 115 w 161"/>
                <a:gd name="T27" fmla="*/ 18 h 58"/>
                <a:gd name="T28" fmla="*/ 115 w 161"/>
                <a:gd name="T29" fmla="*/ 0 h 58"/>
                <a:gd name="T30" fmla="*/ 161 w 161"/>
                <a:gd name="T31" fmla="*/ 0 h 58"/>
                <a:gd name="T32" fmla="*/ 161 w 161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58">
                  <a:moveTo>
                    <a:pt x="115" y="26"/>
                  </a:moveTo>
                  <a:lnTo>
                    <a:pt x="116" y="31"/>
                  </a:lnTo>
                  <a:lnTo>
                    <a:pt x="115" y="31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5" y="26"/>
                  </a:lnTo>
                  <a:close/>
                  <a:moveTo>
                    <a:pt x="161" y="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0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9" name="ïşlíḑé"/>
            <p:cNvSpPr/>
            <p:nvPr/>
          </p:nvSpPr>
          <p:spPr bwMode="auto">
            <a:xfrm>
              <a:off x="5366544" y="2819400"/>
              <a:ext cx="255588" cy="92075"/>
            </a:xfrm>
            <a:custGeom>
              <a:avLst/>
              <a:gdLst>
                <a:gd name="T0" fmla="*/ 115 w 161"/>
                <a:gd name="T1" fmla="*/ 26 h 58"/>
                <a:gd name="T2" fmla="*/ 116 w 161"/>
                <a:gd name="T3" fmla="*/ 31 h 58"/>
                <a:gd name="T4" fmla="*/ 115 w 161"/>
                <a:gd name="T5" fmla="*/ 31 h 58"/>
                <a:gd name="T6" fmla="*/ 116 w 161"/>
                <a:gd name="T7" fmla="*/ 58 h 58"/>
                <a:gd name="T8" fmla="*/ 116 w 161"/>
                <a:gd name="T9" fmla="*/ 58 h 58"/>
                <a:gd name="T10" fmla="*/ 116 w 161"/>
                <a:gd name="T11" fmla="*/ 31 h 58"/>
                <a:gd name="T12" fmla="*/ 116 w 161"/>
                <a:gd name="T13" fmla="*/ 31 h 58"/>
                <a:gd name="T14" fmla="*/ 115 w 161"/>
                <a:gd name="T15" fmla="*/ 26 h 58"/>
                <a:gd name="T16" fmla="*/ 161 w 161"/>
                <a:gd name="T17" fmla="*/ 0 h 58"/>
                <a:gd name="T18" fmla="*/ 115 w 161"/>
                <a:gd name="T19" fmla="*/ 0 h 58"/>
                <a:gd name="T20" fmla="*/ 0 w 161"/>
                <a:gd name="T21" fmla="*/ 0 h 58"/>
                <a:gd name="T22" fmla="*/ 115 w 161"/>
                <a:gd name="T23" fmla="*/ 0 h 58"/>
                <a:gd name="T24" fmla="*/ 115 w 161"/>
                <a:gd name="T25" fmla="*/ 18 h 58"/>
                <a:gd name="T26" fmla="*/ 115 w 161"/>
                <a:gd name="T27" fmla="*/ 18 h 58"/>
                <a:gd name="T28" fmla="*/ 115 w 161"/>
                <a:gd name="T29" fmla="*/ 0 h 58"/>
                <a:gd name="T30" fmla="*/ 161 w 161"/>
                <a:gd name="T31" fmla="*/ 0 h 58"/>
                <a:gd name="T32" fmla="*/ 161 w 161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58">
                  <a:moveTo>
                    <a:pt x="115" y="26"/>
                  </a:moveTo>
                  <a:lnTo>
                    <a:pt x="116" y="31"/>
                  </a:lnTo>
                  <a:lnTo>
                    <a:pt x="115" y="31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5" y="26"/>
                  </a:lnTo>
                  <a:moveTo>
                    <a:pt x="161" y="0"/>
                  </a:moveTo>
                  <a:lnTo>
                    <a:pt x="115" y="0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18"/>
                  </a:lnTo>
                  <a:lnTo>
                    <a:pt x="115" y="18"/>
                  </a:lnTo>
                  <a:lnTo>
                    <a:pt x="115" y="0"/>
                  </a:lnTo>
                  <a:lnTo>
                    <a:pt x="161" y="0"/>
                  </a:lnTo>
                  <a:lnTo>
                    <a:pt x="1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0" name="iṡḷïḋe"/>
            <p:cNvSpPr/>
            <p:nvPr/>
          </p:nvSpPr>
          <p:spPr bwMode="auto">
            <a:xfrm>
              <a:off x="5242719" y="2819400"/>
              <a:ext cx="307975" cy="92075"/>
            </a:xfrm>
            <a:custGeom>
              <a:avLst/>
              <a:gdLst>
                <a:gd name="T0" fmla="*/ 721 w 722"/>
                <a:gd name="T1" fmla="*/ 116 h 219"/>
                <a:gd name="T2" fmla="*/ 371 w 722"/>
                <a:gd name="T3" fmla="*/ 117 h 219"/>
                <a:gd name="T4" fmla="*/ 321 w 722"/>
                <a:gd name="T5" fmla="*/ 117 h 219"/>
                <a:gd name="T6" fmla="*/ 320 w 722"/>
                <a:gd name="T7" fmla="*/ 117 h 219"/>
                <a:gd name="T8" fmla="*/ 319 w 722"/>
                <a:gd name="T9" fmla="*/ 117 h 219"/>
                <a:gd name="T10" fmla="*/ 239 w 722"/>
                <a:gd name="T11" fmla="*/ 130 h 219"/>
                <a:gd name="T12" fmla="*/ 119 w 722"/>
                <a:gd name="T13" fmla="*/ 219 h 219"/>
                <a:gd name="T14" fmla="*/ 722 w 722"/>
                <a:gd name="T15" fmla="*/ 219 h 219"/>
                <a:gd name="T16" fmla="*/ 721 w 722"/>
                <a:gd name="T17" fmla="*/ 116 h 219"/>
                <a:gd name="T18" fmla="*/ 721 w 722"/>
                <a:gd name="T19" fmla="*/ 0 h 219"/>
                <a:gd name="T20" fmla="*/ 290 w 722"/>
                <a:gd name="T21" fmla="*/ 2 h 219"/>
                <a:gd name="T22" fmla="*/ 34 w 722"/>
                <a:gd name="T23" fmla="*/ 144 h 219"/>
                <a:gd name="T24" fmla="*/ 0 w 722"/>
                <a:gd name="T25" fmla="*/ 219 h 219"/>
                <a:gd name="T26" fmla="*/ 69 w 722"/>
                <a:gd name="T27" fmla="*/ 219 h 219"/>
                <a:gd name="T28" fmla="*/ 69 w 722"/>
                <a:gd name="T29" fmla="*/ 215 h 219"/>
                <a:gd name="T30" fmla="*/ 69 w 722"/>
                <a:gd name="T31" fmla="*/ 215 h 219"/>
                <a:gd name="T32" fmla="*/ 69 w 722"/>
                <a:gd name="T33" fmla="*/ 215 h 219"/>
                <a:gd name="T34" fmla="*/ 69 w 722"/>
                <a:gd name="T35" fmla="*/ 215 h 219"/>
                <a:gd name="T36" fmla="*/ 69 w 722"/>
                <a:gd name="T37" fmla="*/ 215 h 219"/>
                <a:gd name="T38" fmla="*/ 69 w 722"/>
                <a:gd name="T39" fmla="*/ 213 h 219"/>
                <a:gd name="T40" fmla="*/ 72 w 722"/>
                <a:gd name="T41" fmla="*/ 201 h 219"/>
                <a:gd name="T42" fmla="*/ 226 w 722"/>
                <a:gd name="T43" fmla="*/ 82 h 219"/>
                <a:gd name="T44" fmla="*/ 320 w 722"/>
                <a:gd name="T45" fmla="*/ 68 h 219"/>
                <a:gd name="T46" fmla="*/ 321 w 722"/>
                <a:gd name="T47" fmla="*/ 68 h 219"/>
                <a:gd name="T48" fmla="*/ 321 w 722"/>
                <a:gd name="T49" fmla="*/ 68 h 219"/>
                <a:gd name="T50" fmla="*/ 371 w 722"/>
                <a:gd name="T51" fmla="*/ 68 h 219"/>
                <a:gd name="T52" fmla="*/ 721 w 722"/>
                <a:gd name="T53" fmla="*/ 67 h 219"/>
                <a:gd name="T54" fmla="*/ 721 w 722"/>
                <a:gd name="T5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2" h="219">
                  <a:moveTo>
                    <a:pt x="721" y="116"/>
                  </a:moveTo>
                  <a:cubicBezTo>
                    <a:pt x="371" y="117"/>
                    <a:pt x="371" y="117"/>
                    <a:pt x="371" y="117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0" y="117"/>
                    <a:pt x="319" y="117"/>
                  </a:cubicBezTo>
                  <a:cubicBezTo>
                    <a:pt x="312" y="117"/>
                    <a:pt x="278" y="118"/>
                    <a:pt x="239" y="130"/>
                  </a:cubicBezTo>
                  <a:cubicBezTo>
                    <a:pt x="185" y="146"/>
                    <a:pt x="145" y="176"/>
                    <a:pt x="119" y="219"/>
                  </a:cubicBezTo>
                  <a:cubicBezTo>
                    <a:pt x="722" y="219"/>
                    <a:pt x="722" y="219"/>
                    <a:pt x="722" y="219"/>
                  </a:cubicBezTo>
                  <a:cubicBezTo>
                    <a:pt x="721" y="116"/>
                    <a:pt x="721" y="116"/>
                    <a:pt x="721" y="116"/>
                  </a:cubicBezTo>
                  <a:moveTo>
                    <a:pt x="721" y="0"/>
                  </a:moveTo>
                  <a:cubicBezTo>
                    <a:pt x="290" y="2"/>
                    <a:pt x="290" y="2"/>
                    <a:pt x="290" y="2"/>
                  </a:cubicBezTo>
                  <a:cubicBezTo>
                    <a:pt x="182" y="2"/>
                    <a:pt x="87" y="59"/>
                    <a:pt x="34" y="144"/>
                  </a:cubicBezTo>
                  <a:cubicBezTo>
                    <a:pt x="19" y="167"/>
                    <a:pt x="8" y="192"/>
                    <a:pt x="0" y="219"/>
                  </a:cubicBezTo>
                  <a:cubicBezTo>
                    <a:pt x="69" y="219"/>
                    <a:pt x="69" y="219"/>
                    <a:pt x="69" y="219"/>
                  </a:cubicBezTo>
                  <a:cubicBezTo>
                    <a:pt x="69" y="217"/>
                    <a:pt x="69" y="216"/>
                    <a:pt x="69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9" y="215"/>
                    <a:pt x="69" y="215"/>
                    <a:pt x="69" y="215"/>
                  </a:cubicBezTo>
                  <a:cubicBezTo>
                    <a:pt x="69" y="214"/>
                    <a:pt x="69" y="214"/>
                    <a:pt x="69" y="213"/>
                  </a:cubicBezTo>
                  <a:cubicBezTo>
                    <a:pt x="69" y="209"/>
                    <a:pt x="70" y="205"/>
                    <a:pt x="72" y="201"/>
                  </a:cubicBezTo>
                  <a:cubicBezTo>
                    <a:pt x="104" y="144"/>
                    <a:pt x="157" y="103"/>
                    <a:pt x="226" y="82"/>
                  </a:cubicBezTo>
                  <a:cubicBezTo>
                    <a:pt x="273" y="68"/>
                    <a:pt x="312" y="68"/>
                    <a:pt x="320" y="68"/>
                  </a:cubicBezTo>
                  <a:cubicBezTo>
                    <a:pt x="320" y="68"/>
                    <a:pt x="320" y="68"/>
                    <a:pt x="321" y="68"/>
                  </a:cubicBezTo>
                  <a:cubicBezTo>
                    <a:pt x="321" y="68"/>
                    <a:pt x="321" y="68"/>
                    <a:pt x="321" y="68"/>
                  </a:cubicBezTo>
                  <a:cubicBezTo>
                    <a:pt x="371" y="68"/>
                    <a:pt x="371" y="68"/>
                    <a:pt x="371" y="68"/>
                  </a:cubicBezTo>
                  <a:cubicBezTo>
                    <a:pt x="721" y="67"/>
                    <a:pt x="721" y="67"/>
                    <a:pt x="721" y="67"/>
                  </a:cubicBezTo>
                  <a:cubicBezTo>
                    <a:pt x="721" y="0"/>
                    <a:pt x="721" y="0"/>
                    <a:pt x="721" y="0"/>
                  </a:cubicBezTo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1" name="íṧļíḑê"/>
            <p:cNvSpPr/>
            <p:nvPr/>
          </p:nvSpPr>
          <p:spPr bwMode="auto">
            <a:xfrm>
              <a:off x="5549107" y="2819400"/>
              <a:ext cx="206375" cy="92075"/>
            </a:xfrm>
            <a:custGeom>
              <a:avLst/>
              <a:gdLst>
                <a:gd name="T0" fmla="*/ 308 w 483"/>
                <a:gd name="T1" fmla="*/ 115 h 219"/>
                <a:gd name="T2" fmla="*/ 1 w 483"/>
                <a:gd name="T3" fmla="*/ 116 h 219"/>
                <a:gd name="T4" fmla="*/ 1 w 483"/>
                <a:gd name="T5" fmla="*/ 219 h 219"/>
                <a:gd name="T6" fmla="*/ 483 w 483"/>
                <a:gd name="T7" fmla="*/ 219 h 219"/>
                <a:gd name="T8" fmla="*/ 308 w 483"/>
                <a:gd name="T9" fmla="*/ 115 h 219"/>
                <a:gd name="T10" fmla="*/ 172 w 483"/>
                <a:gd name="T11" fmla="*/ 0 h 219"/>
                <a:gd name="T12" fmla="*/ 0 w 483"/>
                <a:gd name="T13" fmla="*/ 0 h 219"/>
                <a:gd name="T14" fmla="*/ 0 w 483"/>
                <a:gd name="T15" fmla="*/ 67 h 219"/>
                <a:gd name="T16" fmla="*/ 0 w 483"/>
                <a:gd name="T17" fmla="*/ 67 h 219"/>
                <a:gd name="T18" fmla="*/ 0 w 483"/>
                <a:gd name="T19" fmla="*/ 97 h 219"/>
                <a:gd name="T20" fmla="*/ 0 w 483"/>
                <a:gd name="T21" fmla="*/ 67 h 219"/>
                <a:gd name="T22" fmla="*/ 233 w 483"/>
                <a:gd name="T23" fmla="*/ 66 h 219"/>
                <a:gd name="T24" fmla="*/ 172 w 483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3" h="219">
                  <a:moveTo>
                    <a:pt x="308" y="115"/>
                  </a:moveTo>
                  <a:cubicBezTo>
                    <a:pt x="1" y="116"/>
                    <a:pt x="1" y="116"/>
                    <a:pt x="1" y="116"/>
                  </a:cubicBezTo>
                  <a:cubicBezTo>
                    <a:pt x="1" y="219"/>
                    <a:pt x="1" y="219"/>
                    <a:pt x="1" y="219"/>
                  </a:cubicBezTo>
                  <a:cubicBezTo>
                    <a:pt x="483" y="219"/>
                    <a:pt x="483" y="219"/>
                    <a:pt x="483" y="219"/>
                  </a:cubicBezTo>
                  <a:cubicBezTo>
                    <a:pt x="308" y="115"/>
                    <a:pt x="308" y="115"/>
                    <a:pt x="308" y="115"/>
                  </a:cubicBezTo>
                  <a:moveTo>
                    <a:pt x="1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233" y="66"/>
                    <a:pt x="233" y="66"/>
                    <a:pt x="233" y="66"/>
                  </a:cubicBezTo>
                  <a:cubicBezTo>
                    <a:pt x="209" y="47"/>
                    <a:pt x="189" y="24"/>
                    <a:pt x="172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2" name="íṧḻîḑè"/>
            <p:cNvSpPr/>
            <p:nvPr/>
          </p:nvSpPr>
          <p:spPr bwMode="auto">
            <a:xfrm>
              <a:off x="5272882" y="2847975"/>
              <a:ext cx="277813" cy="63500"/>
            </a:xfrm>
            <a:custGeom>
              <a:avLst/>
              <a:gdLst>
                <a:gd name="T0" fmla="*/ 0 w 653"/>
                <a:gd name="T1" fmla="*/ 148 h 152"/>
                <a:gd name="T2" fmla="*/ 0 w 653"/>
                <a:gd name="T3" fmla="*/ 148 h 152"/>
                <a:gd name="T4" fmla="*/ 0 w 653"/>
                <a:gd name="T5" fmla="*/ 148 h 152"/>
                <a:gd name="T6" fmla="*/ 0 w 653"/>
                <a:gd name="T7" fmla="*/ 148 h 152"/>
                <a:gd name="T8" fmla="*/ 652 w 653"/>
                <a:gd name="T9" fmla="*/ 0 h 152"/>
                <a:gd name="T10" fmla="*/ 652 w 653"/>
                <a:gd name="T11" fmla="*/ 0 h 152"/>
                <a:gd name="T12" fmla="*/ 652 w 653"/>
                <a:gd name="T13" fmla="*/ 0 h 152"/>
                <a:gd name="T14" fmla="*/ 302 w 653"/>
                <a:gd name="T15" fmla="*/ 1 h 152"/>
                <a:gd name="T16" fmla="*/ 252 w 653"/>
                <a:gd name="T17" fmla="*/ 1 h 152"/>
                <a:gd name="T18" fmla="*/ 252 w 653"/>
                <a:gd name="T19" fmla="*/ 1 h 152"/>
                <a:gd name="T20" fmla="*/ 251 w 653"/>
                <a:gd name="T21" fmla="*/ 1 h 152"/>
                <a:gd name="T22" fmla="*/ 157 w 653"/>
                <a:gd name="T23" fmla="*/ 15 h 152"/>
                <a:gd name="T24" fmla="*/ 3 w 653"/>
                <a:gd name="T25" fmla="*/ 134 h 152"/>
                <a:gd name="T26" fmla="*/ 0 w 653"/>
                <a:gd name="T27" fmla="*/ 146 h 152"/>
                <a:gd name="T28" fmla="*/ 0 w 653"/>
                <a:gd name="T29" fmla="*/ 148 h 152"/>
                <a:gd name="T30" fmla="*/ 0 w 653"/>
                <a:gd name="T31" fmla="*/ 148 h 152"/>
                <a:gd name="T32" fmla="*/ 0 w 653"/>
                <a:gd name="T33" fmla="*/ 152 h 152"/>
                <a:gd name="T34" fmla="*/ 50 w 653"/>
                <a:gd name="T35" fmla="*/ 152 h 152"/>
                <a:gd name="T36" fmla="*/ 170 w 653"/>
                <a:gd name="T37" fmla="*/ 63 h 152"/>
                <a:gd name="T38" fmla="*/ 250 w 653"/>
                <a:gd name="T39" fmla="*/ 50 h 152"/>
                <a:gd name="T40" fmla="*/ 251 w 653"/>
                <a:gd name="T41" fmla="*/ 50 h 152"/>
                <a:gd name="T42" fmla="*/ 252 w 653"/>
                <a:gd name="T43" fmla="*/ 50 h 152"/>
                <a:gd name="T44" fmla="*/ 302 w 653"/>
                <a:gd name="T45" fmla="*/ 50 h 152"/>
                <a:gd name="T46" fmla="*/ 652 w 653"/>
                <a:gd name="T47" fmla="*/ 49 h 152"/>
                <a:gd name="T48" fmla="*/ 653 w 653"/>
                <a:gd name="T49" fmla="*/ 49 h 152"/>
                <a:gd name="T50" fmla="*/ 652 w 653"/>
                <a:gd name="T51" fmla="*/ 30 h 152"/>
                <a:gd name="T52" fmla="*/ 652 w 653"/>
                <a:gd name="T5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3" h="152"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652" y="0"/>
                  </a:moveTo>
                  <a:cubicBezTo>
                    <a:pt x="652" y="0"/>
                    <a:pt x="652" y="0"/>
                    <a:pt x="652" y="0"/>
                  </a:cubicBezTo>
                  <a:cubicBezTo>
                    <a:pt x="652" y="0"/>
                    <a:pt x="652" y="0"/>
                    <a:pt x="652" y="0"/>
                  </a:cubicBezTo>
                  <a:cubicBezTo>
                    <a:pt x="302" y="1"/>
                    <a:pt x="302" y="1"/>
                    <a:pt x="302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43" y="1"/>
                    <a:pt x="204" y="1"/>
                    <a:pt x="157" y="15"/>
                  </a:cubicBezTo>
                  <a:cubicBezTo>
                    <a:pt x="88" y="36"/>
                    <a:pt x="35" y="77"/>
                    <a:pt x="3" y="134"/>
                  </a:cubicBezTo>
                  <a:cubicBezTo>
                    <a:pt x="1" y="138"/>
                    <a:pt x="0" y="142"/>
                    <a:pt x="0" y="146"/>
                  </a:cubicBezTo>
                  <a:cubicBezTo>
                    <a:pt x="0" y="147"/>
                    <a:pt x="0" y="147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9"/>
                    <a:pt x="0" y="150"/>
                    <a:pt x="0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76" y="109"/>
                    <a:pt x="116" y="79"/>
                    <a:pt x="170" y="63"/>
                  </a:cubicBezTo>
                  <a:cubicBezTo>
                    <a:pt x="209" y="51"/>
                    <a:pt x="243" y="50"/>
                    <a:pt x="250" y="50"/>
                  </a:cubicBezTo>
                  <a:cubicBezTo>
                    <a:pt x="251" y="50"/>
                    <a:pt x="251" y="50"/>
                    <a:pt x="251" y="50"/>
                  </a:cubicBezTo>
                  <a:cubicBezTo>
                    <a:pt x="252" y="50"/>
                    <a:pt x="252" y="50"/>
                    <a:pt x="252" y="50"/>
                  </a:cubicBezTo>
                  <a:cubicBezTo>
                    <a:pt x="302" y="50"/>
                    <a:pt x="302" y="50"/>
                    <a:pt x="302" y="50"/>
                  </a:cubicBezTo>
                  <a:cubicBezTo>
                    <a:pt x="652" y="49"/>
                    <a:pt x="652" y="49"/>
                    <a:pt x="652" y="49"/>
                  </a:cubicBezTo>
                  <a:cubicBezTo>
                    <a:pt x="653" y="49"/>
                    <a:pt x="653" y="49"/>
                    <a:pt x="653" y="49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0"/>
                    <a:pt x="652" y="0"/>
                    <a:pt x="652" y="0"/>
                  </a:cubicBezTo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3" name="iŝľîďè"/>
            <p:cNvSpPr/>
            <p:nvPr/>
          </p:nvSpPr>
          <p:spPr bwMode="auto">
            <a:xfrm>
              <a:off x="5549107" y="2846388"/>
              <a:ext cx="131763" cy="22225"/>
            </a:xfrm>
            <a:custGeom>
              <a:avLst/>
              <a:gdLst>
                <a:gd name="T0" fmla="*/ 233 w 308"/>
                <a:gd name="T1" fmla="*/ 0 h 50"/>
                <a:gd name="T2" fmla="*/ 0 w 308"/>
                <a:gd name="T3" fmla="*/ 1 h 50"/>
                <a:gd name="T4" fmla="*/ 0 w 308"/>
                <a:gd name="T5" fmla="*/ 31 h 50"/>
                <a:gd name="T6" fmla="*/ 1 w 308"/>
                <a:gd name="T7" fmla="*/ 50 h 50"/>
                <a:gd name="T8" fmla="*/ 308 w 308"/>
                <a:gd name="T9" fmla="*/ 49 h 50"/>
                <a:gd name="T10" fmla="*/ 270 w 308"/>
                <a:gd name="T11" fmla="*/ 26 h 50"/>
                <a:gd name="T12" fmla="*/ 261 w 308"/>
                <a:gd name="T13" fmla="*/ 21 h 50"/>
                <a:gd name="T14" fmla="*/ 233 w 308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8" h="50">
                  <a:moveTo>
                    <a:pt x="23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308" y="49"/>
                    <a:pt x="308" y="49"/>
                    <a:pt x="308" y="49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67" y="24"/>
                    <a:pt x="264" y="23"/>
                    <a:pt x="261" y="21"/>
                  </a:cubicBezTo>
                  <a:cubicBezTo>
                    <a:pt x="251" y="15"/>
                    <a:pt x="242" y="8"/>
                    <a:pt x="233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4" name="î$lîḓê"/>
            <p:cNvSpPr/>
            <p:nvPr/>
          </p:nvSpPr>
          <p:spPr bwMode="auto">
            <a:xfrm>
              <a:off x="5101432" y="2909888"/>
              <a:ext cx="42863" cy="1587"/>
            </a:xfrm>
            <a:custGeom>
              <a:avLst/>
              <a:gdLst>
                <a:gd name="T0" fmla="*/ 49 w 99"/>
                <a:gd name="T1" fmla="*/ 0 h 4"/>
                <a:gd name="T2" fmla="*/ 0 w 99"/>
                <a:gd name="T3" fmla="*/ 4 h 4"/>
                <a:gd name="T4" fmla="*/ 99 w 99"/>
                <a:gd name="T5" fmla="*/ 4 h 4"/>
                <a:gd name="T6" fmla="*/ 49 w 9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">
                  <a:moveTo>
                    <a:pt x="49" y="0"/>
                  </a:moveTo>
                  <a:cubicBezTo>
                    <a:pt x="33" y="0"/>
                    <a:pt x="16" y="1"/>
                    <a:pt x="0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82" y="1"/>
                    <a:pt x="66" y="0"/>
                    <a:pt x="49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5" name="îṡḷîḑe"/>
            <p:cNvSpPr/>
            <p:nvPr/>
          </p:nvSpPr>
          <p:spPr bwMode="auto">
            <a:xfrm>
              <a:off x="5660232" y="2633663"/>
              <a:ext cx="358775" cy="277812"/>
            </a:xfrm>
            <a:custGeom>
              <a:avLst/>
              <a:gdLst>
                <a:gd name="T0" fmla="*/ 0 w 842"/>
                <a:gd name="T1" fmla="*/ 521 h 653"/>
                <a:gd name="T2" fmla="*/ 9 w 842"/>
                <a:gd name="T3" fmla="*/ 526 h 653"/>
                <a:gd name="T4" fmla="*/ 47 w 842"/>
                <a:gd name="T5" fmla="*/ 549 h 653"/>
                <a:gd name="T6" fmla="*/ 222 w 842"/>
                <a:gd name="T7" fmla="*/ 653 h 653"/>
                <a:gd name="T8" fmla="*/ 222 w 842"/>
                <a:gd name="T9" fmla="*/ 653 h 653"/>
                <a:gd name="T10" fmla="*/ 9 w 842"/>
                <a:gd name="T11" fmla="*/ 526 h 653"/>
                <a:gd name="T12" fmla="*/ 0 w 842"/>
                <a:gd name="T13" fmla="*/ 521 h 653"/>
                <a:gd name="T14" fmla="*/ 771 w 842"/>
                <a:gd name="T15" fmla="*/ 274 h 653"/>
                <a:gd name="T16" fmla="*/ 842 w 842"/>
                <a:gd name="T17" fmla="*/ 316 h 653"/>
                <a:gd name="T18" fmla="*/ 842 w 842"/>
                <a:gd name="T19" fmla="*/ 316 h 653"/>
                <a:gd name="T20" fmla="*/ 771 w 842"/>
                <a:gd name="T21" fmla="*/ 274 h 653"/>
                <a:gd name="T22" fmla="*/ 688 w 842"/>
                <a:gd name="T23" fmla="*/ 225 h 653"/>
                <a:gd name="T24" fmla="*/ 631 w 842"/>
                <a:gd name="T25" fmla="*/ 320 h 653"/>
                <a:gd name="T26" fmla="*/ 438 w 842"/>
                <a:gd name="T27" fmla="*/ 646 h 653"/>
                <a:gd name="T28" fmla="*/ 438 w 842"/>
                <a:gd name="T29" fmla="*/ 646 h 653"/>
                <a:gd name="T30" fmla="*/ 434 w 842"/>
                <a:gd name="T31" fmla="*/ 653 h 653"/>
                <a:gd name="T32" fmla="*/ 438 w 842"/>
                <a:gd name="T33" fmla="*/ 646 h 653"/>
                <a:gd name="T34" fmla="*/ 438 w 842"/>
                <a:gd name="T35" fmla="*/ 646 h 653"/>
                <a:gd name="T36" fmla="*/ 631 w 842"/>
                <a:gd name="T37" fmla="*/ 320 h 653"/>
                <a:gd name="T38" fmla="*/ 842 w 842"/>
                <a:gd name="T39" fmla="*/ 445 h 653"/>
                <a:gd name="T40" fmla="*/ 842 w 842"/>
                <a:gd name="T41" fmla="*/ 445 h 653"/>
                <a:gd name="T42" fmla="*/ 631 w 842"/>
                <a:gd name="T43" fmla="*/ 320 h 653"/>
                <a:gd name="T44" fmla="*/ 688 w 842"/>
                <a:gd name="T45" fmla="*/ 225 h 653"/>
                <a:gd name="T46" fmla="*/ 688 w 842"/>
                <a:gd name="T47" fmla="*/ 225 h 653"/>
                <a:gd name="T48" fmla="*/ 165 w 842"/>
                <a:gd name="T49" fmla="*/ 44 h 653"/>
                <a:gd name="T50" fmla="*/ 179 w 842"/>
                <a:gd name="T51" fmla="*/ 52 h 653"/>
                <a:gd name="T52" fmla="*/ 631 w 842"/>
                <a:gd name="T53" fmla="*/ 320 h 653"/>
                <a:gd name="T54" fmla="*/ 178 w 842"/>
                <a:gd name="T55" fmla="*/ 52 h 653"/>
                <a:gd name="T56" fmla="*/ 165 w 842"/>
                <a:gd name="T57" fmla="*/ 44 h 653"/>
                <a:gd name="T58" fmla="*/ 308 w 842"/>
                <a:gd name="T59" fmla="*/ 0 h 653"/>
                <a:gd name="T60" fmla="*/ 317 w 842"/>
                <a:gd name="T61" fmla="*/ 5 h 653"/>
                <a:gd name="T62" fmla="*/ 598 w 842"/>
                <a:gd name="T63" fmla="*/ 172 h 653"/>
                <a:gd name="T64" fmla="*/ 317 w 842"/>
                <a:gd name="T65" fmla="*/ 5 h 653"/>
                <a:gd name="T66" fmla="*/ 308 w 842"/>
                <a:gd name="T67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2" h="653">
                  <a:moveTo>
                    <a:pt x="0" y="521"/>
                  </a:moveTo>
                  <a:cubicBezTo>
                    <a:pt x="3" y="523"/>
                    <a:pt x="6" y="524"/>
                    <a:pt x="9" y="526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222" y="653"/>
                    <a:pt x="222" y="653"/>
                    <a:pt x="222" y="653"/>
                  </a:cubicBezTo>
                  <a:cubicBezTo>
                    <a:pt x="9" y="526"/>
                    <a:pt x="9" y="526"/>
                    <a:pt x="9" y="526"/>
                  </a:cubicBezTo>
                  <a:cubicBezTo>
                    <a:pt x="6" y="524"/>
                    <a:pt x="3" y="523"/>
                    <a:pt x="0" y="521"/>
                  </a:cubicBezTo>
                  <a:moveTo>
                    <a:pt x="771" y="274"/>
                  </a:moveTo>
                  <a:cubicBezTo>
                    <a:pt x="842" y="316"/>
                    <a:pt x="842" y="316"/>
                    <a:pt x="842" y="316"/>
                  </a:cubicBezTo>
                  <a:cubicBezTo>
                    <a:pt x="842" y="316"/>
                    <a:pt x="842" y="316"/>
                    <a:pt x="842" y="316"/>
                  </a:cubicBezTo>
                  <a:cubicBezTo>
                    <a:pt x="771" y="274"/>
                    <a:pt x="771" y="274"/>
                    <a:pt x="771" y="274"/>
                  </a:cubicBezTo>
                  <a:moveTo>
                    <a:pt x="688" y="225"/>
                  </a:moveTo>
                  <a:cubicBezTo>
                    <a:pt x="631" y="320"/>
                    <a:pt x="631" y="320"/>
                    <a:pt x="631" y="320"/>
                  </a:cubicBezTo>
                  <a:cubicBezTo>
                    <a:pt x="438" y="646"/>
                    <a:pt x="438" y="646"/>
                    <a:pt x="438" y="646"/>
                  </a:cubicBezTo>
                  <a:cubicBezTo>
                    <a:pt x="438" y="646"/>
                    <a:pt x="438" y="646"/>
                    <a:pt x="438" y="646"/>
                  </a:cubicBezTo>
                  <a:cubicBezTo>
                    <a:pt x="434" y="653"/>
                    <a:pt x="434" y="653"/>
                    <a:pt x="434" y="653"/>
                  </a:cubicBezTo>
                  <a:cubicBezTo>
                    <a:pt x="438" y="646"/>
                    <a:pt x="438" y="646"/>
                    <a:pt x="438" y="646"/>
                  </a:cubicBezTo>
                  <a:cubicBezTo>
                    <a:pt x="438" y="646"/>
                    <a:pt x="438" y="646"/>
                    <a:pt x="438" y="646"/>
                  </a:cubicBezTo>
                  <a:cubicBezTo>
                    <a:pt x="631" y="320"/>
                    <a:pt x="631" y="320"/>
                    <a:pt x="631" y="320"/>
                  </a:cubicBezTo>
                  <a:cubicBezTo>
                    <a:pt x="842" y="445"/>
                    <a:pt x="842" y="445"/>
                    <a:pt x="842" y="445"/>
                  </a:cubicBezTo>
                  <a:cubicBezTo>
                    <a:pt x="842" y="445"/>
                    <a:pt x="842" y="445"/>
                    <a:pt x="842" y="445"/>
                  </a:cubicBezTo>
                  <a:cubicBezTo>
                    <a:pt x="631" y="320"/>
                    <a:pt x="631" y="320"/>
                    <a:pt x="631" y="320"/>
                  </a:cubicBezTo>
                  <a:cubicBezTo>
                    <a:pt x="688" y="225"/>
                    <a:pt x="688" y="225"/>
                    <a:pt x="688" y="225"/>
                  </a:cubicBezTo>
                  <a:cubicBezTo>
                    <a:pt x="688" y="225"/>
                    <a:pt x="688" y="225"/>
                    <a:pt x="688" y="225"/>
                  </a:cubicBezTo>
                  <a:moveTo>
                    <a:pt x="165" y="44"/>
                  </a:moveTo>
                  <a:cubicBezTo>
                    <a:pt x="169" y="47"/>
                    <a:pt x="174" y="49"/>
                    <a:pt x="179" y="52"/>
                  </a:cubicBezTo>
                  <a:cubicBezTo>
                    <a:pt x="631" y="320"/>
                    <a:pt x="631" y="320"/>
                    <a:pt x="631" y="320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4" y="49"/>
                    <a:pt x="169" y="46"/>
                    <a:pt x="165" y="44"/>
                  </a:cubicBezTo>
                  <a:moveTo>
                    <a:pt x="308" y="0"/>
                  </a:moveTo>
                  <a:cubicBezTo>
                    <a:pt x="311" y="2"/>
                    <a:pt x="314" y="3"/>
                    <a:pt x="317" y="5"/>
                  </a:cubicBezTo>
                  <a:cubicBezTo>
                    <a:pt x="598" y="172"/>
                    <a:pt x="598" y="172"/>
                    <a:pt x="598" y="172"/>
                  </a:cubicBezTo>
                  <a:cubicBezTo>
                    <a:pt x="317" y="5"/>
                    <a:pt x="317" y="5"/>
                    <a:pt x="317" y="5"/>
                  </a:cubicBezTo>
                  <a:cubicBezTo>
                    <a:pt x="314" y="3"/>
                    <a:pt x="311" y="2"/>
                    <a:pt x="308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6" name="ïṣľïḍe"/>
            <p:cNvSpPr/>
            <p:nvPr/>
          </p:nvSpPr>
          <p:spPr bwMode="auto">
            <a:xfrm>
              <a:off x="5928519" y="2730500"/>
              <a:ext cx="90488" cy="93662"/>
            </a:xfrm>
            <a:custGeom>
              <a:avLst/>
              <a:gdLst>
                <a:gd name="T0" fmla="*/ 16 w 57"/>
                <a:gd name="T1" fmla="*/ 0 h 59"/>
                <a:gd name="T2" fmla="*/ 16 w 57"/>
                <a:gd name="T3" fmla="*/ 0 h 59"/>
                <a:gd name="T4" fmla="*/ 0 w 57"/>
                <a:gd name="T5" fmla="*/ 25 h 59"/>
                <a:gd name="T6" fmla="*/ 57 w 57"/>
                <a:gd name="T7" fmla="*/ 59 h 59"/>
                <a:gd name="T8" fmla="*/ 57 w 57"/>
                <a:gd name="T9" fmla="*/ 24 h 59"/>
                <a:gd name="T10" fmla="*/ 38 w 57"/>
                <a:gd name="T11" fmla="*/ 13 h 59"/>
                <a:gd name="T12" fmla="*/ 16 w 5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9">
                  <a:moveTo>
                    <a:pt x="16" y="0"/>
                  </a:moveTo>
                  <a:lnTo>
                    <a:pt x="16" y="0"/>
                  </a:lnTo>
                  <a:lnTo>
                    <a:pt x="0" y="25"/>
                  </a:lnTo>
                  <a:lnTo>
                    <a:pt x="57" y="59"/>
                  </a:lnTo>
                  <a:lnTo>
                    <a:pt x="57" y="24"/>
                  </a:lnTo>
                  <a:lnTo>
                    <a:pt x="38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F2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7" name="íṣ1ïḑè"/>
            <p:cNvSpPr/>
            <p:nvPr/>
          </p:nvSpPr>
          <p:spPr bwMode="auto">
            <a:xfrm>
              <a:off x="5928519" y="2730500"/>
              <a:ext cx="90488" cy="93662"/>
            </a:xfrm>
            <a:custGeom>
              <a:avLst/>
              <a:gdLst>
                <a:gd name="T0" fmla="*/ 16 w 57"/>
                <a:gd name="T1" fmla="*/ 0 h 59"/>
                <a:gd name="T2" fmla="*/ 16 w 57"/>
                <a:gd name="T3" fmla="*/ 0 h 59"/>
                <a:gd name="T4" fmla="*/ 0 w 57"/>
                <a:gd name="T5" fmla="*/ 25 h 59"/>
                <a:gd name="T6" fmla="*/ 57 w 57"/>
                <a:gd name="T7" fmla="*/ 59 h 59"/>
                <a:gd name="T8" fmla="*/ 57 w 57"/>
                <a:gd name="T9" fmla="*/ 24 h 59"/>
                <a:gd name="T10" fmla="*/ 38 w 57"/>
                <a:gd name="T11" fmla="*/ 13 h 59"/>
                <a:gd name="T12" fmla="*/ 16 w 5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59">
                  <a:moveTo>
                    <a:pt x="16" y="0"/>
                  </a:moveTo>
                  <a:lnTo>
                    <a:pt x="16" y="0"/>
                  </a:lnTo>
                  <a:lnTo>
                    <a:pt x="0" y="25"/>
                  </a:lnTo>
                  <a:lnTo>
                    <a:pt x="57" y="59"/>
                  </a:lnTo>
                  <a:lnTo>
                    <a:pt x="57" y="24"/>
                  </a:lnTo>
                  <a:lnTo>
                    <a:pt x="38" y="13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8" name="iśľîḍê"/>
            <p:cNvSpPr/>
            <p:nvPr/>
          </p:nvSpPr>
          <p:spPr bwMode="auto">
            <a:xfrm>
              <a:off x="5847557" y="2770188"/>
              <a:ext cx="171450" cy="141287"/>
            </a:xfrm>
            <a:custGeom>
              <a:avLst/>
              <a:gdLst>
                <a:gd name="T0" fmla="*/ 51 w 108"/>
                <a:gd name="T1" fmla="*/ 0 h 89"/>
                <a:gd name="T2" fmla="*/ 0 w 108"/>
                <a:gd name="T3" fmla="*/ 88 h 89"/>
                <a:gd name="T4" fmla="*/ 2 w 108"/>
                <a:gd name="T5" fmla="*/ 89 h 89"/>
                <a:gd name="T6" fmla="*/ 108 w 108"/>
                <a:gd name="T7" fmla="*/ 89 h 89"/>
                <a:gd name="T8" fmla="*/ 108 w 108"/>
                <a:gd name="T9" fmla="*/ 34 h 89"/>
                <a:gd name="T10" fmla="*/ 51 w 10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89">
                  <a:moveTo>
                    <a:pt x="51" y="0"/>
                  </a:moveTo>
                  <a:lnTo>
                    <a:pt x="0" y="88"/>
                  </a:lnTo>
                  <a:lnTo>
                    <a:pt x="2" y="89"/>
                  </a:lnTo>
                  <a:lnTo>
                    <a:pt x="108" y="89"/>
                  </a:lnTo>
                  <a:lnTo>
                    <a:pt x="108" y="3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3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9" name="iṡľíḍê"/>
            <p:cNvSpPr/>
            <p:nvPr/>
          </p:nvSpPr>
          <p:spPr bwMode="auto">
            <a:xfrm>
              <a:off x="5847557" y="2770188"/>
              <a:ext cx="171450" cy="141287"/>
            </a:xfrm>
            <a:custGeom>
              <a:avLst/>
              <a:gdLst>
                <a:gd name="T0" fmla="*/ 51 w 108"/>
                <a:gd name="T1" fmla="*/ 0 h 89"/>
                <a:gd name="T2" fmla="*/ 0 w 108"/>
                <a:gd name="T3" fmla="*/ 88 h 89"/>
                <a:gd name="T4" fmla="*/ 2 w 108"/>
                <a:gd name="T5" fmla="*/ 89 h 89"/>
                <a:gd name="T6" fmla="*/ 108 w 108"/>
                <a:gd name="T7" fmla="*/ 89 h 89"/>
                <a:gd name="T8" fmla="*/ 108 w 108"/>
                <a:gd name="T9" fmla="*/ 34 h 89"/>
                <a:gd name="T10" fmla="*/ 51 w 10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89">
                  <a:moveTo>
                    <a:pt x="51" y="0"/>
                  </a:moveTo>
                  <a:lnTo>
                    <a:pt x="0" y="88"/>
                  </a:lnTo>
                  <a:lnTo>
                    <a:pt x="2" y="89"/>
                  </a:lnTo>
                  <a:lnTo>
                    <a:pt x="108" y="89"/>
                  </a:lnTo>
                  <a:lnTo>
                    <a:pt x="108" y="34"/>
                  </a:lnTo>
                  <a:lnTo>
                    <a:pt x="5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0" name="ïŝ1ïḓè"/>
            <p:cNvSpPr/>
            <p:nvPr/>
          </p:nvSpPr>
          <p:spPr bwMode="auto">
            <a:xfrm>
              <a:off x="5666582" y="2617788"/>
              <a:ext cx="287338" cy="152400"/>
            </a:xfrm>
            <a:custGeom>
              <a:avLst/>
              <a:gdLst>
                <a:gd name="T0" fmla="*/ 149 w 675"/>
                <a:gd name="T1" fmla="*/ 0 h 358"/>
                <a:gd name="T2" fmla="*/ 0 w 675"/>
                <a:gd name="T3" fmla="*/ 39 h 358"/>
                <a:gd name="T4" fmla="*/ 0 w 675"/>
                <a:gd name="T5" fmla="*/ 39 h 358"/>
                <a:gd name="T6" fmla="*/ 0 w 675"/>
                <a:gd name="T7" fmla="*/ 39 h 358"/>
                <a:gd name="T8" fmla="*/ 152 w 675"/>
                <a:gd name="T9" fmla="*/ 82 h 358"/>
                <a:gd name="T10" fmla="*/ 165 w 675"/>
                <a:gd name="T11" fmla="*/ 90 h 358"/>
                <a:gd name="T12" fmla="*/ 618 w 675"/>
                <a:gd name="T13" fmla="*/ 358 h 358"/>
                <a:gd name="T14" fmla="*/ 675 w 675"/>
                <a:gd name="T15" fmla="*/ 263 h 358"/>
                <a:gd name="T16" fmla="*/ 585 w 675"/>
                <a:gd name="T17" fmla="*/ 210 h 358"/>
                <a:gd name="T18" fmla="*/ 304 w 675"/>
                <a:gd name="T19" fmla="*/ 43 h 358"/>
                <a:gd name="T20" fmla="*/ 295 w 675"/>
                <a:gd name="T21" fmla="*/ 38 h 358"/>
                <a:gd name="T22" fmla="*/ 149 w 675"/>
                <a:gd name="T23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75" h="358">
                  <a:moveTo>
                    <a:pt x="149" y="0"/>
                  </a:moveTo>
                  <a:cubicBezTo>
                    <a:pt x="97" y="0"/>
                    <a:pt x="45" y="14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2" y="43"/>
                    <a:pt x="103" y="56"/>
                    <a:pt x="152" y="82"/>
                  </a:cubicBezTo>
                  <a:cubicBezTo>
                    <a:pt x="156" y="84"/>
                    <a:pt x="161" y="87"/>
                    <a:pt x="165" y="90"/>
                  </a:cubicBezTo>
                  <a:cubicBezTo>
                    <a:pt x="618" y="358"/>
                    <a:pt x="618" y="358"/>
                    <a:pt x="618" y="358"/>
                  </a:cubicBezTo>
                  <a:cubicBezTo>
                    <a:pt x="675" y="263"/>
                    <a:pt x="675" y="263"/>
                    <a:pt x="675" y="263"/>
                  </a:cubicBezTo>
                  <a:cubicBezTo>
                    <a:pt x="585" y="210"/>
                    <a:pt x="585" y="210"/>
                    <a:pt x="585" y="210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1" y="41"/>
                    <a:pt x="298" y="40"/>
                    <a:pt x="295" y="38"/>
                  </a:cubicBezTo>
                  <a:cubicBezTo>
                    <a:pt x="248" y="12"/>
                    <a:pt x="198" y="0"/>
                    <a:pt x="149" y="0"/>
                  </a:cubicBezTo>
                </a:path>
              </a:pathLst>
            </a:custGeom>
            <a:solidFill>
              <a:srgbClr val="3972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1" name="iŝlîḓê"/>
            <p:cNvSpPr/>
            <p:nvPr/>
          </p:nvSpPr>
          <p:spPr bwMode="auto">
            <a:xfrm>
              <a:off x="5591969" y="2635250"/>
              <a:ext cx="336550" cy="276225"/>
            </a:xfrm>
            <a:custGeom>
              <a:avLst/>
              <a:gdLst>
                <a:gd name="T0" fmla="*/ 173 w 791"/>
                <a:gd name="T1" fmla="*/ 0 h 652"/>
                <a:gd name="T2" fmla="*/ 173 w 791"/>
                <a:gd name="T3" fmla="*/ 0 h 652"/>
                <a:gd name="T4" fmla="*/ 62 w 791"/>
                <a:gd name="T5" fmla="*/ 110 h 652"/>
                <a:gd name="T6" fmla="*/ 62 w 791"/>
                <a:gd name="T7" fmla="*/ 110 h 652"/>
                <a:gd name="T8" fmla="*/ 71 w 791"/>
                <a:gd name="T9" fmla="*/ 433 h 652"/>
                <a:gd name="T10" fmla="*/ 71 w 791"/>
                <a:gd name="T11" fmla="*/ 433 h 652"/>
                <a:gd name="T12" fmla="*/ 132 w 791"/>
                <a:gd name="T13" fmla="*/ 499 h 652"/>
                <a:gd name="T14" fmla="*/ 160 w 791"/>
                <a:gd name="T15" fmla="*/ 520 h 652"/>
                <a:gd name="T16" fmla="*/ 169 w 791"/>
                <a:gd name="T17" fmla="*/ 525 h 652"/>
                <a:gd name="T18" fmla="*/ 382 w 791"/>
                <a:gd name="T19" fmla="*/ 652 h 652"/>
                <a:gd name="T20" fmla="*/ 513 w 791"/>
                <a:gd name="T21" fmla="*/ 652 h 652"/>
                <a:gd name="T22" fmla="*/ 264 w 791"/>
                <a:gd name="T23" fmla="*/ 504 h 652"/>
                <a:gd name="T24" fmla="*/ 221 w 791"/>
                <a:gd name="T25" fmla="*/ 479 h 652"/>
                <a:gd name="T26" fmla="*/ 146 w 791"/>
                <a:gd name="T27" fmla="*/ 418 h 652"/>
                <a:gd name="T28" fmla="*/ 74 w 791"/>
                <a:gd name="T29" fmla="*/ 237 h 652"/>
                <a:gd name="T30" fmla="*/ 76 w 791"/>
                <a:gd name="T31" fmla="*/ 225 h 652"/>
                <a:gd name="T32" fmla="*/ 76 w 791"/>
                <a:gd name="T33" fmla="*/ 224 h 652"/>
                <a:gd name="T34" fmla="*/ 76 w 791"/>
                <a:gd name="T35" fmla="*/ 224 h 652"/>
                <a:gd name="T36" fmla="*/ 77 w 791"/>
                <a:gd name="T37" fmla="*/ 224 h 652"/>
                <a:gd name="T38" fmla="*/ 98 w 791"/>
                <a:gd name="T39" fmla="*/ 213 h 652"/>
                <a:gd name="T40" fmla="*/ 99 w 791"/>
                <a:gd name="T41" fmla="*/ 213 h 652"/>
                <a:gd name="T42" fmla="*/ 121 w 791"/>
                <a:gd name="T43" fmla="*/ 228 h 652"/>
                <a:gd name="T44" fmla="*/ 123 w 791"/>
                <a:gd name="T45" fmla="*/ 239 h 652"/>
                <a:gd name="T46" fmla="*/ 182 w 791"/>
                <a:gd name="T47" fmla="*/ 384 h 652"/>
                <a:gd name="T48" fmla="*/ 245 w 791"/>
                <a:gd name="T49" fmla="*/ 436 h 652"/>
                <a:gd name="T50" fmla="*/ 246 w 791"/>
                <a:gd name="T51" fmla="*/ 437 h 652"/>
                <a:gd name="T52" fmla="*/ 289 w 791"/>
                <a:gd name="T53" fmla="*/ 462 h 652"/>
                <a:gd name="T54" fmla="*/ 598 w 791"/>
                <a:gd name="T55" fmla="*/ 645 h 652"/>
                <a:gd name="T56" fmla="*/ 791 w 791"/>
                <a:gd name="T57" fmla="*/ 319 h 652"/>
                <a:gd name="T58" fmla="*/ 339 w 791"/>
                <a:gd name="T59" fmla="*/ 51 h 652"/>
                <a:gd name="T60" fmla="*/ 325 w 791"/>
                <a:gd name="T61" fmla="*/ 43 h 652"/>
                <a:gd name="T62" fmla="*/ 173 w 791"/>
                <a:gd name="T6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1" h="652">
                  <a:moveTo>
                    <a:pt x="173" y="0"/>
                  </a:moveTo>
                  <a:cubicBezTo>
                    <a:pt x="173" y="0"/>
                    <a:pt x="173" y="0"/>
                    <a:pt x="173" y="0"/>
                  </a:cubicBezTo>
                  <a:cubicBezTo>
                    <a:pt x="129" y="26"/>
                    <a:pt x="91" y="63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0" y="213"/>
                    <a:pt x="8" y="339"/>
                    <a:pt x="71" y="433"/>
                  </a:cubicBezTo>
                  <a:cubicBezTo>
                    <a:pt x="71" y="433"/>
                    <a:pt x="71" y="433"/>
                    <a:pt x="71" y="433"/>
                  </a:cubicBezTo>
                  <a:cubicBezTo>
                    <a:pt x="88" y="457"/>
                    <a:pt x="108" y="480"/>
                    <a:pt x="132" y="499"/>
                  </a:cubicBezTo>
                  <a:cubicBezTo>
                    <a:pt x="141" y="507"/>
                    <a:pt x="150" y="514"/>
                    <a:pt x="160" y="520"/>
                  </a:cubicBezTo>
                  <a:cubicBezTo>
                    <a:pt x="163" y="522"/>
                    <a:pt x="166" y="523"/>
                    <a:pt x="169" y="525"/>
                  </a:cubicBezTo>
                  <a:cubicBezTo>
                    <a:pt x="382" y="652"/>
                    <a:pt x="382" y="652"/>
                    <a:pt x="382" y="652"/>
                  </a:cubicBezTo>
                  <a:cubicBezTo>
                    <a:pt x="513" y="652"/>
                    <a:pt x="513" y="652"/>
                    <a:pt x="513" y="652"/>
                  </a:cubicBezTo>
                  <a:cubicBezTo>
                    <a:pt x="264" y="504"/>
                    <a:pt x="264" y="504"/>
                    <a:pt x="264" y="504"/>
                  </a:cubicBezTo>
                  <a:cubicBezTo>
                    <a:pt x="221" y="479"/>
                    <a:pt x="221" y="479"/>
                    <a:pt x="221" y="479"/>
                  </a:cubicBezTo>
                  <a:cubicBezTo>
                    <a:pt x="216" y="476"/>
                    <a:pt x="181" y="456"/>
                    <a:pt x="146" y="418"/>
                  </a:cubicBezTo>
                  <a:cubicBezTo>
                    <a:pt x="97" y="365"/>
                    <a:pt x="72" y="303"/>
                    <a:pt x="74" y="237"/>
                  </a:cubicBezTo>
                  <a:cubicBezTo>
                    <a:pt x="74" y="233"/>
                    <a:pt x="74" y="229"/>
                    <a:pt x="76" y="225"/>
                  </a:cubicBezTo>
                  <a:cubicBezTo>
                    <a:pt x="77" y="225"/>
                    <a:pt x="76" y="225"/>
                    <a:pt x="76" y="224"/>
                  </a:cubicBezTo>
                  <a:cubicBezTo>
                    <a:pt x="76" y="224"/>
                    <a:pt x="76" y="224"/>
                    <a:pt x="76" y="224"/>
                  </a:cubicBezTo>
                  <a:cubicBezTo>
                    <a:pt x="77" y="224"/>
                    <a:pt x="77" y="224"/>
                    <a:pt x="77" y="224"/>
                  </a:cubicBezTo>
                  <a:cubicBezTo>
                    <a:pt x="82" y="218"/>
                    <a:pt x="90" y="213"/>
                    <a:pt x="98" y="213"/>
                  </a:cubicBezTo>
                  <a:cubicBezTo>
                    <a:pt x="98" y="213"/>
                    <a:pt x="99" y="213"/>
                    <a:pt x="99" y="213"/>
                  </a:cubicBezTo>
                  <a:cubicBezTo>
                    <a:pt x="109" y="214"/>
                    <a:pt x="117" y="220"/>
                    <a:pt x="121" y="228"/>
                  </a:cubicBezTo>
                  <a:cubicBezTo>
                    <a:pt x="122" y="232"/>
                    <a:pt x="123" y="235"/>
                    <a:pt x="123" y="239"/>
                  </a:cubicBezTo>
                  <a:cubicBezTo>
                    <a:pt x="122" y="291"/>
                    <a:pt x="142" y="340"/>
                    <a:pt x="182" y="384"/>
                  </a:cubicBezTo>
                  <a:cubicBezTo>
                    <a:pt x="213" y="418"/>
                    <a:pt x="245" y="436"/>
                    <a:pt x="245" y="436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89" y="462"/>
                    <a:pt x="289" y="462"/>
                    <a:pt x="289" y="462"/>
                  </a:cubicBezTo>
                  <a:cubicBezTo>
                    <a:pt x="598" y="645"/>
                    <a:pt x="598" y="645"/>
                    <a:pt x="598" y="645"/>
                  </a:cubicBezTo>
                  <a:cubicBezTo>
                    <a:pt x="791" y="319"/>
                    <a:pt x="791" y="319"/>
                    <a:pt x="791" y="319"/>
                  </a:cubicBezTo>
                  <a:cubicBezTo>
                    <a:pt x="339" y="51"/>
                    <a:pt x="339" y="51"/>
                    <a:pt x="339" y="51"/>
                  </a:cubicBezTo>
                  <a:cubicBezTo>
                    <a:pt x="334" y="48"/>
                    <a:pt x="329" y="46"/>
                    <a:pt x="325" y="43"/>
                  </a:cubicBezTo>
                  <a:cubicBezTo>
                    <a:pt x="276" y="17"/>
                    <a:pt x="225" y="4"/>
                    <a:pt x="173" y="0"/>
                  </a:cubicBezTo>
                </a:path>
              </a:pathLst>
            </a:custGeom>
            <a:solidFill>
              <a:srgbClr val="4D8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2" name="ïsliḍè"/>
            <p:cNvSpPr/>
            <p:nvPr/>
          </p:nvSpPr>
          <p:spPr bwMode="auto">
            <a:xfrm>
              <a:off x="5844382" y="2909888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74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3" name="íṥļïḑè"/>
            <p:cNvSpPr/>
            <p:nvPr/>
          </p:nvSpPr>
          <p:spPr bwMode="auto">
            <a:xfrm>
              <a:off x="5844382" y="2909888"/>
              <a:ext cx="6350" cy="1587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  <a:gd name="T8" fmla="*/ 2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lnTo>
                    <a:pt x="0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4" name="íṧḻïḍè"/>
            <p:cNvSpPr/>
            <p:nvPr/>
          </p:nvSpPr>
          <p:spPr bwMode="auto">
            <a:xfrm>
              <a:off x="5623719" y="2725738"/>
              <a:ext cx="223838" cy="185737"/>
            </a:xfrm>
            <a:custGeom>
              <a:avLst/>
              <a:gdLst>
                <a:gd name="T0" fmla="*/ 26 w 526"/>
                <a:gd name="T1" fmla="*/ 0 h 439"/>
                <a:gd name="T2" fmla="*/ 5 w 526"/>
                <a:gd name="T3" fmla="*/ 11 h 439"/>
                <a:gd name="T4" fmla="*/ 4 w 526"/>
                <a:gd name="T5" fmla="*/ 11 h 439"/>
                <a:gd name="T6" fmla="*/ 4 w 526"/>
                <a:gd name="T7" fmla="*/ 11 h 439"/>
                <a:gd name="T8" fmla="*/ 4 w 526"/>
                <a:gd name="T9" fmla="*/ 12 h 439"/>
                <a:gd name="T10" fmla="*/ 2 w 526"/>
                <a:gd name="T11" fmla="*/ 24 h 439"/>
                <a:gd name="T12" fmla="*/ 74 w 526"/>
                <a:gd name="T13" fmla="*/ 205 h 439"/>
                <a:gd name="T14" fmla="*/ 149 w 526"/>
                <a:gd name="T15" fmla="*/ 266 h 439"/>
                <a:gd name="T16" fmla="*/ 192 w 526"/>
                <a:gd name="T17" fmla="*/ 291 h 439"/>
                <a:gd name="T18" fmla="*/ 441 w 526"/>
                <a:gd name="T19" fmla="*/ 439 h 439"/>
                <a:gd name="T20" fmla="*/ 522 w 526"/>
                <a:gd name="T21" fmla="*/ 439 h 439"/>
                <a:gd name="T22" fmla="*/ 526 w 526"/>
                <a:gd name="T23" fmla="*/ 432 h 439"/>
                <a:gd name="T24" fmla="*/ 217 w 526"/>
                <a:gd name="T25" fmla="*/ 249 h 439"/>
                <a:gd name="T26" fmla="*/ 174 w 526"/>
                <a:gd name="T27" fmla="*/ 224 h 439"/>
                <a:gd name="T28" fmla="*/ 173 w 526"/>
                <a:gd name="T29" fmla="*/ 223 h 439"/>
                <a:gd name="T30" fmla="*/ 110 w 526"/>
                <a:gd name="T31" fmla="*/ 171 h 439"/>
                <a:gd name="T32" fmla="*/ 51 w 526"/>
                <a:gd name="T33" fmla="*/ 26 h 439"/>
                <a:gd name="T34" fmla="*/ 49 w 526"/>
                <a:gd name="T35" fmla="*/ 15 h 439"/>
                <a:gd name="T36" fmla="*/ 27 w 526"/>
                <a:gd name="T37" fmla="*/ 0 h 439"/>
                <a:gd name="T38" fmla="*/ 26 w 526"/>
                <a:gd name="T3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6" h="439">
                  <a:moveTo>
                    <a:pt x="26" y="0"/>
                  </a:moveTo>
                  <a:cubicBezTo>
                    <a:pt x="18" y="0"/>
                    <a:pt x="10" y="5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5" y="12"/>
                    <a:pt x="4" y="12"/>
                  </a:cubicBezTo>
                  <a:cubicBezTo>
                    <a:pt x="2" y="16"/>
                    <a:pt x="2" y="20"/>
                    <a:pt x="2" y="24"/>
                  </a:cubicBezTo>
                  <a:cubicBezTo>
                    <a:pt x="0" y="90"/>
                    <a:pt x="25" y="152"/>
                    <a:pt x="74" y="205"/>
                  </a:cubicBezTo>
                  <a:cubicBezTo>
                    <a:pt x="109" y="243"/>
                    <a:pt x="144" y="263"/>
                    <a:pt x="149" y="266"/>
                  </a:cubicBezTo>
                  <a:cubicBezTo>
                    <a:pt x="192" y="291"/>
                    <a:pt x="192" y="291"/>
                    <a:pt x="192" y="291"/>
                  </a:cubicBezTo>
                  <a:cubicBezTo>
                    <a:pt x="441" y="439"/>
                    <a:pt x="441" y="439"/>
                    <a:pt x="441" y="439"/>
                  </a:cubicBezTo>
                  <a:cubicBezTo>
                    <a:pt x="522" y="439"/>
                    <a:pt x="522" y="439"/>
                    <a:pt x="522" y="439"/>
                  </a:cubicBezTo>
                  <a:cubicBezTo>
                    <a:pt x="526" y="432"/>
                    <a:pt x="526" y="432"/>
                    <a:pt x="526" y="432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174" y="224"/>
                    <a:pt x="174" y="224"/>
                    <a:pt x="174" y="224"/>
                  </a:cubicBezTo>
                  <a:cubicBezTo>
                    <a:pt x="173" y="223"/>
                    <a:pt x="173" y="223"/>
                    <a:pt x="173" y="223"/>
                  </a:cubicBezTo>
                  <a:cubicBezTo>
                    <a:pt x="173" y="223"/>
                    <a:pt x="141" y="205"/>
                    <a:pt x="110" y="171"/>
                  </a:cubicBezTo>
                  <a:cubicBezTo>
                    <a:pt x="70" y="127"/>
                    <a:pt x="50" y="78"/>
                    <a:pt x="51" y="26"/>
                  </a:cubicBezTo>
                  <a:cubicBezTo>
                    <a:pt x="51" y="22"/>
                    <a:pt x="50" y="19"/>
                    <a:pt x="49" y="15"/>
                  </a:cubicBezTo>
                  <a:cubicBezTo>
                    <a:pt x="45" y="7"/>
                    <a:pt x="37" y="1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</a:path>
              </a:pathLst>
            </a:custGeom>
            <a:solidFill>
              <a:srgbClr val="67A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5" name="îṩlîdé"/>
            <p:cNvSpPr/>
            <p:nvPr/>
          </p:nvSpPr>
          <p:spPr bwMode="auto">
            <a:xfrm>
              <a:off x="5628482" y="1438275"/>
              <a:ext cx="257175" cy="579437"/>
            </a:xfrm>
            <a:custGeom>
              <a:avLst/>
              <a:gdLst>
                <a:gd name="T0" fmla="*/ 325 w 605"/>
                <a:gd name="T1" fmla="*/ 0 h 1362"/>
                <a:gd name="T2" fmla="*/ 48 w 605"/>
                <a:gd name="T3" fmla="*/ 0 h 1362"/>
                <a:gd name="T4" fmla="*/ 151 w 605"/>
                <a:gd name="T5" fmla="*/ 226 h 1362"/>
                <a:gd name="T6" fmla="*/ 151 w 605"/>
                <a:gd name="T7" fmla="*/ 1098 h 1362"/>
                <a:gd name="T8" fmla="*/ 0 w 605"/>
                <a:gd name="T9" fmla="*/ 1362 h 1362"/>
                <a:gd name="T10" fmla="*/ 325 w 605"/>
                <a:gd name="T11" fmla="*/ 1362 h 1362"/>
                <a:gd name="T12" fmla="*/ 605 w 605"/>
                <a:gd name="T13" fmla="*/ 1080 h 1362"/>
                <a:gd name="T14" fmla="*/ 605 w 605"/>
                <a:gd name="T15" fmla="*/ 279 h 1362"/>
                <a:gd name="T16" fmla="*/ 325 w 605"/>
                <a:gd name="T17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5" h="1362">
                  <a:moveTo>
                    <a:pt x="3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10" y="54"/>
                    <a:pt x="151" y="136"/>
                    <a:pt x="151" y="226"/>
                  </a:cubicBezTo>
                  <a:cubicBezTo>
                    <a:pt x="151" y="1098"/>
                    <a:pt x="151" y="1098"/>
                    <a:pt x="151" y="1098"/>
                  </a:cubicBezTo>
                  <a:cubicBezTo>
                    <a:pt x="151" y="1209"/>
                    <a:pt x="89" y="1302"/>
                    <a:pt x="0" y="1362"/>
                  </a:cubicBezTo>
                  <a:cubicBezTo>
                    <a:pt x="325" y="1362"/>
                    <a:pt x="325" y="1362"/>
                    <a:pt x="325" y="1362"/>
                  </a:cubicBezTo>
                  <a:cubicBezTo>
                    <a:pt x="480" y="1362"/>
                    <a:pt x="605" y="1234"/>
                    <a:pt x="605" y="1080"/>
                  </a:cubicBezTo>
                  <a:cubicBezTo>
                    <a:pt x="605" y="279"/>
                    <a:pt x="605" y="279"/>
                    <a:pt x="605" y="279"/>
                  </a:cubicBezTo>
                  <a:cubicBezTo>
                    <a:pt x="605" y="125"/>
                    <a:pt x="480" y="0"/>
                    <a:pt x="325" y="0"/>
                  </a:cubicBezTo>
                  <a:close/>
                </a:path>
              </a:pathLst>
            </a:custGeom>
            <a:solidFill>
              <a:srgbClr val="D29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6" name="iṥḻïḓê"/>
            <p:cNvSpPr/>
            <p:nvPr/>
          </p:nvSpPr>
          <p:spPr bwMode="auto">
            <a:xfrm>
              <a:off x="4768057" y="1438275"/>
              <a:ext cx="923925" cy="579437"/>
            </a:xfrm>
            <a:custGeom>
              <a:avLst/>
              <a:gdLst>
                <a:gd name="T0" fmla="*/ 2171 w 2171"/>
                <a:gd name="T1" fmla="*/ 1098 h 1362"/>
                <a:gd name="T2" fmla="*/ 2171 w 2171"/>
                <a:gd name="T3" fmla="*/ 226 h 1362"/>
                <a:gd name="T4" fmla="*/ 2068 w 2171"/>
                <a:gd name="T5" fmla="*/ 0 h 1362"/>
                <a:gd name="T6" fmla="*/ 279 w 2171"/>
                <a:gd name="T7" fmla="*/ 0 h 1362"/>
                <a:gd name="T8" fmla="*/ 0 w 2171"/>
                <a:gd name="T9" fmla="*/ 279 h 1362"/>
                <a:gd name="T10" fmla="*/ 0 w 2171"/>
                <a:gd name="T11" fmla="*/ 1080 h 1362"/>
                <a:gd name="T12" fmla="*/ 279 w 2171"/>
                <a:gd name="T13" fmla="*/ 1362 h 1362"/>
                <a:gd name="T14" fmla="*/ 2020 w 2171"/>
                <a:gd name="T15" fmla="*/ 1362 h 1362"/>
                <a:gd name="T16" fmla="*/ 2171 w 2171"/>
                <a:gd name="T17" fmla="*/ 1098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1" h="1362">
                  <a:moveTo>
                    <a:pt x="2171" y="1098"/>
                  </a:moveTo>
                  <a:cubicBezTo>
                    <a:pt x="2171" y="226"/>
                    <a:pt x="2171" y="226"/>
                    <a:pt x="2171" y="226"/>
                  </a:cubicBezTo>
                  <a:cubicBezTo>
                    <a:pt x="2171" y="136"/>
                    <a:pt x="2130" y="54"/>
                    <a:pt x="2068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124" y="0"/>
                    <a:pt x="0" y="125"/>
                    <a:pt x="0" y="279"/>
                  </a:cubicBezTo>
                  <a:cubicBezTo>
                    <a:pt x="0" y="1080"/>
                    <a:pt x="0" y="1080"/>
                    <a:pt x="0" y="1080"/>
                  </a:cubicBezTo>
                  <a:cubicBezTo>
                    <a:pt x="0" y="1234"/>
                    <a:pt x="124" y="1362"/>
                    <a:pt x="279" y="1362"/>
                  </a:cubicBezTo>
                  <a:cubicBezTo>
                    <a:pt x="2020" y="1362"/>
                    <a:pt x="2020" y="1362"/>
                    <a:pt x="2020" y="1362"/>
                  </a:cubicBezTo>
                  <a:cubicBezTo>
                    <a:pt x="2109" y="1302"/>
                    <a:pt x="2171" y="1209"/>
                    <a:pt x="2171" y="1098"/>
                  </a:cubicBezTo>
                  <a:close/>
                </a:path>
              </a:pathLst>
            </a:custGeom>
            <a:solidFill>
              <a:srgbClr val="E7B2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7" name="iśļíḓe"/>
            <p:cNvSpPr/>
            <p:nvPr/>
          </p:nvSpPr>
          <p:spPr bwMode="auto">
            <a:xfrm>
              <a:off x="4861719" y="1543050"/>
              <a:ext cx="157163" cy="384175"/>
            </a:xfrm>
            <a:custGeom>
              <a:avLst/>
              <a:gdLst>
                <a:gd name="T0" fmla="*/ 369 w 369"/>
                <a:gd name="T1" fmla="*/ 721 h 903"/>
                <a:gd name="T2" fmla="*/ 186 w 369"/>
                <a:gd name="T3" fmla="*/ 903 h 903"/>
                <a:gd name="T4" fmla="*/ 182 w 369"/>
                <a:gd name="T5" fmla="*/ 903 h 903"/>
                <a:gd name="T6" fmla="*/ 0 w 369"/>
                <a:gd name="T7" fmla="*/ 721 h 903"/>
                <a:gd name="T8" fmla="*/ 0 w 369"/>
                <a:gd name="T9" fmla="*/ 182 h 903"/>
                <a:gd name="T10" fmla="*/ 182 w 369"/>
                <a:gd name="T11" fmla="*/ 0 h 903"/>
                <a:gd name="T12" fmla="*/ 186 w 369"/>
                <a:gd name="T13" fmla="*/ 0 h 903"/>
                <a:gd name="T14" fmla="*/ 369 w 369"/>
                <a:gd name="T15" fmla="*/ 182 h 903"/>
                <a:gd name="T16" fmla="*/ 369 w 369"/>
                <a:gd name="T17" fmla="*/ 72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9" h="903">
                  <a:moveTo>
                    <a:pt x="369" y="721"/>
                  </a:moveTo>
                  <a:cubicBezTo>
                    <a:pt x="369" y="822"/>
                    <a:pt x="287" y="903"/>
                    <a:pt x="186" y="903"/>
                  </a:cubicBezTo>
                  <a:cubicBezTo>
                    <a:pt x="182" y="903"/>
                    <a:pt x="182" y="903"/>
                    <a:pt x="182" y="903"/>
                  </a:cubicBezTo>
                  <a:cubicBezTo>
                    <a:pt x="82" y="903"/>
                    <a:pt x="0" y="822"/>
                    <a:pt x="0" y="72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2"/>
                    <a:pt x="82" y="0"/>
                    <a:pt x="182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287" y="0"/>
                    <a:pt x="369" y="82"/>
                    <a:pt x="369" y="182"/>
                  </a:cubicBezTo>
                  <a:lnTo>
                    <a:pt x="369" y="721"/>
                  </a:lnTo>
                  <a:close/>
                </a:path>
              </a:pathLst>
            </a:custGeom>
            <a:solidFill>
              <a:srgbClr val="FBC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8" name="îš1idê"/>
            <p:cNvSpPr/>
            <p:nvPr/>
          </p:nvSpPr>
          <p:spPr bwMode="auto">
            <a:xfrm>
              <a:off x="4444207" y="2911475"/>
              <a:ext cx="160338" cy="1370012"/>
            </a:xfrm>
            <a:custGeom>
              <a:avLst/>
              <a:gdLst>
                <a:gd name="T0" fmla="*/ 0 w 101"/>
                <a:gd name="T1" fmla="*/ 0 h 863"/>
                <a:gd name="T2" fmla="*/ 0 w 101"/>
                <a:gd name="T3" fmla="*/ 142 h 863"/>
                <a:gd name="T4" fmla="*/ 0 w 101"/>
                <a:gd name="T5" fmla="*/ 276 h 863"/>
                <a:gd name="T6" fmla="*/ 0 w 101"/>
                <a:gd name="T7" fmla="*/ 863 h 863"/>
                <a:gd name="T8" fmla="*/ 101 w 101"/>
                <a:gd name="T9" fmla="*/ 863 h 863"/>
                <a:gd name="T10" fmla="*/ 101 w 101"/>
                <a:gd name="T11" fmla="*/ 0 h 863"/>
                <a:gd name="T12" fmla="*/ 0 w 101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63">
                  <a:moveTo>
                    <a:pt x="0" y="0"/>
                  </a:moveTo>
                  <a:lnTo>
                    <a:pt x="0" y="142"/>
                  </a:lnTo>
                  <a:lnTo>
                    <a:pt x="0" y="276"/>
                  </a:lnTo>
                  <a:lnTo>
                    <a:pt x="0" y="863"/>
                  </a:lnTo>
                  <a:lnTo>
                    <a:pt x="101" y="863"/>
                  </a:lnTo>
                  <a:lnTo>
                    <a:pt x="1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9" name="íš1îḍê"/>
            <p:cNvSpPr/>
            <p:nvPr/>
          </p:nvSpPr>
          <p:spPr bwMode="auto">
            <a:xfrm>
              <a:off x="4444207" y="2911475"/>
              <a:ext cx="160338" cy="1370012"/>
            </a:xfrm>
            <a:custGeom>
              <a:avLst/>
              <a:gdLst>
                <a:gd name="T0" fmla="*/ 0 w 101"/>
                <a:gd name="T1" fmla="*/ 0 h 863"/>
                <a:gd name="T2" fmla="*/ 0 w 101"/>
                <a:gd name="T3" fmla="*/ 142 h 863"/>
                <a:gd name="T4" fmla="*/ 0 w 101"/>
                <a:gd name="T5" fmla="*/ 276 h 863"/>
                <a:gd name="T6" fmla="*/ 0 w 101"/>
                <a:gd name="T7" fmla="*/ 863 h 863"/>
                <a:gd name="T8" fmla="*/ 101 w 101"/>
                <a:gd name="T9" fmla="*/ 863 h 863"/>
                <a:gd name="T10" fmla="*/ 101 w 101"/>
                <a:gd name="T11" fmla="*/ 0 h 863"/>
                <a:gd name="T12" fmla="*/ 0 w 101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63">
                  <a:moveTo>
                    <a:pt x="0" y="0"/>
                  </a:moveTo>
                  <a:lnTo>
                    <a:pt x="0" y="142"/>
                  </a:lnTo>
                  <a:lnTo>
                    <a:pt x="0" y="276"/>
                  </a:lnTo>
                  <a:lnTo>
                    <a:pt x="0" y="863"/>
                  </a:lnTo>
                  <a:lnTo>
                    <a:pt x="101" y="863"/>
                  </a:lnTo>
                  <a:lnTo>
                    <a:pt x="10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0" name="íślïde"/>
            <p:cNvSpPr/>
            <p:nvPr/>
          </p:nvSpPr>
          <p:spPr bwMode="auto">
            <a:xfrm>
              <a:off x="4690269" y="2911475"/>
              <a:ext cx="1514475" cy="1370012"/>
            </a:xfrm>
            <a:custGeom>
              <a:avLst/>
              <a:gdLst>
                <a:gd name="T0" fmla="*/ 0 w 954"/>
                <a:gd name="T1" fmla="*/ 0 h 863"/>
                <a:gd name="T2" fmla="*/ 0 w 954"/>
                <a:gd name="T3" fmla="*/ 863 h 863"/>
                <a:gd name="T4" fmla="*/ 954 w 954"/>
                <a:gd name="T5" fmla="*/ 863 h 863"/>
                <a:gd name="T6" fmla="*/ 954 w 954"/>
                <a:gd name="T7" fmla="*/ 276 h 863"/>
                <a:gd name="T8" fmla="*/ 954 w 954"/>
                <a:gd name="T9" fmla="*/ 142 h 863"/>
                <a:gd name="T10" fmla="*/ 954 w 954"/>
                <a:gd name="T11" fmla="*/ 0 h 863"/>
                <a:gd name="T12" fmla="*/ 0 w 954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4" h="863">
                  <a:moveTo>
                    <a:pt x="0" y="0"/>
                  </a:moveTo>
                  <a:lnTo>
                    <a:pt x="0" y="863"/>
                  </a:lnTo>
                  <a:lnTo>
                    <a:pt x="954" y="863"/>
                  </a:lnTo>
                  <a:lnTo>
                    <a:pt x="954" y="276"/>
                  </a:lnTo>
                  <a:lnTo>
                    <a:pt x="954" y="142"/>
                  </a:lnTo>
                  <a:lnTo>
                    <a:pt x="95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1" name="ïṩ1îďê"/>
            <p:cNvSpPr/>
            <p:nvPr/>
          </p:nvSpPr>
          <p:spPr bwMode="auto">
            <a:xfrm>
              <a:off x="4690269" y="2911475"/>
              <a:ext cx="1514475" cy="1370012"/>
            </a:xfrm>
            <a:custGeom>
              <a:avLst/>
              <a:gdLst>
                <a:gd name="T0" fmla="*/ 0 w 954"/>
                <a:gd name="T1" fmla="*/ 0 h 863"/>
                <a:gd name="T2" fmla="*/ 0 w 954"/>
                <a:gd name="T3" fmla="*/ 863 h 863"/>
                <a:gd name="T4" fmla="*/ 954 w 954"/>
                <a:gd name="T5" fmla="*/ 863 h 863"/>
                <a:gd name="T6" fmla="*/ 954 w 954"/>
                <a:gd name="T7" fmla="*/ 276 h 863"/>
                <a:gd name="T8" fmla="*/ 954 w 954"/>
                <a:gd name="T9" fmla="*/ 142 h 863"/>
                <a:gd name="T10" fmla="*/ 954 w 954"/>
                <a:gd name="T11" fmla="*/ 0 h 863"/>
                <a:gd name="T12" fmla="*/ 0 w 954"/>
                <a:gd name="T13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4" h="863">
                  <a:moveTo>
                    <a:pt x="0" y="0"/>
                  </a:moveTo>
                  <a:lnTo>
                    <a:pt x="0" y="863"/>
                  </a:lnTo>
                  <a:lnTo>
                    <a:pt x="954" y="863"/>
                  </a:lnTo>
                  <a:lnTo>
                    <a:pt x="954" y="276"/>
                  </a:lnTo>
                  <a:lnTo>
                    <a:pt x="954" y="142"/>
                  </a:lnTo>
                  <a:lnTo>
                    <a:pt x="95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2" name="íṩḷîďè"/>
            <p:cNvSpPr/>
            <p:nvPr/>
          </p:nvSpPr>
          <p:spPr bwMode="auto">
            <a:xfrm>
              <a:off x="4806157" y="4791075"/>
              <a:ext cx="30163" cy="7937"/>
            </a:xfrm>
            <a:custGeom>
              <a:avLst/>
              <a:gdLst>
                <a:gd name="T0" fmla="*/ 61 w 71"/>
                <a:gd name="T1" fmla="*/ 0 h 19"/>
                <a:gd name="T2" fmla="*/ 6 w 71"/>
                <a:gd name="T3" fmla="*/ 16 h 19"/>
                <a:gd name="T4" fmla="*/ 0 w 71"/>
                <a:gd name="T5" fmla="*/ 16 h 19"/>
                <a:gd name="T6" fmla="*/ 26 w 71"/>
                <a:gd name="T7" fmla="*/ 19 h 19"/>
                <a:gd name="T8" fmla="*/ 71 w 71"/>
                <a:gd name="T9" fmla="*/ 9 h 19"/>
                <a:gd name="T10" fmla="*/ 61 w 71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9">
                  <a:moveTo>
                    <a:pt x="61" y="0"/>
                  </a:moveTo>
                  <a:cubicBezTo>
                    <a:pt x="45" y="10"/>
                    <a:pt x="26" y="16"/>
                    <a:pt x="6" y="16"/>
                  </a:cubicBezTo>
                  <a:cubicBezTo>
                    <a:pt x="4" y="16"/>
                    <a:pt x="2" y="16"/>
                    <a:pt x="0" y="16"/>
                  </a:cubicBezTo>
                  <a:cubicBezTo>
                    <a:pt x="8" y="18"/>
                    <a:pt x="17" y="19"/>
                    <a:pt x="26" y="19"/>
                  </a:cubicBezTo>
                  <a:cubicBezTo>
                    <a:pt x="41" y="19"/>
                    <a:pt x="57" y="15"/>
                    <a:pt x="71" y="9"/>
                  </a:cubicBezTo>
                  <a:cubicBezTo>
                    <a:pt x="67" y="6"/>
                    <a:pt x="64" y="3"/>
                    <a:pt x="61" y="0"/>
                  </a:cubicBezTo>
                </a:path>
              </a:pathLst>
            </a:custGeom>
            <a:solidFill>
              <a:srgbClr val="732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3" name="ïS1îḍé"/>
            <p:cNvSpPr/>
            <p:nvPr/>
          </p:nvSpPr>
          <p:spPr bwMode="auto">
            <a:xfrm>
              <a:off x="4604544" y="4478338"/>
              <a:ext cx="228600" cy="320675"/>
            </a:xfrm>
            <a:custGeom>
              <a:avLst/>
              <a:gdLst>
                <a:gd name="T0" fmla="*/ 439 w 536"/>
                <a:gd name="T1" fmla="*/ 560 h 752"/>
                <a:gd name="T2" fmla="*/ 290 w 536"/>
                <a:gd name="T3" fmla="*/ 648 h 752"/>
                <a:gd name="T4" fmla="*/ 467 w 536"/>
                <a:gd name="T5" fmla="*/ 749 h 752"/>
                <a:gd name="T6" fmla="*/ 475 w 536"/>
                <a:gd name="T7" fmla="*/ 752 h 752"/>
                <a:gd name="T8" fmla="*/ 481 w 536"/>
                <a:gd name="T9" fmla="*/ 752 h 752"/>
                <a:gd name="T10" fmla="*/ 536 w 536"/>
                <a:gd name="T11" fmla="*/ 736 h 752"/>
                <a:gd name="T12" fmla="*/ 439 w 536"/>
                <a:gd name="T13" fmla="*/ 560 h 752"/>
                <a:gd name="T14" fmla="*/ 99 w 536"/>
                <a:gd name="T15" fmla="*/ 0 h 752"/>
                <a:gd name="T16" fmla="*/ 4 w 536"/>
                <a:gd name="T17" fmla="*/ 1 h 752"/>
                <a:gd name="T18" fmla="*/ 2 w 536"/>
                <a:gd name="T19" fmla="*/ 1 h 752"/>
                <a:gd name="T20" fmla="*/ 2 w 536"/>
                <a:gd name="T21" fmla="*/ 1 h 752"/>
                <a:gd name="T22" fmla="*/ 2 w 536"/>
                <a:gd name="T23" fmla="*/ 1 h 752"/>
                <a:gd name="T24" fmla="*/ 0 w 536"/>
                <a:gd name="T25" fmla="*/ 1 h 752"/>
                <a:gd name="T26" fmla="*/ 16 w 536"/>
                <a:gd name="T27" fmla="*/ 116 h 752"/>
                <a:gd name="T28" fmla="*/ 99 w 536"/>
                <a:gd name="T2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6" h="752">
                  <a:moveTo>
                    <a:pt x="439" y="560"/>
                  </a:moveTo>
                  <a:cubicBezTo>
                    <a:pt x="398" y="604"/>
                    <a:pt x="346" y="634"/>
                    <a:pt x="290" y="648"/>
                  </a:cubicBezTo>
                  <a:cubicBezTo>
                    <a:pt x="340" y="690"/>
                    <a:pt x="399" y="725"/>
                    <a:pt x="467" y="749"/>
                  </a:cubicBezTo>
                  <a:cubicBezTo>
                    <a:pt x="470" y="750"/>
                    <a:pt x="472" y="751"/>
                    <a:pt x="475" y="752"/>
                  </a:cubicBezTo>
                  <a:cubicBezTo>
                    <a:pt x="477" y="752"/>
                    <a:pt x="479" y="752"/>
                    <a:pt x="481" y="752"/>
                  </a:cubicBezTo>
                  <a:cubicBezTo>
                    <a:pt x="501" y="752"/>
                    <a:pt x="520" y="746"/>
                    <a:pt x="536" y="736"/>
                  </a:cubicBezTo>
                  <a:cubicBezTo>
                    <a:pt x="485" y="691"/>
                    <a:pt x="450" y="629"/>
                    <a:pt x="439" y="560"/>
                  </a:cubicBezTo>
                  <a:moveTo>
                    <a:pt x="99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18"/>
                    <a:pt x="5" y="60"/>
                    <a:pt x="16" y="116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8E3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4" name="iṥľíde"/>
            <p:cNvSpPr/>
            <p:nvPr/>
          </p:nvSpPr>
          <p:spPr bwMode="auto">
            <a:xfrm>
              <a:off x="4606132" y="4478338"/>
              <a:ext cx="41275" cy="0"/>
            </a:xfrm>
            <a:custGeom>
              <a:avLst/>
              <a:gdLst>
                <a:gd name="T0" fmla="*/ 97 w 97"/>
                <a:gd name="T1" fmla="*/ 0 h 1"/>
                <a:gd name="T2" fmla="*/ 1 w 97"/>
                <a:gd name="T3" fmla="*/ 1 h 1"/>
                <a:gd name="T4" fmla="*/ 0 w 97"/>
                <a:gd name="T5" fmla="*/ 1 h 1"/>
                <a:gd name="T6" fmla="*/ 0 w 97"/>
                <a:gd name="T7" fmla="*/ 1 h 1"/>
                <a:gd name="T8" fmla="*/ 2 w 97"/>
                <a:gd name="T9" fmla="*/ 1 h 1"/>
                <a:gd name="T10" fmla="*/ 97 w 97"/>
                <a:gd name="T11" fmla="*/ 0 h 1"/>
                <a:gd name="T12" fmla="*/ 97 w 97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">
                  <a:moveTo>
                    <a:pt x="97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5" name="îṣlïḑé"/>
            <p:cNvSpPr/>
            <p:nvPr/>
          </p:nvSpPr>
          <p:spPr bwMode="auto">
            <a:xfrm>
              <a:off x="4604544" y="4281488"/>
              <a:ext cx="85725" cy="196850"/>
            </a:xfrm>
            <a:custGeom>
              <a:avLst/>
              <a:gdLst>
                <a:gd name="T0" fmla="*/ 1 w 203"/>
                <a:gd name="T1" fmla="*/ 394 h 462"/>
                <a:gd name="T2" fmla="*/ 1 w 203"/>
                <a:gd name="T3" fmla="*/ 451 h 462"/>
                <a:gd name="T4" fmla="*/ 0 w 203"/>
                <a:gd name="T5" fmla="*/ 454 h 462"/>
                <a:gd name="T6" fmla="*/ 1 w 203"/>
                <a:gd name="T7" fmla="*/ 462 h 462"/>
                <a:gd name="T8" fmla="*/ 3 w 203"/>
                <a:gd name="T9" fmla="*/ 462 h 462"/>
                <a:gd name="T10" fmla="*/ 3 w 203"/>
                <a:gd name="T11" fmla="*/ 462 h 462"/>
                <a:gd name="T12" fmla="*/ 4 w 203"/>
                <a:gd name="T13" fmla="*/ 462 h 462"/>
                <a:gd name="T14" fmla="*/ 100 w 203"/>
                <a:gd name="T15" fmla="*/ 461 h 462"/>
                <a:gd name="T16" fmla="*/ 149 w 203"/>
                <a:gd name="T17" fmla="*/ 394 h 462"/>
                <a:gd name="T18" fmla="*/ 75 w 203"/>
                <a:gd name="T19" fmla="*/ 395 h 462"/>
                <a:gd name="T20" fmla="*/ 25 w 203"/>
                <a:gd name="T21" fmla="*/ 395 h 462"/>
                <a:gd name="T22" fmla="*/ 22 w 203"/>
                <a:gd name="T23" fmla="*/ 395 h 462"/>
                <a:gd name="T24" fmla="*/ 1 w 203"/>
                <a:gd name="T25" fmla="*/ 394 h 462"/>
                <a:gd name="T26" fmla="*/ 203 w 203"/>
                <a:gd name="T27" fmla="*/ 0 h 462"/>
                <a:gd name="T28" fmla="*/ 1 w 203"/>
                <a:gd name="T29" fmla="*/ 0 h 462"/>
                <a:gd name="T30" fmla="*/ 1 w 203"/>
                <a:gd name="T31" fmla="*/ 345 h 462"/>
                <a:gd name="T32" fmla="*/ 22 w 203"/>
                <a:gd name="T33" fmla="*/ 346 h 462"/>
                <a:gd name="T34" fmla="*/ 24 w 203"/>
                <a:gd name="T35" fmla="*/ 346 h 462"/>
                <a:gd name="T36" fmla="*/ 25 w 203"/>
                <a:gd name="T37" fmla="*/ 346 h 462"/>
                <a:gd name="T38" fmla="*/ 75 w 203"/>
                <a:gd name="T39" fmla="*/ 346 h 462"/>
                <a:gd name="T40" fmla="*/ 184 w 203"/>
                <a:gd name="T41" fmla="*/ 345 h 462"/>
                <a:gd name="T42" fmla="*/ 203 w 203"/>
                <a:gd name="T43" fmla="*/ 319 h 462"/>
                <a:gd name="T44" fmla="*/ 203 w 203"/>
                <a:gd name="T4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462">
                  <a:moveTo>
                    <a:pt x="1" y="394"/>
                  </a:moveTo>
                  <a:cubicBezTo>
                    <a:pt x="1" y="451"/>
                    <a:pt x="1" y="451"/>
                    <a:pt x="1" y="451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5"/>
                    <a:pt x="0" y="458"/>
                    <a:pt x="1" y="462"/>
                  </a:cubicBezTo>
                  <a:cubicBezTo>
                    <a:pt x="1" y="462"/>
                    <a:pt x="2" y="462"/>
                    <a:pt x="3" y="462"/>
                  </a:cubicBezTo>
                  <a:cubicBezTo>
                    <a:pt x="3" y="462"/>
                    <a:pt x="3" y="462"/>
                    <a:pt x="3" y="462"/>
                  </a:cubicBezTo>
                  <a:cubicBezTo>
                    <a:pt x="4" y="462"/>
                    <a:pt x="4" y="462"/>
                    <a:pt x="4" y="462"/>
                  </a:cubicBezTo>
                  <a:cubicBezTo>
                    <a:pt x="100" y="461"/>
                    <a:pt x="100" y="461"/>
                    <a:pt x="100" y="461"/>
                  </a:cubicBezTo>
                  <a:cubicBezTo>
                    <a:pt x="149" y="394"/>
                    <a:pt x="149" y="394"/>
                    <a:pt x="149" y="394"/>
                  </a:cubicBezTo>
                  <a:cubicBezTo>
                    <a:pt x="75" y="395"/>
                    <a:pt x="75" y="395"/>
                    <a:pt x="75" y="395"/>
                  </a:cubicBezTo>
                  <a:cubicBezTo>
                    <a:pt x="25" y="395"/>
                    <a:pt x="25" y="395"/>
                    <a:pt x="25" y="395"/>
                  </a:cubicBezTo>
                  <a:cubicBezTo>
                    <a:pt x="25" y="395"/>
                    <a:pt x="24" y="395"/>
                    <a:pt x="22" y="395"/>
                  </a:cubicBezTo>
                  <a:cubicBezTo>
                    <a:pt x="18" y="395"/>
                    <a:pt x="10" y="395"/>
                    <a:pt x="1" y="394"/>
                  </a:cubicBezTo>
                  <a:moveTo>
                    <a:pt x="20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45"/>
                    <a:pt x="1" y="345"/>
                    <a:pt x="1" y="345"/>
                  </a:cubicBezTo>
                  <a:cubicBezTo>
                    <a:pt x="11" y="346"/>
                    <a:pt x="19" y="346"/>
                    <a:pt x="22" y="346"/>
                  </a:cubicBezTo>
                  <a:cubicBezTo>
                    <a:pt x="23" y="346"/>
                    <a:pt x="24" y="346"/>
                    <a:pt x="24" y="346"/>
                  </a:cubicBezTo>
                  <a:cubicBezTo>
                    <a:pt x="25" y="346"/>
                    <a:pt x="25" y="346"/>
                    <a:pt x="25" y="346"/>
                  </a:cubicBezTo>
                  <a:cubicBezTo>
                    <a:pt x="75" y="346"/>
                    <a:pt x="75" y="346"/>
                    <a:pt x="75" y="346"/>
                  </a:cubicBezTo>
                  <a:cubicBezTo>
                    <a:pt x="184" y="345"/>
                    <a:pt x="184" y="345"/>
                    <a:pt x="184" y="345"/>
                  </a:cubicBezTo>
                  <a:cubicBezTo>
                    <a:pt x="203" y="319"/>
                    <a:pt x="203" y="319"/>
                    <a:pt x="203" y="319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6" name="îslíḑè"/>
            <p:cNvSpPr/>
            <p:nvPr/>
          </p:nvSpPr>
          <p:spPr bwMode="auto">
            <a:xfrm>
              <a:off x="4604544" y="4429125"/>
              <a:ext cx="77788" cy="20637"/>
            </a:xfrm>
            <a:custGeom>
              <a:avLst/>
              <a:gdLst>
                <a:gd name="T0" fmla="*/ 0 w 183"/>
                <a:gd name="T1" fmla="*/ 0 h 50"/>
                <a:gd name="T2" fmla="*/ 0 w 183"/>
                <a:gd name="T3" fmla="*/ 49 h 50"/>
                <a:gd name="T4" fmla="*/ 21 w 183"/>
                <a:gd name="T5" fmla="*/ 50 h 50"/>
                <a:gd name="T6" fmla="*/ 24 w 183"/>
                <a:gd name="T7" fmla="*/ 50 h 50"/>
                <a:gd name="T8" fmla="*/ 74 w 183"/>
                <a:gd name="T9" fmla="*/ 50 h 50"/>
                <a:gd name="T10" fmla="*/ 148 w 183"/>
                <a:gd name="T11" fmla="*/ 49 h 50"/>
                <a:gd name="T12" fmla="*/ 183 w 183"/>
                <a:gd name="T13" fmla="*/ 0 h 50"/>
                <a:gd name="T14" fmla="*/ 74 w 183"/>
                <a:gd name="T15" fmla="*/ 1 h 50"/>
                <a:gd name="T16" fmla="*/ 24 w 183"/>
                <a:gd name="T17" fmla="*/ 1 h 50"/>
                <a:gd name="T18" fmla="*/ 23 w 183"/>
                <a:gd name="T19" fmla="*/ 1 h 50"/>
                <a:gd name="T20" fmla="*/ 21 w 183"/>
                <a:gd name="T21" fmla="*/ 1 h 50"/>
                <a:gd name="T22" fmla="*/ 0 w 183"/>
                <a:gd name="T2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50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" y="50"/>
                    <a:pt x="17" y="50"/>
                    <a:pt x="21" y="50"/>
                  </a:cubicBezTo>
                  <a:cubicBezTo>
                    <a:pt x="23" y="50"/>
                    <a:pt x="24" y="50"/>
                    <a:pt x="24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148" y="49"/>
                    <a:pt x="148" y="49"/>
                    <a:pt x="148" y="49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2" y="1"/>
                    <a:pt x="21" y="1"/>
                  </a:cubicBezTo>
                  <a:cubicBezTo>
                    <a:pt x="18" y="1"/>
                    <a:pt x="10" y="1"/>
                    <a:pt x="0" y="0"/>
                  </a:cubicBezTo>
                </a:path>
              </a:pathLst>
            </a:custGeom>
            <a:solidFill>
              <a:srgbClr val="80A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7" name="işḻiḓé"/>
            <p:cNvSpPr/>
            <p:nvPr/>
          </p:nvSpPr>
          <p:spPr bwMode="auto">
            <a:xfrm>
              <a:off x="4610894" y="4418013"/>
              <a:ext cx="155575" cy="295275"/>
            </a:xfrm>
            <a:custGeom>
              <a:avLst/>
              <a:gdLst>
                <a:gd name="T0" fmla="*/ 366 w 366"/>
                <a:gd name="T1" fmla="*/ 595 h 693"/>
                <a:gd name="T2" fmla="*/ 301 w 366"/>
                <a:gd name="T3" fmla="*/ 685 h 693"/>
                <a:gd name="T4" fmla="*/ 295 w 366"/>
                <a:gd name="T5" fmla="*/ 693 h 693"/>
                <a:gd name="T6" fmla="*/ 301 w 366"/>
                <a:gd name="T7" fmla="*/ 685 h 693"/>
                <a:gd name="T8" fmla="*/ 366 w 366"/>
                <a:gd name="T9" fmla="*/ 595 h 693"/>
                <a:gd name="T10" fmla="*/ 366 w 366"/>
                <a:gd name="T11" fmla="*/ 595 h 693"/>
                <a:gd name="T12" fmla="*/ 186 w 366"/>
                <a:gd name="T13" fmla="*/ 0 h 693"/>
                <a:gd name="T14" fmla="*/ 167 w 366"/>
                <a:gd name="T15" fmla="*/ 26 h 693"/>
                <a:gd name="T16" fmla="*/ 132 w 366"/>
                <a:gd name="T17" fmla="*/ 75 h 693"/>
                <a:gd name="T18" fmla="*/ 83 w 366"/>
                <a:gd name="T19" fmla="*/ 142 h 693"/>
                <a:gd name="T20" fmla="*/ 83 w 366"/>
                <a:gd name="T21" fmla="*/ 142 h 693"/>
                <a:gd name="T22" fmla="*/ 0 w 366"/>
                <a:gd name="T23" fmla="*/ 258 h 693"/>
                <a:gd name="T24" fmla="*/ 0 w 366"/>
                <a:gd name="T25" fmla="*/ 258 h 693"/>
                <a:gd name="T26" fmla="*/ 186 w 366"/>
                <a:gd name="T27" fmla="*/ 0 h 693"/>
                <a:gd name="T28" fmla="*/ 186 w 366"/>
                <a:gd name="T2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6" h="693">
                  <a:moveTo>
                    <a:pt x="366" y="595"/>
                  </a:moveTo>
                  <a:cubicBezTo>
                    <a:pt x="301" y="685"/>
                    <a:pt x="301" y="685"/>
                    <a:pt x="301" y="685"/>
                  </a:cubicBezTo>
                  <a:cubicBezTo>
                    <a:pt x="299" y="688"/>
                    <a:pt x="297" y="691"/>
                    <a:pt x="295" y="693"/>
                  </a:cubicBezTo>
                  <a:cubicBezTo>
                    <a:pt x="297" y="691"/>
                    <a:pt x="299" y="688"/>
                    <a:pt x="301" y="685"/>
                  </a:cubicBezTo>
                  <a:cubicBezTo>
                    <a:pt x="366" y="595"/>
                    <a:pt x="366" y="595"/>
                    <a:pt x="366" y="595"/>
                  </a:cubicBezTo>
                  <a:cubicBezTo>
                    <a:pt x="366" y="595"/>
                    <a:pt x="366" y="595"/>
                    <a:pt x="366" y="595"/>
                  </a:cubicBezTo>
                  <a:moveTo>
                    <a:pt x="186" y="0"/>
                  </a:moveTo>
                  <a:cubicBezTo>
                    <a:pt x="167" y="26"/>
                    <a:pt x="167" y="26"/>
                    <a:pt x="167" y="26"/>
                  </a:cubicBezTo>
                  <a:cubicBezTo>
                    <a:pt x="132" y="75"/>
                    <a:pt x="132" y="75"/>
                    <a:pt x="132" y="75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83" y="142"/>
                    <a:pt x="83" y="142"/>
                    <a:pt x="83" y="14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8" name="iŝ1îḓè"/>
            <p:cNvSpPr/>
            <p:nvPr/>
          </p:nvSpPr>
          <p:spPr bwMode="auto">
            <a:xfrm>
              <a:off x="4712494" y="4670425"/>
              <a:ext cx="79375" cy="84137"/>
            </a:xfrm>
            <a:custGeom>
              <a:avLst/>
              <a:gdLst>
                <a:gd name="T0" fmla="*/ 130 w 187"/>
                <a:gd name="T1" fmla="*/ 0 h 195"/>
                <a:gd name="T2" fmla="*/ 65 w 187"/>
                <a:gd name="T3" fmla="*/ 90 h 195"/>
                <a:gd name="T4" fmla="*/ 59 w 187"/>
                <a:gd name="T5" fmla="*/ 98 h 195"/>
                <a:gd name="T6" fmla="*/ 0 w 187"/>
                <a:gd name="T7" fmla="*/ 159 h 195"/>
                <a:gd name="T8" fmla="*/ 38 w 187"/>
                <a:gd name="T9" fmla="*/ 195 h 195"/>
                <a:gd name="T10" fmla="*/ 187 w 187"/>
                <a:gd name="T11" fmla="*/ 107 h 195"/>
                <a:gd name="T12" fmla="*/ 184 w 187"/>
                <a:gd name="T13" fmla="*/ 61 h 195"/>
                <a:gd name="T14" fmla="*/ 184 w 187"/>
                <a:gd name="T15" fmla="*/ 59 h 195"/>
                <a:gd name="T16" fmla="*/ 184 w 187"/>
                <a:gd name="T17" fmla="*/ 59 h 195"/>
                <a:gd name="T18" fmla="*/ 184 w 187"/>
                <a:gd name="T19" fmla="*/ 59 h 195"/>
                <a:gd name="T20" fmla="*/ 184 w 187"/>
                <a:gd name="T21" fmla="*/ 50 h 195"/>
                <a:gd name="T22" fmla="*/ 130 w 187"/>
                <a:gd name="T2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95">
                  <a:moveTo>
                    <a:pt x="130" y="0"/>
                  </a:moveTo>
                  <a:cubicBezTo>
                    <a:pt x="65" y="90"/>
                    <a:pt x="65" y="90"/>
                    <a:pt x="65" y="90"/>
                  </a:cubicBezTo>
                  <a:cubicBezTo>
                    <a:pt x="63" y="93"/>
                    <a:pt x="61" y="96"/>
                    <a:pt x="59" y="98"/>
                  </a:cubicBezTo>
                  <a:cubicBezTo>
                    <a:pt x="41" y="121"/>
                    <a:pt x="22" y="142"/>
                    <a:pt x="0" y="159"/>
                  </a:cubicBezTo>
                  <a:cubicBezTo>
                    <a:pt x="12" y="172"/>
                    <a:pt x="25" y="183"/>
                    <a:pt x="38" y="195"/>
                  </a:cubicBezTo>
                  <a:cubicBezTo>
                    <a:pt x="94" y="181"/>
                    <a:pt x="146" y="151"/>
                    <a:pt x="187" y="107"/>
                  </a:cubicBezTo>
                  <a:cubicBezTo>
                    <a:pt x="185" y="92"/>
                    <a:pt x="184" y="77"/>
                    <a:pt x="184" y="61"/>
                  </a:cubicBezTo>
                  <a:cubicBezTo>
                    <a:pt x="184" y="61"/>
                    <a:pt x="184" y="60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9"/>
                    <a:pt x="184" y="59"/>
                    <a:pt x="184" y="59"/>
                  </a:cubicBezTo>
                  <a:cubicBezTo>
                    <a:pt x="184" y="56"/>
                    <a:pt x="184" y="53"/>
                    <a:pt x="184" y="50"/>
                  </a:cubicBezTo>
                  <a:cubicBezTo>
                    <a:pt x="164" y="35"/>
                    <a:pt x="147" y="18"/>
                    <a:pt x="130" y="0"/>
                  </a:cubicBezTo>
                </a:path>
              </a:pathLst>
            </a:custGeom>
            <a:solidFill>
              <a:srgbClr val="B92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9" name="ïṣḻîḓè"/>
            <p:cNvSpPr/>
            <p:nvPr/>
          </p:nvSpPr>
          <p:spPr bwMode="auto">
            <a:xfrm>
              <a:off x="4610894" y="4418013"/>
              <a:ext cx="155575" cy="320675"/>
            </a:xfrm>
            <a:custGeom>
              <a:avLst/>
              <a:gdLst>
                <a:gd name="T0" fmla="*/ 194 w 366"/>
                <a:gd name="T1" fmla="*/ 186 h 754"/>
                <a:gd name="T2" fmla="*/ 97 w 366"/>
                <a:gd name="T3" fmla="*/ 320 h 754"/>
                <a:gd name="T4" fmla="*/ 68 w 366"/>
                <a:gd name="T5" fmla="*/ 361 h 754"/>
                <a:gd name="T6" fmla="*/ 67 w 366"/>
                <a:gd name="T7" fmla="*/ 362 h 754"/>
                <a:gd name="T8" fmla="*/ 39 w 366"/>
                <a:gd name="T9" fmla="*/ 411 h 754"/>
                <a:gd name="T10" fmla="*/ 236 w 366"/>
                <a:gd name="T11" fmla="*/ 754 h 754"/>
                <a:gd name="T12" fmla="*/ 295 w 366"/>
                <a:gd name="T13" fmla="*/ 693 h 754"/>
                <a:gd name="T14" fmla="*/ 301 w 366"/>
                <a:gd name="T15" fmla="*/ 685 h 754"/>
                <a:gd name="T16" fmla="*/ 366 w 366"/>
                <a:gd name="T17" fmla="*/ 595 h 754"/>
                <a:gd name="T18" fmla="*/ 194 w 366"/>
                <a:gd name="T19" fmla="*/ 186 h 754"/>
                <a:gd name="T20" fmla="*/ 186 w 366"/>
                <a:gd name="T21" fmla="*/ 0 h 754"/>
                <a:gd name="T22" fmla="*/ 0 w 366"/>
                <a:gd name="T23" fmla="*/ 258 h 754"/>
                <a:gd name="T24" fmla="*/ 20 w 366"/>
                <a:gd name="T25" fmla="*/ 344 h 754"/>
                <a:gd name="T26" fmla="*/ 28 w 366"/>
                <a:gd name="T27" fmla="*/ 332 h 754"/>
                <a:gd name="T28" fmla="*/ 58 w 366"/>
                <a:gd name="T29" fmla="*/ 291 h 754"/>
                <a:gd name="T30" fmla="*/ 186 w 366"/>
                <a:gd name="T31" fmla="*/ 114 h 754"/>
                <a:gd name="T32" fmla="*/ 186 w 366"/>
                <a:gd name="T33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754">
                  <a:moveTo>
                    <a:pt x="194" y="186"/>
                  </a:moveTo>
                  <a:cubicBezTo>
                    <a:pt x="97" y="320"/>
                    <a:pt x="97" y="320"/>
                    <a:pt x="97" y="320"/>
                  </a:cubicBezTo>
                  <a:cubicBezTo>
                    <a:pt x="68" y="361"/>
                    <a:pt x="68" y="361"/>
                    <a:pt x="68" y="361"/>
                  </a:cubicBezTo>
                  <a:cubicBezTo>
                    <a:pt x="67" y="362"/>
                    <a:pt x="67" y="362"/>
                    <a:pt x="67" y="362"/>
                  </a:cubicBezTo>
                  <a:cubicBezTo>
                    <a:pt x="67" y="362"/>
                    <a:pt x="53" y="381"/>
                    <a:pt x="39" y="411"/>
                  </a:cubicBezTo>
                  <a:cubicBezTo>
                    <a:pt x="76" y="526"/>
                    <a:pt x="137" y="654"/>
                    <a:pt x="236" y="754"/>
                  </a:cubicBezTo>
                  <a:cubicBezTo>
                    <a:pt x="258" y="737"/>
                    <a:pt x="277" y="716"/>
                    <a:pt x="295" y="693"/>
                  </a:cubicBezTo>
                  <a:cubicBezTo>
                    <a:pt x="297" y="691"/>
                    <a:pt x="299" y="688"/>
                    <a:pt x="301" y="685"/>
                  </a:cubicBezTo>
                  <a:cubicBezTo>
                    <a:pt x="366" y="595"/>
                    <a:pt x="366" y="595"/>
                    <a:pt x="366" y="595"/>
                  </a:cubicBezTo>
                  <a:cubicBezTo>
                    <a:pt x="253" y="471"/>
                    <a:pt x="210" y="284"/>
                    <a:pt x="194" y="186"/>
                  </a:cubicBezTo>
                  <a:moveTo>
                    <a:pt x="186" y="0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5" y="284"/>
                    <a:pt x="11" y="313"/>
                    <a:pt x="20" y="344"/>
                  </a:cubicBezTo>
                  <a:cubicBezTo>
                    <a:pt x="24" y="338"/>
                    <a:pt x="27" y="333"/>
                    <a:pt x="28" y="332"/>
                  </a:cubicBezTo>
                  <a:cubicBezTo>
                    <a:pt x="58" y="291"/>
                    <a:pt x="58" y="291"/>
                    <a:pt x="58" y="291"/>
                  </a:cubicBezTo>
                  <a:cubicBezTo>
                    <a:pt x="186" y="114"/>
                    <a:pt x="186" y="114"/>
                    <a:pt x="186" y="114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CA2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0" name="ïṩlïďè"/>
            <p:cNvSpPr/>
            <p:nvPr/>
          </p:nvSpPr>
          <p:spPr bwMode="auto">
            <a:xfrm>
              <a:off x="4620419" y="4467225"/>
              <a:ext cx="73025" cy="125412"/>
            </a:xfrm>
            <a:custGeom>
              <a:avLst/>
              <a:gdLst>
                <a:gd name="T0" fmla="*/ 166 w 174"/>
                <a:gd name="T1" fmla="*/ 0 h 297"/>
                <a:gd name="T2" fmla="*/ 38 w 174"/>
                <a:gd name="T3" fmla="*/ 177 h 297"/>
                <a:gd name="T4" fmla="*/ 8 w 174"/>
                <a:gd name="T5" fmla="*/ 218 h 297"/>
                <a:gd name="T6" fmla="*/ 0 w 174"/>
                <a:gd name="T7" fmla="*/ 230 h 297"/>
                <a:gd name="T8" fmla="*/ 19 w 174"/>
                <a:gd name="T9" fmla="*/ 297 h 297"/>
                <a:gd name="T10" fmla="*/ 47 w 174"/>
                <a:gd name="T11" fmla="*/ 248 h 297"/>
                <a:gd name="T12" fmla="*/ 48 w 174"/>
                <a:gd name="T13" fmla="*/ 247 h 297"/>
                <a:gd name="T14" fmla="*/ 77 w 174"/>
                <a:gd name="T15" fmla="*/ 206 h 297"/>
                <a:gd name="T16" fmla="*/ 174 w 174"/>
                <a:gd name="T17" fmla="*/ 72 h 297"/>
                <a:gd name="T18" fmla="*/ 166 w 174"/>
                <a:gd name="T19" fmla="*/ 10 h 297"/>
                <a:gd name="T20" fmla="*/ 166 w 174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97">
                  <a:moveTo>
                    <a:pt x="166" y="0"/>
                  </a:moveTo>
                  <a:cubicBezTo>
                    <a:pt x="38" y="177"/>
                    <a:pt x="38" y="177"/>
                    <a:pt x="38" y="177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7" y="219"/>
                    <a:pt x="4" y="224"/>
                    <a:pt x="0" y="230"/>
                  </a:cubicBezTo>
                  <a:cubicBezTo>
                    <a:pt x="5" y="252"/>
                    <a:pt x="12" y="274"/>
                    <a:pt x="19" y="297"/>
                  </a:cubicBezTo>
                  <a:cubicBezTo>
                    <a:pt x="33" y="267"/>
                    <a:pt x="47" y="248"/>
                    <a:pt x="47" y="248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77" y="206"/>
                    <a:pt x="77" y="206"/>
                    <a:pt x="77" y="206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69" y="40"/>
                    <a:pt x="166" y="18"/>
                    <a:pt x="166" y="10"/>
                  </a:cubicBezTo>
                  <a:cubicBezTo>
                    <a:pt x="166" y="0"/>
                    <a:pt x="166" y="0"/>
                    <a:pt x="166" y="0"/>
                  </a:cubicBezTo>
                </a:path>
              </a:pathLst>
            </a:custGeom>
            <a:solidFill>
              <a:srgbClr val="DA3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1" name="îṥḻidé"/>
            <p:cNvSpPr/>
            <p:nvPr/>
          </p:nvSpPr>
          <p:spPr bwMode="auto">
            <a:xfrm>
              <a:off x="4790282" y="4692650"/>
              <a:ext cx="71438" cy="103187"/>
            </a:xfrm>
            <a:custGeom>
              <a:avLst/>
              <a:gdLst>
                <a:gd name="T0" fmla="*/ 0 w 167"/>
                <a:gd name="T1" fmla="*/ 0 h 242"/>
                <a:gd name="T2" fmla="*/ 0 w 167"/>
                <a:gd name="T3" fmla="*/ 9 h 242"/>
                <a:gd name="T4" fmla="*/ 0 w 167"/>
                <a:gd name="T5" fmla="*/ 9 h 242"/>
                <a:gd name="T6" fmla="*/ 0 w 167"/>
                <a:gd name="T7" fmla="*/ 9 h 242"/>
                <a:gd name="T8" fmla="*/ 0 w 167"/>
                <a:gd name="T9" fmla="*/ 11 h 242"/>
                <a:gd name="T10" fmla="*/ 3 w 167"/>
                <a:gd name="T11" fmla="*/ 57 h 242"/>
                <a:gd name="T12" fmla="*/ 100 w 167"/>
                <a:gd name="T13" fmla="*/ 233 h 242"/>
                <a:gd name="T14" fmla="*/ 110 w 167"/>
                <a:gd name="T15" fmla="*/ 242 h 242"/>
                <a:gd name="T16" fmla="*/ 155 w 167"/>
                <a:gd name="T17" fmla="*/ 197 h 242"/>
                <a:gd name="T18" fmla="*/ 75 w 167"/>
                <a:gd name="T19" fmla="*/ 113 h 242"/>
                <a:gd name="T20" fmla="*/ 72 w 167"/>
                <a:gd name="T21" fmla="*/ 101 h 242"/>
                <a:gd name="T22" fmla="*/ 72 w 167"/>
                <a:gd name="T23" fmla="*/ 99 h 242"/>
                <a:gd name="T24" fmla="*/ 72 w 167"/>
                <a:gd name="T25" fmla="*/ 99 h 242"/>
                <a:gd name="T26" fmla="*/ 72 w 167"/>
                <a:gd name="T27" fmla="*/ 99 h 242"/>
                <a:gd name="T28" fmla="*/ 84 w 167"/>
                <a:gd name="T29" fmla="*/ 79 h 242"/>
                <a:gd name="T30" fmla="*/ 96 w 167"/>
                <a:gd name="T31" fmla="*/ 76 h 242"/>
                <a:gd name="T32" fmla="*/ 111 w 167"/>
                <a:gd name="T33" fmla="*/ 81 h 242"/>
                <a:gd name="T34" fmla="*/ 118 w 167"/>
                <a:gd name="T35" fmla="*/ 88 h 242"/>
                <a:gd name="T36" fmla="*/ 167 w 167"/>
                <a:gd name="T37" fmla="*/ 145 h 242"/>
                <a:gd name="T38" fmla="*/ 98 w 167"/>
                <a:gd name="T39" fmla="*/ 53 h 242"/>
                <a:gd name="T40" fmla="*/ 0 w 167"/>
                <a:gd name="T4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7" h="242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27"/>
                    <a:pt x="1" y="42"/>
                    <a:pt x="3" y="57"/>
                  </a:cubicBezTo>
                  <a:cubicBezTo>
                    <a:pt x="14" y="126"/>
                    <a:pt x="49" y="188"/>
                    <a:pt x="100" y="233"/>
                  </a:cubicBezTo>
                  <a:cubicBezTo>
                    <a:pt x="103" y="236"/>
                    <a:pt x="106" y="239"/>
                    <a:pt x="110" y="242"/>
                  </a:cubicBezTo>
                  <a:cubicBezTo>
                    <a:pt x="129" y="232"/>
                    <a:pt x="145" y="217"/>
                    <a:pt x="155" y="197"/>
                  </a:cubicBezTo>
                  <a:cubicBezTo>
                    <a:pt x="121" y="176"/>
                    <a:pt x="94" y="147"/>
                    <a:pt x="75" y="113"/>
                  </a:cubicBezTo>
                  <a:cubicBezTo>
                    <a:pt x="73" y="109"/>
                    <a:pt x="72" y="105"/>
                    <a:pt x="72" y="101"/>
                  </a:cubicBezTo>
                  <a:cubicBezTo>
                    <a:pt x="72" y="100"/>
                    <a:pt x="72" y="100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1"/>
                    <a:pt x="77" y="83"/>
                    <a:pt x="84" y="79"/>
                  </a:cubicBezTo>
                  <a:cubicBezTo>
                    <a:pt x="88" y="77"/>
                    <a:pt x="92" y="76"/>
                    <a:pt x="96" y="76"/>
                  </a:cubicBezTo>
                  <a:cubicBezTo>
                    <a:pt x="101" y="76"/>
                    <a:pt x="107" y="78"/>
                    <a:pt x="111" y="81"/>
                  </a:cubicBezTo>
                  <a:cubicBezTo>
                    <a:pt x="114" y="83"/>
                    <a:pt x="116" y="85"/>
                    <a:pt x="118" y="88"/>
                  </a:cubicBezTo>
                  <a:cubicBezTo>
                    <a:pt x="130" y="111"/>
                    <a:pt x="147" y="130"/>
                    <a:pt x="167" y="145"/>
                  </a:cubicBezTo>
                  <a:cubicBezTo>
                    <a:pt x="165" y="105"/>
                    <a:pt x="139" y="67"/>
                    <a:pt x="98" y="53"/>
                  </a:cubicBezTo>
                  <a:cubicBezTo>
                    <a:pt x="61" y="40"/>
                    <a:pt x="29" y="22"/>
                    <a:pt x="0" y="0"/>
                  </a:cubicBezTo>
                </a:path>
              </a:pathLst>
            </a:cu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2" name="iṥľîḑè"/>
            <p:cNvSpPr/>
            <p:nvPr/>
          </p:nvSpPr>
          <p:spPr bwMode="auto">
            <a:xfrm>
              <a:off x="4820444" y="4724400"/>
              <a:ext cx="41275" cy="52387"/>
            </a:xfrm>
            <a:custGeom>
              <a:avLst/>
              <a:gdLst>
                <a:gd name="T0" fmla="*/ 24 w 95"/>
                <a:gd name="T1" fmla="*/ 0 h 121"/>
                <a:gd name="T2" fmla="*/ 12 w 95"/>
                <a:gd name="T3" fmla="*/ 3 h 121"/>
                <a:gd name="T4" fmla="*/ 0 w 95"/>
                <a:gd name="T5" fmla="*/ 23 h 121"/>
                <a:gd name="T6" fmla="*/ 0 w 95"/>
                <a:gd name="T7" fmla="*/ 23 h 121"/>
                <a:gd name="T8" fmla="*/ 0 w 95"/>
                <a:gd name="T9" fmla="*/ 23 h 121"/>
                <a:gd name="T10" fmla="*/ 0 w 95"/>
                <a:gd name="T11" fmla="*/ 25 h 121"/>
                <a:gd name="T12" fmla="*/ 3 w 95"/>
                <a:gd name="T13" fmla="*/ 37 h 121"/>
                <a:gd name="T14" fmla="*/ 83 w 95"/>
                <a:gd name="T15" fmla="*/ 121 h 121"/>
                <a:gd name="T16" fmla="*/ 89 w 95"/>
                <a:gd name="T17" fmla="*/ 107 h 121"/>
                <a:gd name="T18" fmla="*/ 95 w 95"/>
                <a:gd name="T19" fmla="*/ 69 h 121"/>
                <a:gd name="T20" fmla="*/ 46 w 95"/>
                <a:gd name="T21" fmla="*/ 12 h 121"/>
                <a:gd name="T22" fmla="*/ 39 w 95"/>
                <a:gd name="T23" fmla="*/ 5 h 121"/>
                <a:gd name="T24" fmla="*/ 24 w 95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1">
                  <a:moveTo>
                    <a:pt x="24" y="0"/>
                  </a:moveTo>
                  <a:cubicBezTo>
                    <a:pt x="20" y="0"/>
                    <a:pt x="16" y="1"/>
                    <a:pt x="12" y="3"/>
                  </a:cubicBezTo>
                  <a:cubicBezTo>
                    <a:pt x="5" y="7"/>
                    <a:pt x="0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9"/>
                    <a:pt x="1" y="33"/>
                    <a:pt x="3" y="37"/>
                  </a:cubicBezTo>
                  <a:cubicBezTo>
                    <a:pt x="22" y="71"/>
                    <a:pt x="49" y="100"/>
                    <a:pt x="83" y="121"/>
                  </a:cubicBezTo>
                  <a:cubicBezTo>
                    <a:pt x="86" y="117"/>
                    <a:pt x="88" y="112"/>
                    <a:pt x="89" y="107"/>
                  </a:cubicBezTo>
                  <a:cubicBezTo>
                    <a:pt x="94" y="95"/>
                    <a:pt x="95" y="82"/>
                    <a:pt x="95" y="69"/>
                  </a:cubicBezTo>
                  <a:cubicBezTo>
                    <a:pt x="75" y="54"/>
                    <a:pt x="58" y="35"/>
                    <a:pt x="46" y="12"/>
                  </a:cubicBezTo>
                  <a:cubicBezTo>
                    <a:pt x="44" y="9"/>
                    <a:pt x="42" y="7"/>
                    <a:pt x="39" y="5"/>
                  </a:cubicBezTo>
                  <a:cubicBezTo>
                    <a:pt x="35" y="2"/>
                    <a:pt x="29" y="0"/>
                    <a:pt x="24" y="0"/>
                  </a:cubicBezTo>
                </a:path>
              </a:pathLst>
            </a:custGeom>
            <a:solidFill>
              <a:srgbClr val="80A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3" name="îSḷïdè"/>
            <p:cNvSpPr/>
            <p:nvPr/>
          </p:nvSpPr>
          <p:spPr bwMode="auto">
            <a:xfrm>
              <a:off x="4680744" y="2274888"/>
              <a:ext cx="317500" cy="463550"/>
            </a:xfrm>
            <a:custGeom>
              <a:avLst/>
              <a:gdLst>
                <a:gd name="T0" fmla="*/ 713 w 748"/>
                <a:gd name="T1" fmla="*/ 0 h 1087"/>
                <a:gd name="T2" fmla="*/ 670 w 748"/>
                <a:gd name="T3" fmla="*/ 52 h 1087"/>
                <a:gd name="T4" fmla="*/ 669 w 748"/>
                <a:gd name="T5" fmla="*/ 52 h 1087"/>
                <a:gd name="T6" fmla="*/ 323 w 748"/>
                <a:gd name="T7" fmla="*/ 308 h 1087"/>
                <a:gd name="T8" fmla="*/ 0 w 748"/>
                <a:gd name="T9" fmla="*/ 815 h 1087"/>
                <a:gd name="T10" fmla="*/ 0 w 748"/>
                <a:gd name="T11" fmla="*/ 1087 h 1087"/>
                <a:gd name="T12" fmla="*/ 24 w 748"/>
                <a:gd name="T13" fmla="*/ 1086 h 1087"/>
                <a:gd name="T14" fmla="*/ 24 w 748"/>
                <a:gd name="T15" fmla="*/ 899 h 1087"/>
                <a:gd name="T16" fmla="*/ 342 w 748"/>
                <a:gd name="T17" fmla="*/ 402 h 1087"/>
                <a:gd name="T18" fmla="*/ 683 w 748"/>
                <a:gd name="T19" fmla="*/ 150 h 1087"/>
                <a:gd name="T20" fmla="*/ 683 w 748"/>
                <a:gd name="T21" fmla="*/ 150 h 1087"/>
                <a:gd name="T22" fmla="*/ 719 w 748"/>
                <a:gd name="T23" fmla="*/ 8 h 1087"/>
                <a:gd name="T24" fmla="*/ 713 w 748"/>
                <a:gd name="T25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8" h="1087">
                  <a:moveTo>
                    <a:pt x="713" y="0"/>
                  </a:moveTo>
                  <a:cubicBezTo>
                    <a:pt x="705" y="20"/>
                    <a:pt x="690" y="39"/>
                    <a:pt x="670" y="52"/>
                  </a:cubicBezTo>
                  <a:cubicBezTo>
                    <a:pt x="669" y="52"/>
                    <a:pt x="669" y="52"/>
                    <a:pt x="669" y="52"/>
                  </a:cubicBezTo>
                  <a:cubicBezTo>
                    <a:pt x="668" y="52"/>
                    <a:pt x="494" y="156"/>
                    <a:pt x="323" y="308"/>
                  </a:cubicBezTo>
                  <a:cubicBezTo>
                    <a:pt x="112" y="497"/>
                    <a:pt x="0" y="671"/>
                    <a:pt x="0" y="815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24" y="1086"/>
                    <a:pt x="24" y="1086"/>
                    <a:pt x="24" y="1086"/>
                  </a:cubicBezTo>
                  <a:cubicBezTo>
                    <a:pt x="24" y="899"/>
                    <a:pt x="24" y="899"/>
                    <a:pt x="24" y="899"/>
                  </a:cubicBezTo>
                  <a:cubicBezTo>
                    <a:pt x="24" y="758"/>
                    <a:pt x="134" y="587"/>
                    <a:pt x="342" y="402"/>
                  </a:cubicBezTo>
                  <a:cubicBezTo>
                    <a:pt x="510" y="252"/>
                    <a:pt x="681" y="150"/>
                    <a:pt x="683" y="150"/>
                  </a:cubicBezTo>
                  <a:cubicBezTo>
                    <a:pt x="683" y="150"/>
                    <a:pt x="683" y="150"/>
                    <a:pt x="683" y="150"/>
                  </a:cubicBezTo>
                  <a:cubicBezTo>
                    <a:pt x="732" y="118"/>
                    <a:pt x="748" y="57"/>
                    <a:pt x="719" y="8"/>
                  </a:cubicBezTo>
                  <a:cubicBezTo>
                    <a:pt x="717" y="5"/>
                    <a:pt x="715" y="2"/>
                    <a:pt x="713" y="0"/>
                  </a:cubicBezTo>
                </a:path>
              </a:pathLst>
            </a:custGeom>
            <a:solidFill>
              <a:srgbClr val="732A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4" name="işḻïďê"/>
            <p:cNvSpPr/>
            <p:nvPr/>
          </p:nvSpPr>
          <p:spPr bwMode="auto">
            <a:xfrm>
              <a:off x="4604544" y="2257425"/>
              <a:ext cx="379413" cy="481012"/>
            </a:xfrm>
            <a:custGeom>
              <a:avLst/>
              <a:gdLst>
                <a:gd name="T0" fmla="*/ 808 w 891"/>
                <a:gd name="T1" fmla="*/ 0 h 1130"/>
                <a:gd name="T2" fmla="*/ 757 w 891"/>
                <a:gd name="T3" fmla="*/ 14 h 1130"/>
                <a:gd name="T4" fmla="*/ 388 w 891"/>
                <a:gd name="T5" fmla="*/ 288 h 1130"/>
                <a:gd name="T6" fmla="*/ 0 w 891"/>
                <a:gd name="T7" fmla="*/ 941 h 1130"/>
                <a:gd name="T8" fmla="*/ 0 w 891"/>
                <a:gd name="T9" fmla="*/ 1130 h 1130"/>
                <a:gd name="T10" fmla="*/ 9 w 891"/>
                <a:gd name="T11" fmla="*/ 1129 h 1130"/>
                <a:gd name="T12" fmla="*/ 178 w 891"/>
                <a:gd name="T13" fmla="*/ 1129 h 1130"/>
                <a:gd name="T14" fmla="*/ 178 w 891"/>
                <a:gd name="T15" fmla="*/ 857 h 1130"/>
                <a:gd name="T16" fmla="*/ 501 w 891"/>
                <a:gd name="T17" fmla="*/ 350 h 1130"/>
                <a:gd name="T18" fmla="*/ 847 w 891"/>
                <a:gd name="T19" fmla="*/ 94 h 1130"/>
                <a:gd name="T20" fmla="*/ 848 w 891"/>
                <a:gd name="T21" fmla="*/ 94 h 1130"/>
                <a:gd name="T22" fmla="*/ 891 w 891"/>
                <a:gd name="T23" fmla="*/ 42 h 1130"/>
                <a:gd name="T24" fmla="*/ 808 w 891"/>
                <a:gd name="T25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1" h="1130">
                  <a:moveTo>
                    <a:pt x="808" y="0"/>
                  </a:moveTo>
                  <a:cubicBezTo>
                    <a:pt x="791" y="0"/>
                    <a:pt x="773" y="4"/>
                    <a:pt x="757" y="14"/>
                  </a:cubicBezTo>
                  <a:cubicBezTo>
                    <a:pt x="749" y="18"/>
                    <a:pt x="570" y="125"/>
                    <a:pt x="388" y="288"/>
                  </a:cubicBezTo>
                  <a:cubicBezTo>
                    <a:pt x="130" y="517"/>
                    <a:pt x="0" y="737"/>
                    <a:pt x="0" y="941"/>
                  </a:cubicBezTo>
                  <a:cubicBezTo>
                    <a:pt x="0" y="1130"/>
                    <a:pt x="0" y="1130"/>
                    <a:pt x="0" y="1130"/>
                  </a:cubicBezTo>
                  <a:cubicBezTo>
                    <a:pt x="3" y="1129"/>
                    <a:pt x="6" y="1129"/>
                    <a:pt x="9" y="1129"/>
                  </a:cubicBezTo>
                  <a:cubicBezTo>
                    <a:pt x="178" y="1129"/>
                    <a:pt x="178" y="1129"/>
                    <a:pt x="178" y="1129"/>
                  </a:cubicBezTo>
                  <a:cubicBezTo>
                    <a:pt x="178" y="857"/>
                    <a:pt x="178" y="857"/>
                    <a:pt x="178" y="857"/>
                  </a:cubicBezTo>
                  <a:cubicBezTo>
                    <a:pt x="178" y="713"/>
                    <a:pt x="290" y="539"/>
                    <a:pt x="501" y="350"/>
                  </a:cubicBezTo>
                  <a:cubicBezTo>
                    <a:pt x="672" y="198"/>
                    <a:pt x="846" y="94"/>
                    <a:pt x="847" y="94"/>
                  </a:cubicBezTo>
                  <a:cubicBezTo>
                    <a:pt x="848" y="94"/>
                    <a:pt x="848" y="94"/>
                    <a:pt x="848" y="94"/>
                  </a:cubicBezTo>
                  <a:cubicBezTo>
                    <a:pt x="868" y="81"/>
                    <a:pt x="883" y="62"/>
                    <a:pt x="891" y="42"/>
                  </a:cubicBezTo>
                  <a:cubicBezTo>
                    <a:pt x="871" y="15"/>
                    <a:pt x="840" y="0"/>
                    <a:pt x="808" y="0"/>
                  </a:cubicBezTo>
                </a:path>
              </a:pathLst>
            </a:custGeom>
            <a:solidFill>
              <a:srgbClr val="8E39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5" name="îṧľîḑe"/>
            <p:cNvSpPr/>
            <p:nvPr/>
          </p:nvSpPr>
          <p:spPr bwMode="auto">
            <a:xfrm>
              <a:off x="4604544" y="2784475"/>
              <a:ext cx="85725" cy="1587"/>
            </a:xfrm>
            <a:prstGeom prst="rect">
              <a:avLst/>
            </a:pr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6" name="ï$ḻîḑè"/>
            <p:cNvSpPr/>
            <p:nvPr/>
          </p:nvSpPr>
          <p:spPr bwMode="auto">
            <a:xfrm>
              <a:off x="4604544" y="2784475"/>
              <a:ext cx="85725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7" name="ïSļíḑe"/>
            <p:cNvSpPr/>
            <p:nvPr/>
          </p:nvSpPr>
          <p:spPr bwMode="auto">
            <a:xfrm>
              <a:off x="4604544" y="2736850"/>
              <a:ext cx="85725" cy="47625"/>
            </a:xfrm>
            <a:custGeom>
              <a:avLst/>
              <a:gdLst>
                <a:gd name="T0" fmla="*/ 202 w 202"/>
                <a:gd name="T1" fmla="*/ 0 h 112"/>
                <a:gd name="T2" fmla="*/ 178 w 202"/>
                <a:gd name="T3" fmla="*/ 1 h 112"/>
                <a:gd name="T4" fmla="*/ 9 w 202"/>
                <a:gd name="T5" fmla="*/ 1 h 112"/>
                <a:gd name="T6" fmla="*/ 0 w 202"/>
                <a:gd name="T7" fmla="*/ 2 h 112"/>
                <a:gd name="T8" fmla="*/ 0 w 202"/>
                <a:gd name="T9" fmla="*/ 112 h 112"/>
                <a:gd name="T10" fmla="*/ 202 w 202"/>
                <a:gd name="T11" fmla="*/ 111 h 112"/>
                <a:gd name="T12" fmla="*/ 202 w 202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12">
                  <a:moveTo>
                    <a:pt x="202" y="0"/>
                  </a:moveTo>
                  <a:cubicBezTo>
                    <a:pt x="178" y="1"/>
                    <a:pt x="178" y="1"/>
                    <a:pt x="17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1"/>
                    <a:pt x="0" y="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solidFill>
              <a:srgbClr val="526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8" name="ï$1îdé"/>
            <p:cNvSpPr/>
            <p:nvPr/>
          </p:nvSpPr>
          <p:spPr bwMode="auto">
            <a:xfrm>
              <a:off x="4604544" y="2784475"/>
              <a:ext cx="85725" cy="127000"/>
            </a:xfrm>
            <a:prstGeom prst="rect">
              <a:avLst/>
            </a:prstGeom>
            <a:solidFill>
              <a:srgbClr val="6476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9" name="ïşľïḓe"/>
            <p:cNvSpPr/>
            <p:nvPr/>
          </p:nvSpPr>
          <p:spPr bwMode="auto">
            <a:xfrm>
              <a:off x="4604544" y="2784475"/>
              <a:ext cx="85725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0" name="íṣļïḑè"/>
            <p:cNvSpPr/>
            <p:nvPr/>
          </p:nvSpPr>
          <p:spPr bwMode="auto">
            <a:xfrm>
              <a:off x="4604544" y="2911475"/>
              <a:ext cx="85725" cy="1370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1" name="íṡḻíḓè"/>
            <p:cNvSpPr/>
            <p:nvPr/>
          </p:nvSpPr>
          <p:spPr bwMode="auto">
            <a:xfrm>
              <a:off x="4533107" y="3395663"/>
              <a:ext cx="347663" cy="354012"/>
            </a:xfrm>
            <a:custGeom>
              <a:avLst/>
              <a:gdLst>
                <a:gd name="T0" fmla="*/ 542 w 819"/>
                <a:gd name="T1" fmla="*/ 833 h 833"/>
                <a:gd name="T2" fmla="*/ 613 w 819"/>
                <a:gd name="T3" fmla="*/ 334 h 833"/>
                <a:gd name="T4" fmla="*/ 404 w 819"/>
                <a:gd name="T5" fmla="*/ 833 h 833"/>
                <a:gd name="T6" fmla="*/ 252 w 819"/>
                <a:gd name="T7" fmla="*/ 833 h 833"/>
                <a:gd name="T8" fmla="*/ 274 w 819"/>
                <a:gd name="T9" fmla="*/ 332 h 833"/>
                <a:gd name="T10" fmla="*/ 89 w 819"/>
                <a:gd name="T11" fmla="*/ 833 h 833"/>
                <a:gd name="T12" fmla="*/ 0 w 819"/>
                <a:gd name="T13" fmla="*/ 833 h 833"/>
                <a:gd name="T14" fmla="*/ 282 w 819"/>
                <a:gd name="T15" fmla="*/ 70 h 833"/>
                <a:gd name="T16" fmla="*/ 105 w 819"/>
                <a:gd name="T17" fmla="*/ 320 h 833"/>
                <a:gd name="T18" fmla="*/ 121 w 819"/>
                <a:gd name="T19" fmla="*/ 396 h 833"/>
                <a:gd name="T20" fmla="*/ 2 w 819"/>
                <a:gd name="T21" fmla="*/ 295 h 833"/>
                <a:gd name="T22" fmla="*/ 355 w 819"/>
                <a:gd name="T23" fmla="*/ 0 h 833"/>
                <a:gd name="T24" fmla="*/ 440 w 819"/>
                <a:gd name="T25" fmla="*/ 15 h 833"/>
                <a:gd name="T26" fmla="*/ 414 w 819"/>
                <a:gd name="T27" fmla="*/ 601 h 833"/>
                <a:gd name="T28" fmla="*/ 659 w 819"/>
                <a:gd name="T29" fmla="*/ 15 h 833"/>
                <a:gd name="T30" fmla="*/ 819 w 819"/>
                <a:gd name="T31" fmla="*/ 15 h 833"/>
                <a:gd name="T32" fmla="*/ 702 w 819"/>
                <a:gd name="T33" fmla="*/ 833 h 833"/>
                <a:gd name="T34" fmla="*/ 542 w 819"/>
                <a:gd name="T35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9" h="833">
                  <a:moveTo>
                    <a:pt x="542" y="833"/>
                  </a:moveTo>
                  <a:cubicBezTo>
                    <a:pt x="613" y="334"/>
                    <a:pt x="613" y="334"/>
                    <a:pt x="613" y="334"/>
                  </a:cubicBezTo>
                  <a:cubicBezTo>
                    <a:pt x="404" y="833"/>
                    <a:pt x="404" y="833"/>
                    <a:pt x="404" y="833"/>
                  </a:cubicBezTo>
                  <a:cubicBezTo>
                    <a:pt x="252" y="833"/>
                    <a:pt x="252" y="833"/>
                    <a:pt x="252" y="833"/>
                  </a:cubicBezTo>
                  <a:cubicBezTo>
                    <a:pt x="274" y="332"/>
                    <a:pt x="274" y="332"/>
                    <a:pt x="274" y="332"/>
                  </a:cubicBezTo>
                  <a:cubicBezTo>
                    <a:pt x="89" y="833"/>
                    <a:pt x="89" y="833"/>
                    <a:pt x="89" y="833"/>
                  </a:cubicBezTo>
                  <a:cubicBezTo>
                    <a:pt x="0" y="833"/>
                    <a:pt x="0" y="833"/>
                    <a:pt x="0" y="833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172" y="106"/>
                    <a:pt x="105" y="193"/>
                    <a:pt x="105" y="320"/>
                  </a:cubicBezTo>
                  <a:cubicBezTo>
                    <a:pt x="105" y="379"/>
                    <a:pt x="120" y="386"/>
                    <a:pt x="121" y="396"/>
                  </a:cubicBezTo>
                  <a:cubicBezTo>
                    <a:pt x="49" y="396"/>
                    <a:pt x="2" y="369"/>
                    <a:pt x="2" y="295"/>
                  </a:cubicBezTo>
                  <a:cubicBezTo>
                    <a:pt x="2" y="153"/>
                    <a:pt x="187" y="0"/>
                    <a:pt x="355" y="0"/>
                  </a:cubicBezTo>
                  <a:cubicBezTo>
                    <a:pt x="384" y="0"/>
                    <a:pt x="413" y="5"/>
                    <a:pt x="440" y="15"/>
                  </a:cubicBezTo>
                  <a:cubicBezTo>
                    <a:pt x="414" y="601"/>
                    <a:pt x="414" y="601"/>
                    <a:pt x="414" y="601"/>
                  </a:cubicBezTo>
                  <a:cubicBezTo>
                    <a:pt x="659" y="15"/>
                    <a:pt x="659" y="15"/>
                    <a:pt x="659" y="15"/>
                  </a:cubicBezTo>
                  <a:cubicBezTo>
                    <a:pt x="819" y="15"/>
                    <a:pt x="819" y="15"/>
                    <a:pt x="819" y="15"/>
                  </a:cubicBezTo>
                  <a:cubicBezTo>
                    <a:pt x="702" y="833"/>
                    <a:pt x="702" y="833"/>
                    <a:pt x="702" y="833"/>
                  </a:cubicBezTo>
                  <a:lnTo>
                    <a:pt x="542" y="8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2" name="ísľíde"/>
            <p:cNvSpPr/>
            <p:nvPr/>
          </p:nvSpPr>
          <p:spPr bwMode="auto">
            <a:xfrm>
              <a:off x="4866482" y="3509963"/>
              <a:ext cx="204788" cy="242887"/>
            </a:xfrm>
            <a:custGeom>
              <a:avLst/>
              <a:gdLst>
                <a:gd name="T0" fmla="*/ 244 w 479"/>
                <a:gd name="T1" fmla="*/ 479 h 572"/>
                <a:gd name="T2" fmla="*/ 441 w 479"/>
                <a:gd name="T3" fmla="*/ 366 h 572"/>
                <a:gd name="T4" fmla="*/ 479 w 479"/>
                <a:gd name="T5" fmla="*/ 366 h 572"/>
                <a:gd name="T6" fmla="*/ 173 w 479"/>
                <a:gd name="T7" fmla="*/ 572 h 572"/>
                <a:gd name="T8" fmla="*/ 0 w 479"/>
                <a:gd name="T9" fmla="*/ 395 h 572"/>
                <a:gd name="T10" fmla="*/ 300 w 479"/>
                <a:gd name="T11" fmla="*/ 0 h 572"/>
                <a:gd name="T12" fmla="*/ 422 w 479"/>
                <a:gd name="T13" fmla="*/ 106 h 572"/>
                <a:gd name="T14" fmla="*/ 166 w 479"/>
                <a:gd name="T15" fmla="*/ 341 h 572"/>
                <a:gd name="T16" fmla="*/ 164 w 479"/>
                <a:gd name="T17" fmla="*/ 385 h 572"/>
                <a:gd name="T18" fmla="*/ 244 w 479"/>
                <a:gd name="T19" fmla="*/ 479 h 572"/>
                <a:gd name="T20" fmla="*/ 308 w 479"/>
                <a:gd name="T21" fmla="*/ 58 h 572"/>
                <a:gd name="T22" fmla="*/ 175 w 479"/>
                <a:gd name="T23" fmla="*/ 287 h 572"/>
                <a:gd name="T24" fmla="*/ 336 w 479"/>
                <a:gd name="T25" fmla="*/ 104 h 572"/>
                <a:gd name="T26" fmla="*/ 308 w 479"/>
                <a:gd name="T27" fmla="*/ 5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9" h="572">
                  <a:moveTo>
                    <a:pt x="244" y="479"/>
                  </a:moveTo>
                  <a:cubicBezTo>
                    <a:pt x="332" y="479"/>
                    <a:pt x="385" y="430"/>
                    <a:pt x="441" y="366"/>
                  </a:cubicBezTo>
                  <a:cubicBezTo>
                    <a:pt x="479" y="366"/>
                    <a:pt x="479" y="366"/>
                    <a:pt x="479" y="366"/>
                  </a:cubicBezTo>
                  <a:cubicBezTo>
                    <a:pt x="415" y="469"/>
                    <a:pt x="321" y="572"/>
                    <a:pt x="173" y="572"/>
                  </a:cubicBezTo>
                  <a:cubicBezTo>
                    <a:pt x="68" y="572"/>
                    <a:pt x="0" y="521"/>
                    <a:pt x="0" y="395"/>
                  </a:cubicBezTo>
                  <a:cubicBezTo>
                    <a:pt x="0" y="267"/>
                    <a:pt x="72" y="0"/>
                    <a:pt x="300" y="0"/>
                  </a:cubicBezTo>
                  <a:cubicBezTo>
                    <a:pt x="399" y="0"/>
                    <a:pt x="422" y="51"/>
                    <a:pt x="422" y="106"/>
                  </a:cubicBezTo>
                  <a:cubicBezTo>
                    <a:pt x="422" y="234"/>
                    <a:pt x="300" y="333"/>
                    <a:pt x="166" y="341"/>
                  </a:cubicBezTo>
                  <a:cubicBezTo>
                    <a:pt x="165" y="356"/>
                    <a:pt x="164" y="372"/>
                    <a:pt x="164" y="385"/>
                  </a:cubicBezTo>
                  <a:cubicBezTo>
                    <a:pt x="164" y="461"/>
                    <a:pt x="191" y="479"/>
                    <a:pt x="244" y="479"/>
                  </a:cubicBezTo>
                  <a:close/>
                  <a:moveTo>
                    <a:pt x="308" y="58"/>
                  </a:moveTo>
                  <a:cubicBezTo>
                    <a:pt x="252" y="58"/>
                    <a:pt x="197" y="177"/>
                    <a:pt x="175" y="287"/>
                  </a:cubicBezTo>
                  <a:cubicBezTo>
                    <a:pt x="261" y="282"/>
                    <a:pt x="336" y="196"/>
                    <a:pt x="336" y="104"/>
                  </a:cubicBezTo>
                  <a:cubicBezTo>
                    <a:pt x="336" y="76"/>
                    <a:pt x="330" y="58"/>
                    <a:pt x="30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3" name="ïšľîdé"/>
            <p:cNvSpPr/>
            <p:nvPr/>
          </p:nvSpPr>
          <p:spPr bwMode="auto">
            <a:xfrm>
              <a:off x="5047457" y="3419475"/>
              <a:ext cx="274638" cy="333375"/>
            </a:xfrm>
            <a:custGeom>
              <a:avLst/>
              <a:gdLst>
                <a:gd name="T0" fmla="*/ 595 w 645"/>
                <a:gd name="T1" fmla="*/ 0 h 785"/>
                <a:gd name="T2" fmla="*/ 467 w 645"/>
                <a:gd name="T3" fmla="*/ 600 h 785"/>
                <a:gd name="T4" fmla="*/ 463 w 645"/>
                <a:gd name="T5" fmla="*/ 636 h 785"/>
                <a:gd name="T6" fmla="*/ 508 w 645"/>
                <a:gd name="T7" fmla="*/ 677 h 785"/>
                <a:gd name="T8" fmla="*/ 598 w 645"/>
                <a:gd name="T9" fmla="*/ 579 h 785"/>
                <a:gd name="T10" fmla="*/ 645 w 645"/>
                <a:gd name="T11" fmla="*/ 579 h 785"/>
                <a:gd name="T12" fmla="*/ 421 w 645"/>
                <a:gd name="T13" fmla="*/ 778 h 785"/>
                <a:gd name="T14" fmla="*/ 313 w 645"/>
                <a:gd name="T15" fmla="*/ 683 h 785"/>
                <a:gd name="T16" fmla="*/ 148 w 645"/>
                <a:gd name="T17" fmla="*/ 785 h 785"/>
                <a:gd name="T18" fmla="*/ 0 w 645"/>
                <a:gd name="T19" fmla="*/ 606 h 785"/>
                <a:gd name="T20" fmla="*/ 286 w 645"/>
                <a:gd name="T21" fmla="*/ 217 h 785"/>
                <a:gd name="T22" fmla="*/ 376 w 645"/>
                <a:gd name="T23" fmla="*/ 274 h 785"/>
                <a:gd name="T24" fmla="*/ 376 w 645"/>
                <a:gd name="T25" fmla="*/ 278 h 785"/>
                <a:gd name="T26" fmla="*/ 430 w 645"/>
                <a:gd name="T27" fmla="*/ 22 h 785"/>
                <a:gd name="T28" fmla="*/ 595 w 645"/>
                <a:gd name="T29" fmla="*/ 0 h 785"/>
                <a:gd name="T30" fmla="*/ 311 w 645"/>
                <a:gd name="T31" fmla="*/ 579 h 785"/>
                <a:gd name="T32" fmla="*/ 366 w 645"/>
                <a:gd name="T33" fmla="*/ 325 h 785"/>
                <a:gd name="T34" fmla="*/ 320 w 645"/>
                <a:gd name="T35" fmla="*/ 286 h 785"/>
                <a:gd name="T36" fmla="*/ 165 w 645"/>
                <a:gd name="T37" fmla="*/ 590 h 785"/>
                <a:gd name="T38" fmla="*/ 220 w 645"/>
                <a:gd name="T39" fmla="*/ 677 h 785"/>
                <a:gd name="T40" fmla="*/ 311 w 645"/>
                <a:gd name="T41" fmla="*/ 585 h 785"/>
                <a:gd name="T42" fmla="*/ 311 w 645"/>
                <a:gd name="T43" fmla="*/ 579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5" h="785">
                  <a:moveTo>
                    <a:pt x="595" y="0"/>
                  </a:moveTo>
                  <a:cubicBezTo>
                    <a:pt x="467" y="600"/>
                    <a:pt x="467" y="600"/>
                    <a:pt x="467" y="600"/>
                  </a:cubicBezTo>
                  <a:cubicBezTo>
                    <a:pt x="464" y="615"/>
                    <a:pt x="463" y="626"/>
                    <a:pt x="463" y="636"/>
                  </a:cubicBezTo>
                  <a:cubicBezTo>
                    <a:pt x="463" y="667"/>
                    <a:pt x="477" y="677"/>
                    <a:pt x="508" y="677"/>
                  </a:cubicBezTo>
                  <a:cubicBezTo>
                    <a:pt x="552" y="677"/>
                    <a:pt x="582" y="635"/>
                    <a:pt x="598" y="579"/>
                  </a:cubicBezTo>
                  <a:cubicBezTo>
                    <a:pt x="645" y="579"/>
                    <a:pt x="645" y="579"/>
                    <a:pt x="645" y="579"/>
                  </a:cubicBezTo>
                  <a:cubicBezTo>
                    <a:pt x="582" y="760"/>
                    <a:pt x="481" y="778"/>
                    <a:pt x="421" y="778"/>
                  </a:cubicBezTo>
                  <a:cubicBezTo>
                    <a:pt x="361" y="778"/>
                    <a:pt x="321" y="745"/>
                    <a:pt x="313" y="683"/>
                  </a:cubicBezTo>
                  <a:cubicBezTo>
                    <a:pt x="279" y="734"/>
                    <a:pt x="227" y="785"/>
                    <a:pt x="148" y="785"/>
                  </a:cubicBezTo>
                  <a:cubicBezTo>
                    <a:pt x="73" y="785"/>
                    <a:pt x="0" y="738"/>
                    <a:pt x="0" y="606"/>
                  </a:cubicBezTo>
                  <a:cubicBezTo>
                    <a:pt x="0" y="456"/>
                    <a:pt x="93" y="217"/>
                    <a:pt x="286" y="217"/>
                  </a:cubicBezTo>
                  <a:cubicBezTo>
                    <a:pt x="349" y="217"/>
                    <a:pt x="376" y="241"/>
                    <a:pt x="376" y="274"/>
                  </a:cubicBezTo>
                  <a:cubicBezTo>
                    <a:pt x="376" y="278"/>
                    <a:pt x="376" y="278"/>
                    <a:pt x="376" y="278"/>
                  </a:cubicBezTo>
                  <a:cubicBezTo>
                    <a:pt x="430" y="22"/>
                    <a:pt x="430" y="22"/>
                    <a:pt x="430" y="22"/>
                  </a:cubicBezTo>
                  <a:lnTo>
                    <a:pt x="595" y="0"/>
                  </a:lnTo>
                  <a:close/>
                  <a:moveTo>
                    <a:pt x="311" y="579"/>
                  </a:moveTo>
                  <a:cubicBezTo>
                    <a:pt x="366" y="325"/>
                    <a:pt x="366" y="325"/>
                    <a:pt x="366" y="325"/>
                  </a:cubicBezTo>
                  <a:cubicBezTo>
                    <a:pt x="364" y="311"/>
                    <a:pt x="354" y="286"/>
                    <a:pt x="320" y="286"/>
                  </a:cubicBezTo>
                  <a:cubicBezTo>
                    <a:pt x="226" y="286"/>
                    <a:pt x="165" y="486"/>
                    <a:pt x="165" y="590"/>
                  </a:cubicBezTo>
                  <a:cubicBezTo>
                    <a:pt x="165" y="676"/>
                    <a:pt x="200" y="677"/>
                    <a:pt x="220" y="677"/>
                  </a:cubicBezTo>
                  <a:cubicBezTo>
                    <a:pt x="251" y="677"/>
                    <a:pt x="297" y="646"/>
                    <a:pt x="311" y="585"/>
                  </a:cubicBezTo>
                  <a:lnTo>
                    <a:pt x="311" y="5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4" name="ïsḷïďé"/>
            <p:cNvSpPr/>
            <p:nvPr/>
          </p:nvSpPr>
          <p:spPr bwMode="auto">
            <a:xfrm>
              <a:off x="5298282" y="3413125"/>
              <a:ext cx="150813" cy="339725"/>
            </a:xfrm>
            <a:custGeom>
              <a:avLst/>
              <a:gdLst>
                <a:gd name="T0" fmla="*/ 245 w 353"/>
                <a:gd name="T1" fmla="*/ 237 h 799"/>
                <a:gd name="T2" fmla="*/ 165 w 353"/>
                <a:gd name="T3" fmla="*/ 614 h 799"/>
                <a:gd name="T4" fmla="*/ 160 w 353"/>
                <a:gd name="T5" fmla="*/ 650 h 799"/>
                <a:gd name="T6" fmla="*/ 206 w 353"/>
                <a:gd name="T7" fmla="*/ 691 h 799"/>
                <a:gd name="T8" fmla="*/ 306 w 353"/>
                <a:gd name="T9" fmla="*/ 593 h 799"/>
                <a:gd name="T10" fmla="*/ 353 w 353"/>
                <a:gd name="T11" fmla="*/ 593 h 799"/>
                <a:gd name="T12" fmla="*/ 119 w 353"/>
                <a:gd name="T13" fmla="*/ 799 h 799"/>
                <a:gd name="T14" fmla="*/ 0 w 353"/>
                <a:gd name="T15" fmla="*/ 666 h 799"/>
                <a:gd name="T16" fmla="*/ 9 w 353"/>
                <a:gd name="T17" fmla="*/ 593 h 799"/>
                <a:gd name="T18" fmla="*/ 85 w 353"/>
                <a:gd name="T19" fmla="*/ 237 h 799"/>
                <a:gd name="T20" fmla="*/ 245 w 353"/>
                <a:gd name="T21" fmla="*/ 237 h 799"/>
                <a:gd name="T22" fmla="*/ 195 w 353"/>
                <a:gd name="T23" fmla="*/ 0 h 799"/>
                <a:gd name="T24" fmla="*/ 284 w 353"/>
                <a:gd name="T25" fmla="*/ 89 h 799"/>
                <a:gd name="T26" fmla="*/ 195 w 353"/>
                <a:gd name="T27" fmla="*/ 177 h 799"/>
                <a:gd name="T28" fmla="*/ 107 w 353"/>
                <a:gd name="T29" fmla="*/ 89 h 799"/>
                <a:gd name="T30" fmla="*/ 195 w 353"/>
                <a:gd name="T3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3" h="799">
                  <a:moveTo>
                    <a:pt x="245" y="237"/>
                  </a:moveTo>
                  <a:cubicBezTo>
                    <a:pt x="165" y="614"/>
                    <a:pt x="165" y="614"/>
                    <a:pt x="165" y="614"/>
                  </a:cubicBezTo>
                  <a:cubicBezTo>
                    <a:pt x="161" y="629"/>
                    <a:pt x="160" y="640"/>
                    <a:pt x="160" y="650"/>
                  </a:cubicBezTo>
                  <a:cubicBezTo>
                    <a:pt x="160" y="681"/>
                    <a:pt x="175" y="691"/>
                    <a:pt x="206" y="691"/>
                  </a:cubicBezTo>
                  <a:cubicBezTo>
                    <a:pt x="249" y="691"/>
                    <a:pt x="289" y="649"/>
                    <a:pt x="306" y="593"/>
                  </a:cubicBezTo>
                  <a:cubicBezTo>
                    <a:pt x="353" y="593"/>
                    <a:pt x="353" y="593"/>
                    <a:pt x="353" y="593"/>
                  </a:cubicBezTo>
                  <a:cubicBezTo>
                    <a:pt x="289" y="774"/>
                    <a:pt x="179" y="799"/>
                    <a:pt x="119" y="799"/>
                  </a:cubicBezTo>
                  <a:cubicBezTo>
                    <a:pt x="53" y="799"/>
                    <a:pt x="0" y="759"/>
                    <a:pt x="0" y="666"/>
                  </a:cubicBezTo>
                  <a:cubicBezTo>
                    <a:pt x="0" y="644"/>
                    <a:pt x="4" y="620"/>
                    <a:pt x="9" y="593"/>
                  </a:cubicBezTo>
                  <a:cubicBezTo>
                    <a:pt x="85" y="237"/>
                    <a:pt x="85" y="237"/>
                    <a:pt x="85" y="237"/>
                  </a:cubicBezTo>
                  <a:lnTo>
                    <a:pt x="245" y="237"/>
                  </a:lnTo>
                  <a:close/>
                  <a:moveTo>
                    <a:pt x="195" y="0"/>
                  </a:moveTo>
                  <a:cubicBezTo>
                    <a:pt x="244" y="0"/>
                    <a:pt x="284" y="40"/>
                    <a:pt x="284" y="89"/>
                  </a:cubicBezTo>
                  <a:cubicBezTo>
                    <a:pt x="284" y="138"/>
                    <a:pt x="244" y="177"/>
                    <a:pt x="195" y="177"/>
                  </a:cubicBezTo>
                  <a:cubicBezTo>
                    <a:pt x="146" y="177"/>
                    <a:pt x="107" y="138"/>
                    <a:pt x="107" y="89"/>
                  </a:cubicBezTo>
                  <a:cubicBezTo>
                    <a:pt x="107" y="40"/>
                    <a:pt x="146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5" name="ïsľïdê"/>
            <p:cNvSpPr/>
            <p:nvPr/>
          </p:nvSpPr>
          <p:spPr bwMode="auto">
            <a:xfrm>
              <a:off x="5422107" y="3509963"/>
              <a:ext cx="203200" cy="242887"/>
            </a:xfrm>
            <a:custGeom>
              <a:avLst/>
              <a:gdLst>
                <a:gd name="T0" fmla="*/ 338 w 479"/>
                <a:gd name="T1" fmla="*/ 104 h 572"/>
                <a:gd name="T2" fmla="*/ 307 w 479"/>
                <a:gd name="T3" fmla="*/ 58 h 572"/>
                <a:gd name="T4" fmla="*/ 165 w 479"/>
                <a:gd name="T5" fmla="*/ 385 h 572"/>
                <a:gd name="T6" fmla="*/ 245 w 479"/>
                <a:gd name="T7" fmla="*/ 479 h 572"/>
                <a:gd name="T8" fmla="*/ 442 w 479"/>
                <a:gd name="T9" fmla="*/ 366 h 572"/>
                <a:gd name="T10" fmla="*/ 479 w 479"/>
                <a:gd name="T11" fmla="*/ 366 h 572"/>
                <a:gd name="T12" fmla="*/ 174 w 479"/>
                <a:gd name="T13" fmla="*/ 572 h 572"/>
                <a:gd name="T14" fmla="*/ 0 w 479"/>
                <a:gd name="T15" fmla="*/ 395 h 572"/>
                <a:gd name="T16" fmla="*/ 299 w 479"/>
                <a:gd name="T17" fmla="*/ 0 h 572"/>
                <a:gd name="T18" fmla="*/ 423 w 479"/>
                <a:gd name="T19" fmla="*/ 102 h 572"/>
                <a:gd name="T20" fmla="*/ 364 w 479"/>
                <a:gd name="T21" fmla="*/ 183 h 572"/>
                <a:gd name="T22" fmla="*/ 325 w 479"/>
                <a:gd name="T23" fmla="*/ 170 h 572"/>
                <a:gd name="T24" fmla="*/ 338 w 479"/>
                <a:gd name="T25" fmla="*/ 10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9" h="572">
                  <a:moveTo>
                    <a:pt x="338" y="104"/>
                  </a:moveTo>
                  <a:cubicBezTo>
                    <a:pt x="338" y="76"/>
                    <a:pt x="328" y="58"/>
                    <a:pt x="307" y="58"/>
                  </a:cubicBezTo>
                  <a:cubicBezTo>
                    <a:pt x="237" y="58"/>
                    <a:pt x="165" y="262"/>
                    <a:pt x="165" y="385"/>
                  </a:cubicBezTo>
                  <a:cubicBezTo>
                    <a:pt x="165" y="461"/>
                    <a:pt x="192" y="479"/>
                    <a:pt x="245" y="479"/>
                  </a:cubicBezTo>
                  <a:cubicBezTo>
                    <a:pt x="333" y="479"/>
                    <a:pt x="386" y="430"/>
                    <a:pt x="442" y="366"/>
                  </a:cubicBezTo>
                  <a:cubicBezTo>
                    <a:pt x="479" y="366"/>
                    <a:pt x="479" y="366"/>
                    <a:pt x="479" y="366"/>
                  </a:cubicBezTo>
                  <a:cubicBezTo>
                    <a:pt x="416" y="469"/>
                    <a:pt x="322" y="572"/>
                    <a:pt x="174" y="572"/>
                  </a:cubicBezTo>
                  <a:cubicBezTo>
                    <a:pt x="69" y="572"/>
                    <a:pt x="0" y="521"/>
                    <a:pt x="0" y="395"/>
                  </a:cubicBezTo>
                  <a:cubicBezTo>
                    <a:pt x="0" y="266"/>
                    <a:pt x="74" y="0"/>
                    <a:pt x="299" y="0"/>
                  </a:cubicBezTo>
                  <a:cubicBezTo>
                    <a:pt x="398" y="0"/>
                    <a:pt x="423" y="51"/>
                    <a:pt x="423" y="102"/>
                  </a:cubicBezTo>
                  <a:cubicBezTo>
                    <a:pt x="423" y="156"/>
                    <a:pt x="396" y="183"/>
                    <a:pt x="364" y="183"/>
                  </a:cubicBezTo>
                  <a:cubicBezTo>
                    <a:pt x="352" y="183"/>
                    <a:pt x="338" y="178"/>
                    <a:pt x="325" y="170"/>
                  </a:cubicBezTo>
                  <a:cubicBezTo>
                    <a:pt x="334" y="145"/>
                    <a:pt x="338" y="123"/>
                    <a:pt x="338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6" name="îšľide"/>
            <p:cNvSpPr/>
            <p:nvPr/>
          </p:nvSpPr>
          <p:spPr bwMode="auto">
            <a:xfrm>
              <a:off x="5606257" y="3413125"/>
              <a:ext cx="149225" cy="339725"/>
            </a:xfrm>
            <a:custGeom>
              <a:avLst/>
              <a:gdLst>
                <a:gd name="T0" fmla="*/ 244 w 352"/>
                <a:gd name="T1" fmla="*/ 237 h 799"/>
                <a:gd name="T2" fmla="*/ 164 w 352"/>
                <a:gd name="T3" fmla="*/ 614 h 799"/>
                <a:gd name="T4" fmla="*/ 160 w 352"/>
                <a:gd name="T5" fmla="*/ 650 h 799"/>
                <a:gd name="T6" fmla="*/ 205 w 352"/>
                <a:gd name="T7" fmla="*/ 691 h 799"/>
                <a:gd name="T8" fmla="*/ 305 w 352"/>
                <a:gd name="T9" fmla="*/ 593 h 799"/>
                <a:gd name="T10" fmla="*/ 352 w 352"/>
                <a:gd name="T11" fmla="*/ 593 h 799"/>
                <a:gd name="T12" fmla="*/ 119 w 352"/>
                <a:gd name="T13" fmla="*/ 799 h 799"/>
                <a:gd name="T14" fmla="*/ 0 w 352"/>
                <a:gd name="T15" fmla="*/ 666 h 799"/>
                <a:gd name="T16" fmla="*/ 9 w 352"/>
                <a:gd name="T17" fmla="*/ 593 h 799"/>
                <a:gd name="T18" fmla="*/ 84 w 352"/>
                <a:gd name="T19" fmla="*/ 237 h 799"/>
                <a:gd name="T20" fmla="*/ 244 w 352"/>
                <a:gd name="T21" fmla="*/ 237 h 799"/>
                <a:gd name="T22" fmla="*/ 194 w 352"/>
                <a:gd name="T23" fmla="*/ 0 h 799"/>
                <a:gd name="T24" fmla="*/ 283 w 352"/>
                <a:gd name="T25" fmla="*/ 89 h 799"/>
                <a:gd name="T26" fmla="*/ 194 w 352"/>
                <a:gd name="T27" fmla="*/ 177 h 799"/>
                <a:gd name="T28" fmla="*/ 106 w 352"/>
                <a:gd name="T29" fmla="*/ 89 h 799"/>
                <a:gd name="T30" fmla="*/ 194 w 352"/>
                <a:gd name="T3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799">
                  <a:moveTo>
                    <a:pt x="244" y="237"/>
                  </a:moveTo>
                  <a:cubicBezTo>
                    <a:pt x="164" y="614"/>
                    <a:pt x="164" y="614"/>
                    <a:pt x="164" y="614"/>
                  </a:cubicBezTo>
                  <a:cubicBezTo>
                    <a:pt x="161" y="629"/>
                    <a:pt x="160" y="640"/>
                    <a:pt x="160" y="650"/>
                  </a:cubicBezTo>
                  <a:cubicBezTo>
                    <a:pt x="160" y="681"/>
                    <a:pt x="174" y="691"/>
                    <a:pt x="205" y="691"/>
                  </a:cubicBezTo>
                  <a:cubicBezTo>
                    <a:pt x="249" y="691"/>
                    <a:pt x="289" y="649"/>
                    <a:pt x="305" y="593"/>
                  </a:cubicBezTo>
                  <a:cubicBezTo>
                    <a:pt x="352" y="593"/>
                    <a:pt x="352" y="593"/>
                    <a:pt x="352" y="593"/>
                  </a:cubicBezTo>
                  <a:cubicBezTo>
                    <a:pt x="289" y="774"/>
                    <a:pt x="179" y="799"/>
                    <a:pt x="119" y="799"/>
                  </a:cubicBezTo>
                  <a:cubicBezTo>
                    <a:pt x="52" y="799"/>
                    <a:pt x="0" y="759"/>
                    <a:pt x="0" y="666"/>
                  </a:cubicBezTo>
                  <a:cubicBezTo>
                    <a:pt x="0" y="644"/>
                    <a:pt x="3" y="620"/>
                    <a:pt x="9" y="593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244" y="237"/>
                  </a:lnTo>
                  <a:close/>
                  <a:moveTo>
                    <a:pt x="194" y="0"/>
                  </a:moveTo>
                  <a:cubicBezTo>
                    <a:pt x="243" y="0"/>
                    <a:pt x="283" y="40"/>
                    <a:pt x="283" y="89"/>
                  </a:cubicBezTo>
                  <a:cubicBezTo>
                    <a:pt x="283" y="138"/>
                    <a:pt x="243" y="177"/>
                    <a:pt x="194" y="177"/>
                  </a:cubicBezTo>
                  <a:cubicBezTo>
                    <a:pt x="145" y="177"/>
                    <a:pt x="106" y="138"/>
                    <a:pt x="106" y="89"/>
                  </a:cubicBezTo>
                  <a:cubicBezTo>
                    <a:pt x="106" y="40"/>
                    <a:pt x="145" y="0"/>
                    <a:pt x="1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7" name="íṣļîdê"/>
            <p:cNvSpPr/>
            <p:nvPr/>
          </p:nvSpPr>
          <p:spPr bwMode="auto">
            <a:xfrm>
              <a:off x="5718969" y="3511550"/>
              <a:ext cx="276225" cy="241300"/>
            </a:xfrm>
            <a:custGeom>
              <a:avLst/>
              <a:gdLst>
                <a:gd name="T0" fmla="*/ 322 w 650"/>
                <a:gd name="T1" fmla="*/ 101 h 567"/>
                <a:gd name="T2" fmla="*/ 236 w 650"/>
                <a:gd name="T3" fmla="*/ 203 h 567"/>
                <a:gd name="T4" fmla="*/ 160 w 650"/>
                <a:gd name="T5" fmla="*/ 560 h 567"/>
                <a:gd name="T6" fmla="*/ 0 w 650"/>
                <a:gd name="T7" fmla="*/ 560 h 567"/>
                <a:gd name="T8" fmla="*/ 118 w 650"/>
                <a:gd name="T9" fmla="*/ 5 h 567"/>
                <a:gd name="T10" fmla="*/ 278 w 650"/>
                <a:gd name="T11" fmla="*/ 5 h 567"/>
                <a:gd name="T12" fmla="*/ 266 w 650"/>
                <a:gd name="T13" fmla="*/ 62 h 567"/>
                <a:gd name="T14" fmla="*/ 396 w 650"/>
                <a:gd name="T15" fmla="*/ 0 h 567"/>
                <a:gd name="T16" fmla="*/ 519 w 650"/>
                <a:gd name="T17" fmla="*/ 126 h 567"/>
                <a:gd name="T18" fmla="*/ 466 w 650"/>
                <a:gd name="T19" fmla="*/ 412 h 567"/>
                <a:gd name="T20" fmla="*/ 510 w 650"/>
                <a:gd name="T21" fmla="*/ 459 h 567"/>
                <a:gd name="T22" fmla="*/ 604 w 650"/>
                <a:gd name="T23" fmla="*/ 361 h 567"/>
                <a:gd name="T24" fmla="*/ 650 w 650"/>
                <a:gd name="T25" fmla="*/ 361 h 567"/>
                <a:gd name="T26" fmla="*/ 444 w 650"/>
                <a:gd name="T27" fmla="*/ 567 h 567"/>
                <a:gd name="T28" fmla="*/ 312 w 650"/>
                <a:gd name="T29" fmla="*/ 441 h 567"/>
                <a:gd name="T30" fmla="*/ 362 w 650"/>
                <a:gd name="T31" fmla="*/ 158 h 567"/>
                <a:gd name="T32" fmla="*/ 322 w 650"/>
                <a:gd name="T33" fmla="*/ 101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0" h="567">
                  <a:moveTo>
                    <a:pt x="322" y="101"/>
                  </a:moveTo>
                  <a:cubicBezTo>
                    <a:pt x="282" y="101"/>
                    <a:pt x="252" y="148"/>
                    <a:pt x="236" y="203"/>
                  </a:cubicBezTo>
                  <a:cubicBezTo>
                    <a:pt x="160" y="560"/>
                    <a:pt x="160" y="560"/>
                    <a:pt x="16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312" y="9"/>
                    <a:pt x="361" y="0"/>
                    <a:pt x="396" y="0"/>
                  </a:cubicBezTo>
                  <a:cubicBezTo>
                    <a:pt x="467" y="0"/>
                    <a:pt x="519" y="37"/>
                    <a:pt x="519" y="126"/>
                  </a:cubicBezTo>
                  <a:cubicBezTo>
                    <a:pt x="519" y="216"/>
                    <a:pt x="466" y="350"/>
                    <a:pt x="466" y="412"/>
                  </a:cubicBezTo>
                  <a:cubicBezTo>
                    <a:pt x="466" y="440"/>
                    <a:pt x="477" y="459"/>
                    <a:pt x="510" y="459"/>
                  </a:cubicBezTo>
                  <a:cubicBezTo>
                    <a:pt x="559" y="459"/>
                    <a:pt x="579" y="419"/>
                    <a:pt x="604" y="361"/>
                  </a:cubicBezTo>
                  <a:cubicBezTo>
                    <a:pt x="650" y="361"/>
                    <a:pt x="650" y="361"/>
                    <a:pt x="650" y="361"/>
                  </a:cubicBezTo>
                  <a:cubicBezTo>
                    <a:pt x="588" y="544"/>
                    <a:pt x="502" y="567"/>
                    <a:pt x="444" y="567"/>
                  </a:cubicBezTo>
                  <a:cubicBezTo>
                    <a:pt x="347" y="567"/>
                    <a:pt x="312" y="505"/>
                    <a:pt x="312" y="441"/>
                  </a:cubicBezTo>
                  <a:cubicBezTo>
                    <a:pt x="312" y="366"/>
                    <a:pt x="362" y="229"/>
                    <a:pt x="362" y="158"/>
                  </a:cubicBezTo>
                  <a:cubicBezTo>
                    <a:pt x="362" y="121"/>
                    <a:pt x="349" y="101"/>
                    <a:pt x="322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8" name="iśḷíďê"/>
            <p:cNvSpPr/>
            <p:nvPr/>
          </p:nvSpPr>
          <p:spPr bwMode="auto">
            <a:xfrm>
              <a:off x="5968207" y="3509963"/>
              <a:ext cx="179388" cy="242887"/>
            </a:xfrm>
            <a:custGeom>
              <a:avLst/>
              <a:gdLst>
                <a:gd name="T0" fmla="*/ 233 w 422"/>
                <a:gd name="T1" fmla="*/ 466 h 572"/>
                <a:gd name="T2" fmla="*/ 365 w 422"/>
                <a:gd name="T3" fmla="*/ 407 h 572"/>
                <a:gd name="T4" fmla="*/ 172 w 422"/>
                <a:gd name="T5" fmla="*/ 572 h 572"/>
                <a:gd name="T6" fmla="*/ 0 w 422"/>
                <a:gd name="T7" fmla="*/ 395 h 572"/>
                <a:gd name="T8" fmla="*/ 300 w 422"/>
                <a:gd name="T9" fmla="*/ 0 h 572"/>
                <a:gd name="T10" fmla="*/ 422 w 422"/>
                <a:gd name="T11" fmla="*/ 106 h 572"/>
                <a:gd name="T12" fmla="*/ 167 w 422"/>
                <a:gd name="T13" fmla="*/ 341 h 572"/>
                <a:gd name="T14" fmla="*/ 165 w 422"/>
                <a:gd name="T15" fmla="*/ 374 h 572"/>
                <a:gd name="T16" fmla="*/ 233 w 422"/>
                <a:gd name="T17" fmla="*/ 466 h 572"/>
                <a:gd name="T18" fmla="*/ 309 w 422"/>
                <a:gd name="T19" fmla="*/ 58 h 572"/>
                <a:gd name="T20" fmla="*/ 175 w 422"/>
                <a:gd name="T21" fmla="*/ 287 h 572"/>
                <a:gd name="T22" fmla="*/ 337 w 422"/>
                <a:gd name="T23" fmla="*/ 104 h 572"/>
                <a:gd name="T24" fmla="*/ 309 w 422"/>
                <a:gd name="T25" fmla="*/ 5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2" h="572">
                  <a:moveTo>
                    <a:pt x="233" y="466"/>
                  </a:moveTo>
                  <a:cubicBezTo>
                    <a:pt x="276" y="466"/>
                    <a:pt x="329" y="439"/>
                    <a:pt x="365" y="407"/>
                  </a:cubicBezTo>
                  <a:cubicBezTo>
                    <a:pt x="341" y="534"/>
                    <a:pt x="261" y="572"/>
                    <a:pt x="172" y="572"/>
                  </a:cubicBezTo>
                  <a:cubicBezTo>
                    <a:pt x="69" y="572"/>
                    <a:pt x="0" y="521"/>
                    <a:pt x="0" y="395"/>
                  </a:cubicBezTo>
                  <a:cubicBezTo>
                    <a:pt x="0" y="267"/>
                    <a:pt x="72" y="0"/>
                    <a:pt x="300" y="0"/>
                  </a:cubicBezTo>
                  <a:cubicBezTo>
                    <a:pt x="399" y="0"/>
                    <a:pt x="422" y="51"/>
                    <a:pt x="422" y="106"/>
                  </a:cubicBezTo>
                  <a:cubicBezTo>
                    <a:pt x="422" y="235"/>
                    <a:pt x="300" y="333"/>
                    <a:pt x="167" y="341"/>
                  </a:cubicBezTo>
                  <a:cubicBezTo>
                    <a:pt x="166" y="352"/>
                    <a:pt x="165" y="364"/>
                    <a:pt x="165" y="374"/>
                  </a:cubicBezTo>
                  <a:cubicBezTo>
                    <a:pt x="165" y="444"/>
                    <a:pt x="195" y="466"/>
                    <a:pt x="233" y="466"/>
                  </a:cubicBezTo>
                  <a:close/>
                  <a:moveTo>
                    <a:pt x="309" y="58"/>
                  </a:moveTo>
                  <a:cubicBezTo>
                    <a:pt x="253" y="58"/>
                    <a:pt x="198" y="182"/>
                    <a:pt x="175" y="287"/>
                  </a:cubicBezTo>
                  <a:cubicBezTo>
                    <a:pt x="261" y="283"/>
                    <a:pt x="337" y="197"/>
                    <a:pt x="337" y="104"/>
                  </a:cubicBezTo>
                  <a:cubicBezTo>
                    <a:pt x="337" y="76"/>
                    <a:pt x="330" y="58"/>
                    <a:pt x="309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9" name="îṣļïďè"/>
            <p:cNvSpPr/>
            <p:nvPr/>
          </p:nvSpPr>
          <p:spPr bwMode="auto">
            <a:xfrm>
              <a:off x="4545807" y="3417888"/>
              <a:ext cx="342900" cy="349250"/>
            </a:xfrm>
            <a:custGeom>
              <a:avLst/>
              <a:gdLst>
                <a:gd name="T0" fmla="*/ 534 w 806"/>
                <a:gd name="T1" fmla="*/ 821 h 821"/>
                <a:gd name="T2" fmla="*/ 604 w 806"/>
                <a:gd name="T3" fmla="*/ 330 h 821"/>
                <a:gd name="T4" fmla="*/ 398 w 806"/>
                <a:gd name="T5" fmla="*/ 821 h 821"/>
                <a:gd name="T6" fmla="*/ 248 w 806"/>
                <a:gd name="T7" fmla="*/ 821 h 821"/>
                <a:gd name="T8" fmla="*/ 270 w 806"/>
                <a:gd name="T9" fmla="*/ 327 h 821"/>
                <a:gd name="T10" fmla="*/ 87 w 806"/>
                <a:gd name="T11" fmla="*/ 821 h 821"/>
                <a:gd name="T12" fmla="*/ 0 w 806"/>
                <a:gd name="T13" fmla="*/ 821 h 821"/>
                <a:gd name="T14" fmla="*/ 278 w 806"/>
                <a:gd name="T15" fmla="*/ 69 h 821"/>
                <a:gd name="T16" fmla="*/ 104 w 806"/>
                <a:gd name="T17" fmla="*/ 315 h 821"/>
                <a:gd name="T18" fmla="*/ 119 w 806"/>
                <a:gd name="T19" fmla="*/ 391 h 821"/>
                <a:gd name="T20" fmla="*/ 2 w 806"/>
                <a:gd name="T21" fmla="*/ 291 h 821"/>
                <a:gd name="T22" fmla="*/ 350 w 806"/>
                <a:gd name="T23" fmla="*/ 0 h 821"/>
                <a:gd name="T24" fmla="*/ 433 w 806"/>
                <a:gd name="T25" fmla="*/ 16 h 821"/>
                <a:gd name="T26" fmla="*/ 408 w 806"/>
                <a:gd name="T27" fmla="*/ 592 h 821"/>
                <a:gd name="T28" fmla="*/ 648 w 806"/>
                <a:gd name="T29" fmla="*/ 16 h 821"/>
                <a:gd name="T30" fmla="*/ 806 w 806"/>
                <a:gd name="T31" fmla="*/ 16 h 821"/>
                <a:gd name="T32" fmla="*/ 691 w 806"/>
                <a:gd name="T33" fmla="*/ 821 h 821"/>
                <a:gd name="T34" fmla="*/ 534 w 806"/>
                <a:gd name="T35" fmla="*/ 821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6" h="821">
                  <a:moveTo>
                    <a:pt x="534" y="821"/>
                  </a:moveTo>
                  <a:cubicBezTo>
                    <a:pt x="604" y="330"/>
                    <a:pt x="604" y="330"/>
                    <a:pt x="604" y="330"/>
                  </a:cubicBezTo>
                  <a:cubicBezTo>
                    <a:pt x="398" y="821"/>
                    <a:pt x="398" y="821"/>
                    <a:pt x="398" y="821"/>
                  </a:cubicBezTo>
                  <a:cubicBezTo>
                    <a:pt x="248" y="821"/>
                    <a:pt x="248" y="821"/>
                    <a:pt x="248" y="821"/>
                  </a:cubicBezTo>
                  <a:cubicBezTo>
                    <a:pt x="270" y="327"/>
                    <a:pt x="270" y="327"/>
                    <a:pt x="270" y="327"/>
                  </a:cubicBezTo>
                  <a:cubicBezTo>
                    <a:pt x="87" y="821"/>
                    <a:pt x="87" y="821"/>
                    <a:pt x="87" y="821"/>
                  </a:cubicBezTo>
                  <a:cubicBezTo>
                    <a:pt x="0" y="821"/>
                    <a:pt x="0" y="821"/>
                    <a:pt x="0" y="821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169" y="105"/>
                    <a:pt x="104" y="191"/>
                    <a:pt x="104" y="315"/>
                  </a:cubicBezTo>
                  <a:cubicBezTo>
                    <a:pt x="104" y="373"/>
                    <a:pt x="118" y="381"/>
                    <a:pt x="119" y="391"/>
                  </a:cubicBezTo>
                  <a:cubicBezTo>
                    <a:pt x="48" y="391"/>
                    <a:pt x="2" y="364"/>
                    <a:pt x="2" y="291"/>
                  </a:cubicBezTo>
                  <a:cubicBezTo>
                    <a:pt x="2" y="151"/>
                    <a:pt x="184" y="0"/>
                    <a:pt x="350" y="0"/>
                  </a:cubicBezTo>
                  <a:cubicBezTo>
                    <a:pt x="378" y="0"/>
                    <a:pt x="407" y="6"/>
                    <a:pt x="433" y="16"/>
                  </a:cubicBezTo>
                  <a:cubicBezTo>
                    <a:pt x="408" y="592"/>
                    <a:pt x="408" y="592"/>
                    <a:pt x="408" y="592"/>
                  </a:cubicBezTo>
                  <a:cubicBezTo>
                    <a:pt x="648" y="16"/>
                    <a:pt x="648" y="16"/>
                    <a:pt x="648" y="16"/>
                  </a:cubicBezTo>
                  <a:cubicBezTo>
                    <a:pt x="806" y="16"/>
                    <a:pt x="806" y="16"/>
                    <a:pt x="806" y="16"/>
                  </a:cubicBezTo>
                  <a:cubicBezTo>
                    <a:pt x="691" y="821"/>
                    <a:pt x="691" y="821"/>
                    <a:pt x="691" y="821"/>
                  </a:cubicBezTo>
                  <a:lnTo>
                    <a:pt x="534" y="821"/>
                  </a:ln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0" name="îṩľiḑé"/>
            <p:cNvSpPr/>
            <p:nvPr/>
          </p:nvSpPr>
          <p:spPr bwMode="auto">
            <a:xfrm>
              <a:off x="4874419" y="3529013"/>
              <a:ext cx="200025" cy="239712"/>
            </a:xfrm>
            <a:custGeom>
              <a:avLst/>
              <a:gdLst>
                <a:gd name="T0" fmla="*/ 241 w 472"/>
                <a:gd name="T1" fmla="*/ 471 h 563"/>
                <a:gd name="T2" fmla="*/ 434 w 472"/>
                <a:gd name="T3" fmla="*/ 361 h 563"/>
                <a:gd name="T4" fmla="*/ 472 w 472"/>
                <a:gd name="T5" fmla="*/ 361 h 563"/>
                <a:gd name="T6" fmla="*/ 171 w 472"/>
                <a:gd name="T7" fmla="*/ 563 h 563"/>
                <a:gd name="T8" fmla="*/ 0 w 472"/>
                <a:gd name="T9" fmla="*/ 389 h 563"/>
                <a:gd name="T10" fmla="*/ 295 w 472"/>
                <a:gd name="T11" fmla="*/ 0 h 563"/>
                <a:gd name="T12" fmla="*/ 416 w 472"/>
                <a:gd name="T13" fmla="*/ 105 h 563"/>
                <a:gd name="T14" fmla="*/ 164 w 472"/>
                <a:gd name="T15" fmla="*/ 336 h 563"/>
                <a:gd name="T16" fmla="*/ 162 w 472"/>
                <a:gd name="T17" fmla="*/ 380 h 563"/>
                <a:gd name="T18" fmla="*/ 241 w 472"/>
                <a:gd name="T19" fmla="*/ 471 h 563"/>
                <a:gd name="T20" fmla="*/ 304 w 472"/>
                <a:gd name="T21" fmla="*/ 58 h 563"/>
                <a:gd name="T22" fmla="*/ 173 w 472"/>
                <a:gd name="T23" fmla="*/ 283 h 563"/>
                <a:gd name="T24" fmla="*/ 332 w 472"/>
                <a:gd name="T25" fmla="*/ 103 h 563"/>
                <a:gd name="T26" fmla="*/ 304 w 472"/>
                <a:gd name="T27" fmla="*/ 5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2" h="563">
                  <a:moveTo>
                    <a:pt x="241" y="471"/>
                  </a:moveTo>
                  <a:cubicBezTo>
                    <a:pt x="327" y="471"/>
                    <a:pt x="380" y="423"/>
                    <a:pt x="434" y="361"/>
                  </a:cubicBezTo>
                  <a:cubicBezTo>
                    <a:pt x="472" y="361"/>
                    <a:pt x="472" y="361"/>
                    <a:pt x="472" y="361"/>
                  </a:cubicBezTo>
                  <a:cubicBezTo>
                    <a:pt x="409" y="462"/>
                    <a:pt x="316" y="563"/>
                    <a:pt x="171" y="563"/>
                  </a:cubicBezTo>
                  <a:cubicBezTo>
                    <a:pt x="68" y="563"/>
                    <a:pt x="0" y="513"/>
                    <a:pt x="0" y="389"/>
                  </a:cubicBezTo>
                  <a:cubicBezTo>
                    <a:pt x="0" y="264"/>
                    <a:pt x="71" y="0"/>
                    <a:pt x="295" y="0"/>
                  </a:cubicBezTo>
                  <a:cubicBezTo>
                    <a:pt x="393" y="0"/>
                    <a:pt x="416" y="50"/>
                    <a:pt x="416" y="105"/>
                  </a:cubicBezTo>
                  <a:cubicBezTo>
                    <a:pt x="416" y="231"/>
                    <a:pt x="295" y="328"/>
                    <a:pt x="164" y="336"/>
                  </a:cubicBezTo>
                  <a:cubicBezTo>
                    <a:pt x="163" y="351"/>
                    <a:pt x="162" y="366"/>
                    <a:pt x="162" y="380"/>
                  </a:cubicBezTo>
                  <a:cubicBezTo>
                    <a:pt x="162" y="454"/>
                    <a:pt x="188" y="471"/>
                    <a:pt x="241" y="471"/>
                  </a:cubicBezTo>
                  <a:close/>
                  <a:moveTo>
                    <a:pt x="304" y="58"/>
                  </a:moveTo>
                  <a:cubicBezTo>
                    <a:pt x="248" y="58"/>
                    <a:pt x="195" y="175"/>
                    <a:pt x="173" y="283"/>
                  </a:cubicBezTo>
                  <a:cubicBezTo>
                    <a:pt x="257" y="278"/>
                    <a:pt x="332" y="194"/>
                    <a:pt x="332" y="103"/>
                  </a:cubicBezTo>
                  <a:cubicBezTo>
                    <a:pt x="332" y="75"/>
                    <a:pt x="325" y="58"/>
                    <a:pt x="304" y="58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1" name="ïṩḻíďe"/>
            <p:cNvSpPr/>
            <p:nvPr/>
          </p:nvSpPr>
          <p:spPr bwMode="auto">
            <a:xfrm>
              <a:off x="5052219" y="3440113"/>
              <a:ext cx="269875" cy="328612"/>
            </a:xfrm>
            <a:custGeom>
              <a:avLst/>
              <a:gdLst>
                <a:gd name="T0" fmla="*/ 585 w 635"/>
                <a:gd name="T1" fmla="*/ 0 h 772"/>
                <a:gd name="T2" fmla="*/ 460 w 635"/>
                <a:gd name="T3" fmla="*/ 591 h 772"/>
                <a:gd name="T4" fmla="*/ 455 w 635"/>
                <a:gd name="T5" fmla="*/ 626 h 772"/>
                <a:gd name="T6" fmla="*/ 500 w 635"/>
                <a:gd name="T7" fmla="*/ 666 h 772"/>
                <a:gd name="T8" fmla="*/ 589 w 635"/>
                <a:gd name="T9" fmla="*/ 570 h 772"/>
                <a:gd name="T10" fmla="*/ 635 w 635"/>
                <a:gd name="T11" fmla="*/ 570 h 772"/>
                <a:gd name="T12" fmla="*/ 415 w 635"/>
                <a:gd name="T13" fmla="*/ 766 h 772"/>
                <a:gd name="T14" fmla="*/ 307 w 635"/>
                <a:gd name="T15" fmla="*/ 672 h 772"/>
                <a:gd name="T16" fmla="*/ 146 w 635"/>
                <a:gd name="T17" fmla="*/ 772 h 772"/>
                <a:gd name="T18" fmla="*/ 0 w 635"/>
                <a:gd name="T19" fmla="*/ 596 h 772"/>
                <a:gd name="T20" fmla="*/ 281 w 635"/>
                <a:gd name="T21" fmla="*/ 213 h 772"/>
                <a:gd name="T22" fmla="*/ 370 w 635"/>
                <a:gd name="T23" fmla="*/ 269 h 772"/>
                <a:gd name="T24" fmla="*/ 370 w 635"/>
                <a:gd name="T25" fmla="*/ 274 h 772"/>
                <a:gd name="T26" fmla="*/ 423 w 635"/>
                <a:gd name="T27" fmla="*/ 22 h 772"/>
                <a:gd name="T28" fmla="*/ 585 w 635"/>
                <a:gd name="T29" fmla="*/ 0 h 772"/>
                <a:gd name="T30" fmla="*/ 306 w 635"/>
                <a:gd name="T31" fmla="*/ 570 h 772"/>
                <a:gd name="T32" fmla="*/ 360 w 635"/>
                <a:gd name="T33" fmla="*/ 319 h 772"/>
                <a:gd name="T34" fmla="*/ 315 w 635"/>
                <a:gd name="T35" fmla="*/ 281 h 772"/>
                <a:gd name="T36" fmla="*/ 162 w 635"/>
                <a:gd name="T37" fmla="*/ 581 h 772"/>
                <a:gd name="T38" fmla="*/ 217 w 635"/>
                <a:gd name="T39" fmla="*/ 666 h 772"/>
                <a:gd name="T40" fmla="*/ 306 w 635"/>
                <a:gd name="T41" fmla="*/ 575 h 772"/>
                <a:gd name="T42" fmla="*/ 306 w 635"/>
                <a:gd name="T43" fmla="*/ 57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5" h="772">
                  <a:moveTo>
                    <a:pt x="585" y="0"/>
                  </a:moveTo>
                  <a:cubicBezTo>
                    <a:pt x="460" y="591"/>
                    <a:pt x="460" y="591"/>
                    <a:pt x="460" y="591"/>
                  </a:cubicBezTo>
                  <a:cubicBezTo>
                    <a:pt x="456" y="605"/>
                    <a:pt x="455" y="616"/>
                    <a:pt x="455" y="626"/>
                  </a:cubicBezTo>
                  <a:cubicBezTo>
                    <a:pt x="455" y="656"/>
                    <a:pt x="469" y="666"/>
                    <a:pt x="500" y="666"/>
                  </a:cubicBezTo>
                  <a:cubicBezTo>
                    <a:pt x="543" y="666"/>
                    <a:pt x="572" y="625"/>
                    <a:pt x="589" y="570"/>
                  </a:cubicBezTo>
                  <a:cubicBezTo>
                    <a:pt x="635" y="570"/>
                    <a:pt x="635" y="570"/>
                    <a:pt x="635" y="570"/>
                  </a:cubicBezTo>
                  <a:cubicBezTo>
                    <a:pt x="572" y="748"/>
                    <a:pt x="474" y="766"/>
                    <a:pt x="415" y="766"/>
                  </a:cubicBezTo>
                  <a:cubicBezTo>
                    <a:pt x="356" y="766"/>
                    <a:pt x="316" y="733"/>
                    <a:pt x="307" y="672"/>
                  </a:cubicBezTo>
                  <a:cubicBezTo>
                    <a:pt x="275" y="722"/>
                    <a:pt x="223" y="772"/>
                    <a:pt x="146" y="772"/>
                  </a:cubicBezTo>
                  <a:cubicBezTo>
                    <a:pt x="71" y="772"/>
                    <a:pt x="0" y="726"/>
                    <a:pt x="0" y="596"/>
                  </a:cubicBezTo>
                  <a:cubicBezTo>
                    <a:pt x="0" y="449"/>
                    <a:pt x="91" y="213"/>
                    <a:pt x="281" y="213"/>
                  </a:cubicBezTo>
                  <a:cubicBezTo>
                    <a:pt x="344" y="213"/>
                    <a:pt x="370" y="237"/>
                    <a:pt x="370" y="269"/>
                  </a:cubicBezTo>
                  <a:cubicBezTo>
                    <a:pt x="370" y="274"/>
                    <a:pt x="370" y="274"/>
                    <a:pt x="370" y="274"/>
                  </a:cubicBezTo>
                  <a:cubicBezTo>
                    <a:pt x="423" y="22"/>
                    <a:pt x="423" y="22"/>
                    <a:pt x="423" y="22"/>
                  </a:cubicBezTo>
                  <a:lnTo>
                    <a:pt x="585" y="0"/>
                  </a:lnTo>
                  <a:close/>
                  <a:moveTo>
                    <a:pt x="306" y="570"/>
                  </a:moveTo>
                  <a:cubicBezTo>
                    <a:pt x="360" y="319"/>
                    <a:pt x="360" y="319"/>
                    <a:pt x="360" y="319"/>
                  </a:cubicBezTo>
                  <a:cubicBezTo>
                    <a:pt x="358" y="306"/>
                    <a:pt x="348" y="281"/>
                    <a:pt x="315" y="281"/>
                  </a:cubicBezTo>
                  <a:cubicBezTo>
                    <a:pt x="222" y="281"/>
                    <a:pt x="162" y="478"/>
                    <a:pt x="162" y="581"/>
                  </a:cubicBezTo>
                  <a:cubicBezTo>
                    <a:pt x="162" y="665"/>
                    <a:pt x="197" y="666"/>
                    <a:pt x="217" y="666"/>
                  </a:cubicBezTo>
                  <a:cubicBezTo>
                    <a:pt x="247" y="666"/>
                    <a:pt x="292" y="636"/>
                    <a:pt x="306" y="575"/>
                  </a:cubicBezTo>
                  <a:lnTo>
                    <a:pt x="306" y="570"/>
                  </a:ln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2" name="îŝḻiḍè"/>
            <p:cNvSpPr/>
            <p:nvPr/>
          </p:nvSpPr>
          <p:spPr bwMode="auto">
            <a:xfrm>
              <a:off x="5299869" y="3435350"/>
              <a:ext cx="147638" cy="333375"/>
            </a:xfrm>
            <a:custGeom>
              <a:avLst/>
              <a:gdLst>
                <a:gd name="T0" fmla="*/ 240 w 347"/>
                <a:gd name="T1" fmla="*/ 233 h 786"/>
                <a:gd name="T2" fmla="*/ 162 w 347"/>
                <a:gd name="T3" fmla="*/ 605 h 786"/>
                <a:gd name="T4" fmla="*/ 157 w 347"/>
                <a:gd name="T5" fmla="*/ 640 h 786"/>
                <a:gd name="T6" fmla="*/ 202 w 347"/>
                <a:gd name="T7" fmla="*/ 680 h 786"/>
                <a:gd name="T8" fmla="*/ 301 w 347"/>
                <a:gd name="T9" fmla="*/ 584 h 786"/>
                <a:gd name="T10" fmla="*/ 347 w 347"/>
                <a:gd name="T11" fmla="*/ 584 h 786"/>
                <a:gd name="T12" fmla="*/ 117 w 347"/>
                <a:gd name="T13" fmla="*/ 786 h 786"/>
                <a:gd name="T14" fmla="*/ 0 w 347"/>
                <a:gd name="T15" fmla="*/ 655 h 786"/>
                <a:gd name="T16" fmla="*/ 9 w 347"/>
                <a:gd name="T17" fmla="*/ 584 h 786"/>
                <a:gd name="T18" fmla="*/ 83 w 347"/>
                <a:gd name="T19" fmla="*/ 233 h 786"/>
                <a:gd name="T20" fmla="*/ 240 w 347"/>
                <a:gd name="T21" fmla="*/ 233 h 786"/>
                <a:gd name="T22" fmla="*/ 191 w 347"/>
                <a:gd name="T23" fmla="*/ 0 h 786"/>
                <a:gd name="T24" fmla="*/ 279 w 347"/>
                <a:gd name="T25" fmla="*/ 87 h 786"/>
                <a:gd name="T26" fmla="*/ 191 w 347"/>
                <a:gd name="T27" fmla="*/ 174 h 786"/>
                <a:gd name="T28" fmla="*/ 105 w 347"/>
                <a:gd name="T29" fmla="*/ 87 h 786"/>
                <a:gd name="T30" fmla="*/ 191 w 347"/>
                <a:gd name="T3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786">
                  <a:moveTo>
                    <a:pt x="240" y="233"/>
                  </a:moveTo>
                  <a:cubicBezTo>
                    <a:pt x="162" y="605"/>
                    <a:pt x="162" y="605"/>
                    <a:pt x="162" y="605"/>
                  </a:cubicBezTo>
                  <a:cubicBezTo>
                    <a:pt x="158" y="619"/>
                    <a:pt x="157" y="630"/>
                    <a:pt x="157" y="640"/>
                  </a:cubicBezTo>
                  <a:cubicBezTo>
                    <a:pt x="157" y="670"/>
                    <a:pt x="172" y="680"/>
                    <a:pt x="202" y="680"/>
                  </a:cubicBezTo>
                  <a:cubicBezTo>
                    <a:pt x="245" y="680"/>
                    <a:pt x="284" y="639"/>
                    <a:pt x="301" y="584"/>
                  </a:cubicBezTo>
                  <a:cubicBezTo>
                    <a:pt x="347" y="584"/>
                    <a:pt x="347" y="584"/>
                    <a:pt x="347" y="584"/>
                  </a:cubicBezTo>
                  <a:cubicBezTo>
                    <a:pt x="284" y="762"/>
                    <a:pt x="176" y="786"/>
                    <a:pt x="117" y="786"/>
                  </a:cubicBezTo>
                  <a:cubicBezTo>
                    <a:pt x="51" y="786"/>
                    <a:pt x="0" y="747"/>
                    <a:pt x="0" y="655"/>
                  </a:cubicBezTo>
                  <a:cubicBezTo>
                    <a:pt x="0" y="634"/>
                    <a:pt x="3" y="610"/>
                    <a:pt x="9" y="584"/>
                  </a:cubicBezTo>
                  <a:cubicBezTo>
                    <a:pt x="83" y="233"/>
                    <a:pt x="83" y="233"/>
                    <a:pt x="83" y="233"/>
                  </a:cubicBezTo>
                  <a:lnTo>
                    <a:pt x="240" y="233"/>
                  </a:lnTo>
                  <a:close/>
                  <a:moveTo>
                    <a:pt x="191" y="0"/>
                  </a:moveTo>
                  <a:cubicBezTo>
                    <a:pt x="239" y="0"/>
                    <a:pt x="279" y="39"/>
                    <a:pt x="279" y="87"/>
                  </a:cubicBezTo>
                  <a:cubicBezTo>
                    <a:pt x="279" y="136"/>
                    <a:pt x="239" y="174"/>
                    <a:pt x="191" y="174"/>
                  </a:cubicBezTo>
                  <a:cubicBezTo>
                    <a:pt x="143" y="174"/>
                    <a:pt x="105" y="136"/>
                    <a:pt x="105" y="87"/>
                  </a:cubicBezTo>
                  <a:cubicBezTo>
                    <a:pt x="105" y="39"/>
                    <a:pt x="143" y="0"/>
                    <a:pt x="191" y="0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3" name="iś1îḑé"/>
            <p:cNvSpPr/>
            <p:nvPr/>
          </p:nvSpPr>
          <p:spPr bwMode="auto">
            <a:xfrm>
              <a:off x="5420519" y="3529013"/>
              <a:ext cx="201613" cy="239712"/>
            </a:xfrm>
            <a:custGeom>
              <a:avLst/>
              <a:gdLst>
                <a:gd name="T0" fmla="*/ 333 w 472"/>
                <a:gd name="T1" fmla="*/ 103 h 563"/>
                <a:gd name="T2" fmla="*/ 302 w 472"/>
                <a:gd name="T3" fmla="*/ 58 h 563"/>
                <a:gd name="T4" fmla="*/ 162 w 472"/>
                <a:gd name="T5" fmla="*/ 380 h 563"/>
                <a:gd name="T6" fmla="*/ 241 w 472"/>
                <a:gd name="T7" fmla="*/ 471 h 563"/>
                <a:gd name="T8" fmla="*/ 435 w 472"/>
                <a:gd name="T9" fmla="*/ 361 h 563"/>
                <a:gd name="T10" fmla="*/ 472 w 472"/>
                <a:gd name="T11" fmla="*/ 361 h 563"/>
                <a:gd name="T12" fmla="*/ 171 w 472"/>
                <a:gd name="T13" fmla="*/ 563 h 563"/>
                <a:gd name="T14" fmla="*/ 0 w 472"/>
                <a:gd name="T15" fmla="*/ 389 h 563"/>
                <a:gd name="T16" fmla="*/ 295 w 472"/>
                <a:gd name="T17" fmla="*/ 0 h 563"/>
                <a:gd name="T18" fmla="*/ 416 w 472"/>
                <a:gd name="T19" fmla="*/ 101 h 563"/>
                <a:gd name="T20" fmla="*/ 358 w 472"/>
                <a:gd name="T21" fmla="*/ 180 h 563"/>
                <a:gd name="T22" fmla="*/ 320 w 472"/>
                <a:gd name="T23" fmla="*/ 167 h 563"/>
                <a:gd name="T24" fmla="*/ 333 w 472"/>
                <a:gd name="T25" fmla="*/ 10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2" h="563">
                  <a:moveTo>
                    <a:pt x="333" y="103"/>
                  </a:moveTo>
                  <a:cubicBezTo>
                    <a:pt x="333" y="75"/>
                    <a:pt x="323" y="58"/>
                    <a:pt x="302" y="58"/>
                  </a:cubicBezTo>
                  <a:cubicBezTo>
                    <a:pt x="233" y="58"/>
                    <a:pt x="162" y="258"/>
                    <a:pt x="162" y="380"/>
                  </a:cubicBezTo>
                  <a:cubicBezTo>
                    <a:pt x="162" y="454"/>
                    <a:pt x="189" y="471"/>
                    <a:pt x="241" y="471"/>
                  </a:cubicBezTo>
                  <a:cubicBezTo>
                    <a:pt x="327" y="471"/>
                    <a:pt x="380" y="423"/>
                    <a:pt x="435" y="361"/>
                  </a:cubicBezTo>
                  <a:cubicBezTo>
                    <a:pt x="472" y="361"/>
                    <a:pt x="472" y="361"/>
                    <a:pt x="472" y="361"/>
                  </a:cubicBezTo>
                  <a:cubicBezTo>
                    <a:pt x="409" y="462"/>
                    <a:pt x="317" y="563"/>
                    <a:pt x="171" y="563"/>
                  </a:cubicBezTo>
                  <a:cubicBezTo>
                    <a:pt x="68" y="563"/>
                    <a:pt x="0" y="513"/>
                    <a:pt x="0" y="389"/>
                  </a:cubicBezTo>
                  <a:cubicBezTo>
                    <a:pt x="0" y="263"/>
                    <a:pt x="73" y="0"/>
                    <a:pt x="295" y="0"/>
                  </a:cubicBezTo>
                  <a:cubicBezTo>
                    <a:pt x="392" y="0"/>
                    <a:pt x="416" y="50"/>
                    <a:pt x="416" y="101"/>
                  </a:cubicBezTo>
                  <a:cubicBezTo>
                    <a:pt x="416" y="154"/>
                    <a:pt x="390" y="180"/>
                    <a:pt x="358" y="180"/>
                  </a:cubicBezTo>
                  <a:cubicBezTo>
                    <a:pt x="346" y="180"/>
                    <a:pt x="333" y="176"/>
                    <a:pt x="320" y="167"/>
                  </a:cubicBezTo>
                  <a:cubicBezTo>
                    <a:pt x="329" y="143"/>
                    <a:pt x="333" y="121"/>
                    <a:pt x="333" y="103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4" name="ïṩ1íḍé"/>
            <p:cNvSpPr/>
            <p:nvPr/>
          </p:nvSpPr>
          <p:spPr bwMode="auto">
            <a:xfrm>
              <a:off x="5601494" y="3435350"/>
              <a:ext cx="147638" cy="333375"/>
            </a:xfrm>
            <a:custGeom>
              <a:avLst/>
              <a:gdLst>
                <a:gd name="T0" fmla="*/ 240 w 347"/>
                <a:gd name="T1" fmla="*/ 233 h 786"/>
                <a:gd name="T2" fmla="*/ 162 w 347"/>
                <a:gd name="T3" fmla="*/ 605 h 786"/>
                <a:gd name="T4" fmla="*/ 157 w 347"/>
                <a:gd name="T5" fmla="*/ 640 h 786"/>
                <a:gd name="T6" fmla="*/ 202 w 347"/>
                <a:gd name="T7" fmla="*/ 680 h 786"/>
                <a:gd name="T8" fmla="*/ 301 w 347"/>
                <a:gd name="T9" fmla="*/ 584 h 786"/>
                <a:gd name="T10" fmla="*/ 347 w 347"/>
                <a:gd name="T11" fmla="*/ 584 h 786"/>
                <a:gd name="T12" fmla="*/ 117 w 347"/>
                <a:gd name="T13" fmla="*/ 786 h 786"/>
                <a:gd name="T14" fmla="*/ 0 w 347"/>
                <a:gd name="T15" fmla="*/ 655 h 786"/>
                <a:gd name="T16" fmla="*/ 9 w 347"/>
                <a:gd name="T17" fmla="*/ 584 h 786"/>
                <a:gd name="T18" fmla="*/ 83 w 347"/>
                <a:gd name="T19" fmla="*/ 233 h 786"/>
                <a:gd name="T20" fmla="*/ 240 w 347"/>
                <a:gd name="T21" fmla="*/ 233 h 786"/>
                <a:gd name="T22" fmla="*/ 191 w 347"/>
                <a:gd name="T23" fmla="*/ 0 h 786"/>
                <a:gd name="T24" fmla="*/ 279 w 347"/>
                <a:gd name="T25" fmla="*/ 87 h 786"/>
                <a:gd name="T26" fmla="*/ 191 w 347"/>
                <a:gd name="T27" fmla="*/ 174 h 786"/>
                <a:gd name="T28" fmla="*/ 105 w 347"/>
                <a:gd name="T29" fmla="*/ 87 h 786"/>
                <a:gd name="T30" fmla="*/ 191 w 347"/>
                <a:gd name="T31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7" h="786">
                  <a:moveTo>
                    <a:pt x="240" y="233"/>
                  </a:moveTo>
                  <a:cubicBezTo>
                    <a:pt x="162" y="605"/>
                    <a:pt x="162" y="605"/>
                    <a:pt x="162" y="605"/>
                  </a:cubicBezTo>
                  <a:cubicBezTo>
                    <a:pt x="158" y="619"/>
                    <a:pt x="157" y="630"/>
                    <a:pt x="157" y="640"/>
                  </a:cubicBezTo>
                  <a:cubicBezTo>
                    <a:pt x="157" y="670"/>
                    <a:pt x="172" y="680"/>
                    <a:pt x="202" y="680"/>
                  </a:cubicBezTo>
                  <a:cubicBezTo>
                    <a:pt x="245" y="680"/>
                    <a:pt x="284" y="639"/>
                    <a:pt x="301" y="584"/>
                  </a:cubicBezTo>
                  <a:cubicBezTo>
                    <a:pt x="347" y="584"/>
                    <a:pt x="347" y="584"/>
                    <a:pt x="347" y="584"/>
                  </a:cubicBezTo>
                  <a:cubicBezTo>
                    <a:pt x="284" y="762"/>
                    <a:pt x="176" y="786"/>
                    <a:pt x="117" y="786"/>
                  </a:cubicBezTo>
                  <a:cubicBezTo>
                    <a:pt x="51" y="786"/>
                    <a:pt x="0" y="747"/>
                    <a:pt x="0" y="655"/>
                  </a:cubicBezTo>
                  <a:cubicBezTo>
                    <a:pt x="0" y="634"/>
                    <a:pt x="3" y="610"/>
                    <a:pt x="9" y="584"/>
                  </a:cubicBezTo>
                  <a:cubicBezTo>
                    <a:pt x="83" y="233"/>
                    <a:pt x="83" y="233"/>
                    <a:pt x="83" y="233"/>
                  </a:cubicBezTo>
                  <a:lnTo>
                    <a:pt x="240" y="233"/>
                  </a:lnTo>
                  <a:close/>
                  <a:moveTo>
                    <a:pt x="191" y="0"/>
                  </a:moveTo>
                  <a:cubicBezTo>
                    <a:pt x="239" y="0"/>
                    <a:pt x="279" y="39"/>
                    <a:pt x="279" y="87"/>
                  </a:cubicBezTo>
                  <a:cubicBezTo>
                    <a:pt x="279" y="136"/>
                    <a:pt x="239" y="174"/>
                    <a:pt x="191" y="174"/>
                  </a:cubicBezTo>
                  <a:cubicBezTo>
                    <a:pt x="143" y="174"/>
                    <a:pt x="105" y="136"/>
                    <a:pt x="105" y="87"/>
                  </a:cubicBezTo>
                  <a:cubicBezTo>
                    <a:pt x="105" y="39"/>
                    <a:pt x="143" y="0"/>
                    <a:pt x="191" y="0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5" name="íṣḻiḑé"/>
            <p:cNvSpPr/>
            <p:nvPr/>
          </p:nvSpPr>
          <p:spPr bwMode="auto">
            <a:xfrm>
              <a:off x="5712619" y="3532188"/>
              <a:ext cx="271463" cy="236537"/>
            </a:xfrm>
            <a:custGeom>
              <a:avLst/>
              <a:gdLst>
                <a:gd name="T0" fmla="*/ 317 w 640"/>
                <a:gd name="T1" fmla="*/ 100 h 558"/>
                <a:gd name="T2" fmla="*/ 232 w 640"/>
                <a:gd name="T3" fmla="*/ 201 h 558"/>
                <a:gd name="T4" fmla="*/ 158 w 640"/>
                <a:gd name="T5" fmla="*/ 552 h 558"/>
                <a:gd name="T6" fmla="*/ 0 w 640"/>
                <a:gd name="T7" fmla="*/ 552 h 558"/>
                <a:gd name="T8" fmla="*/ 116 w 640"/>
                <a:gd name="T9" fmla="*/ 5 h 558"/>
                <a:gd name="T10" fmla="*/ 274 w 640"/>
                <a:gd name="T11" fmla="*/ 5 h 558"/>
                <a:gd name="T12" fmla="*/ 261 w 640"/>
                <a:gd name="T13" fmla="*/ 62 h 558"/>
                <a:gd name="T14" fmla="*/ 389 w 640"/>
                <a:gd name="T15" fmla="*/ 0 h 558"/>
                <a:gd name="T16" fmla="*/ 511 w 640"/>
                <a:gd name="T17" fmla="*/ 124 h 558"/>
                <a:gd name="T18" fmla="*/ 458 w 640"/>
                <a:gd name="T19" fmla="*/ 406 h 558"/>
                <a:gd name="T20" fmla="*/ 502 w 640"/>
                <a:gd name="T21" fmla="*/ 452 h 558"/>
                <a:gd name="T22" fmla="*/ 594 w 640"/>
                <a:gd name="T23" fmla="*/ 356 h 558"/>
                <a:gd name="T24" fmla="*/ 640 w 640"/>
                <a:gd name="T25" fmla="*/ 356 h 558"/>
                <a:gd name="T26" fmla="*/ 436 w 640"/>
                <a:gd name="T27" fmla="*/ 558 h 558"/>
                <a:gd name="T28" fmla="*/ 307 w 640"/>
                <a:gd name="T29" fmla="*/ 435 h 558"/>
                <a:gd name="T30" fmla="*/ 357 w 640"/>
                <a:gd name="T31" fmla="*/ 156 h 558"/>
                <a:gd name="T32" fmla="*/ 317 w 640"/>
                <a:gd name="T33" fmla="*/ 10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0" h="558">
                  <a:moveTo>
                    <a:pt x="317" y="100"/>
                  </a:moveTo>
                  <a:cubicBezTo>
                    <a:pt x="278" y="100"/>
                    <a:pt x="248" y="146"/>
                    <a:pt x="232" y="201"/>
                  </a:cubicBezTo>
                  <a:cubicBezTo>
                    <a:pt x="158" y="552"/>
                    <a:pt x="158" y="552"/>
                    <a:pt x="158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61" y="62"/>
                    <a:pt x="261" y="62"/>
                    <a:pt x="261" y="62"/>
                  </a:cubicBezTo>
                  <a:cubicBezTo>
                    <a:pt x="307" y="9"/>
                    <a:pt x="356" y="0"/>
                    <a:pt x="389" y="0"/>
                  </a:cubicBezTo>
                  <a:cubicBezTo>
                    <a:pt x="459" y="0"/>
                    <a:pt x="511" y="37"/>
                    <a:pt x="511" y="124"/>
                  </a:cubicBezTo>
                  <a:cubicBezTo>
                    <a:pt x="511" y="213"/>
                    <a:pt x="458" y="345"/>
                    <a:pt x="458" y="406"/>
                  </a:cubicBezTo>
                  <a:cubicBezTo>
                    <a:pt x="458" y="434"/>
                    <a:pt x="469" y="452"/>
                    <a:pt x="502" y="452"/>
                  </a:cubicBezTo>
                  <a:cubicBezTo>
                    <a:pt x="550" y="452"/>
                    <a:pt x="570" y="413"/>
                    <a:pt x="594" y="356"/>
                  </a:cubicBezTo>
                  <a:cubicBezTo>
                    <a:pt x="640" y="356"/>
                    <a:pt x="640" y="356"/>
                    <a:pt x="640" y="356"/>
                  </a:cubicBezTo>
                  <a:cubicBezTo>
                    <a:pt x="579" y="535"/>
                    <a:pt x="494" y="558"/>
                    <a:pt x="436" y="558"/>
                  </a:cubicBezTo>
                  <a:cubicBezTo>
                    <a:pt x="341" y="558"/>
                    <a:pt x="307" y="497"/>
                    <a:pt x="307" y="435"/>
                  </a:cubicBezTo>
                  <a:cubicBezTo>
                    <a:pt x="307" y="360"/>
                    <a:pt x="357" y="226"/>
                    <a:pt x="357" y="156"/>
                  </a:cubicBezTo>
                  <a:cubicBezTo>
                    <a:pt x="357" y="120"/>
                    <a:pt x="344" y="100"/>
                    <a:pt x="317" y="100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6" name="ïS1ïḓé"/>
            <p:cNvSpPr/>
            <p:nvPr/>
          </p:nvSpPr>
          <p:spPr bwMode="auto">
            <a:xfrm>
              <a:off x="5958682" y="3529013"/>
              <a:ext cx="176213" cy="239712"/>
            </a:xfrm>
            <a:custGeom>
              <a:avLst/>
              <a:gdLst>
                <a:gd name="T0" fmla="*/ 229 w 415"/>
                <a:gd name="T1" fmla="*/ 459 h 563"/>
                <a:gd name="T2" fmla="*/ 358 w 415"/>
                <a:gd name="T3" fmla="*/ 401 h 563"/>
                <a:gd name="T4" fmla="*/ 169 w 415"/>
                <a:gd name="T5" fmla="*/ 563 h 563"/>
                <a:gd name="T6" fmla="*/ 0 w 415"/>
                <a:gd name="T7" fmla="*/ 389 h 563"/>
                <a:gd name="T8" fmla="*/ 295 w 415"/>
                <a:gd name="T9" fmla="*/ 0 h 563"/>
                <a:gd name="T10" fmla="*/ 415 w 415"/>
                <a:gd name="T11" fmla="*/ 105 h 563"/>
                <a:gd name="T12" fmla="*/ 164 w 415"/>
                <a:gd name="T13" fmla="*/ 336 h 563"/>
                <a:gd name="T14" fmla="*/ 162 w 415"/>
                <a:gd name="T15" fmla="*/ 369 h 563"/>
                <a:gd name="T16" fmla="*/ 229 w 415"/>
                <a:gd name="T17" fmla="*/ 459 h 563"/>
                <a:gd name="T18" fmla="*/ 304 w 415"/>
                <a:gd name="T19" fmla="*/ 58 h 563"/>
                <a:gd name="T20" fmla="*/ 171 w 415"/>
                <a:gd name="T21" fmla="*/ 283 h 563"/>
                <a:gd name="T22" fmla="*/ 331 w 415"/>
                <a:gd name="T23" fmla="*/ 103 h 563"/>
                <a:gd name="T24" fmla="*/ 304 w 415"/>
                <a:gd name="T25" fmla="*/ 5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5" h="563">
                  <a:moveTo>
                    <a:pt x="229" y="459"/>
                  </a:moveTo>
                  <a:cubicBezTo>
                    <a:pt x="271" y="459"/>
                    <a:pt x="323" y="432"/>
                    <a:pt x="358" y="401"/>
                  </a:cubicBezTo>
                  <a:cubicBezTo>
                    <a:pt x="335" y="526"/>
                    <a:pt x="257" y="563"/>
                    <a:pt x="169" y="563"/>
                  </a:cubicBezTo>
                  <a:cubicBezTo>
                    <a:pt x="67" y="563"/>
                    <a:pt x="0" y="513"/>
                    <a:pt x="0" y="389"/>
                  </a:cubicBezTo>
                  <a:cubicBezTo>
                    <a:pt x="0" y="264"/>
                    <a:pt x="71" y="0"/>
                    <a:pt x="295" y="0"/>
                  </a:cubicBezTo>
                  <a:cubicBezTo>
                    <a:pt x="392" y="0"/>
                    <a:pt x="415" y="50"/>
                    <a:pt x="415" y="105"/>
                  </a:cubicBezTo>
                  <a:cubicBezTo>
                    <a:pt x="415" y="232"/>
                    <a:pt x="295" y="328"/>
                    <a:pt x="164" y="336"/>
                  </a:cubicBezTo>
                  <a:cubicBezTo>
                    <a:pt x="163" y="347"/>
                    <a:pt x="162" y="359"/>
                    <a:pt x="162" y="369"/>
                  </a:cubicBezTo>
                  <a:cubicBezTo>
                    <a:pt x="162" y="438"/>
                    <a:pt x="191" y="459"/>
                    <a:pt x="229" y="459"/>
                  </a:cubicBezTo>
                  <a:close/>
                  <a:moveTo>
                    <a:pt x="304" y="58"/>
                  </a:moveTo>
                  <a:cubicBezTo>
                    <a:pt x="249" y="58"/>
                    <a:pt x="194" y="179"/>
                    <a:pt x="171" y="283"/>
                  </a:cubicBezTo>
                  <a:cubicBezTo>
                    <a:pt x="257" y="279"/>
                    <a:pt x="331" y="195"/>
                    <a:pt x="331" y="103"/>
                  </a:cubicBezTo>
                  <a:cubicBezTo>
                    <a:pt x="331" y="75"/>
                    <a:pt x="325" y="58"/>
                    <a:pt x="304" y="58"/>
                  </a:cubicBezTo>
                  <a:close/>
                </a:path>
              </a:pathLst>
            </a:custGeom>
            <a:solidFill>
              <a:srgbClr val="BFAD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7" name="iṧľîḓè"/>
            <p:cNvSpPr/>
            <p:nvPr/>
          </p:nvSpPr>
          <p:spPr bwMode="auto">
            <a:xfrm>
              <a:off x="5985669" y="5191125"/>
              <a:ext cx="869950" cy="358775"/>
            </a:xfrm>
            <a:custGeom>
              <a:avLst/>
              <a:gdLst>
                <a:gd name="T0" fmla="*/ 1987 w 2042"/>
                <a:gd name="T1" fmla="*/ 632 h 844"/>
                <a:gd name="T2" fmla="*/ 1987 w 2042"/>
                <a:gd name="T3" fmla="*/ 632 h 844"/>
                <a:gd name="T4" fmla="*/ 2042 w 2042"/>
                <a:gd name="T5" fmla="*/ 422 h 844"/>
                <a:gd name="T6" fmla="*/ 2042 w 2042"/>
                <a:gd name="T7" fmla="*/ 422 h 844"/>
                <a:gd name="T8" fmla="*/ 1621 w 2042"/>
                <a:gd name="T9" fmla="*/ 0 h 844"/>
                <a:gd name="T10" fmla="*/ 1021 w 2042"/>
                <a:gd name="T11" fmla="*/ 0 h 844"/>
                <a:gd name="T12" fmla="*/ 422 w 2042"/>
                <a:gd name="T13" fmla="*/ 0 h 844"/>
                <a:gd name="T14" fmla="*/ 0 w 2042"/>
                <a:gd name="T15" fmla="*/ 422 h 844"/>
                <a:gd name="T16" fmla="*/ 0 w 2042"/>
                <a:gd name="T17" fmla="*/ 422 h 844"/>
                <a:gd name="T18" fmla="*/ 55 w 2042"/>
                <a:gd name="T19" fmla="*/ 632 h 844"/>
                <a:gd name="T20" fmla="*/ 55 w 2042"/>
                <a:gd name="T21" fmla="*/ 632 h 844"/>
                <a:gd name="T22" fmla="*/ 422 w 2042"/>
                <a:gd name="T23" fmla="*/ 844 h 844"/>
                <a:gd name="T24" fmla="*/ 1021 w 2042"/>
                <a:gd name="T25" fmla="*/ 844 h 844"/>
                <a:gd name="T26" fmla="*/ 1621 w 2042"/>
                <a:gd name="T27" fmla="*/ 844 h 844"/>
                <a:gd name="T28" fmla="*/ 1987 w 2042"/>
                <a:gd name="T29" fmla="*/ 632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2" h="844">
                  <a:moveTo>
                    <a:pt x="1987" y="632"/>
                  </a:moveTo>
                  <a:cubicBezTo>
                    <a:pt x="1987" y="632"/>
                    <a:pt x="1987" y="632"/>
                    <a:pt x="1987" y="632"/>
                  </a:cubicBezTo>
                  <a:cubicBezTo>
                    <a:pt x="2022" y="571"/>
                    <a:pt x="2042" y="499"/>
                    <a:pt x="2042" y="422"/>
                  </a:cubicBezTo>
                  <a:cubicBezTo>
                    <a:pt x="2042" y="422"/>
                    <a:pt x="2042" y="422"/>
                    <a:pt x="2042" y="422"/>
                  </a:cubicBezTo>
                  <a:cubicBezTo>
                    <a:pt x="2042" y="189"/>
                    <a:pt x="1854" y="0"/>
                    <a:pt x="1621" y="0"/>
                  </a:cubicBezTo>
                  <a:cubicBezTo>
                    <a:pt x="1021" y="0"/>
                    <a:pt x="1021" y="0"/>
                    <a:pt x="1021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189" y="0"/>
                    <a:pt x="0" y="189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99"/>
                    <a:pt x="20" y="570"/>
                    <a:pt x="55" y="632"/>
                  </a:cubicBezTo>
                  <a:cubicBezTo>
                    <a:pt x="55" y="632"/>
                    <a:pt x="55" y="632"/>
                    <a:pt x="55" y="632"/>
                  </a:cubicBezTo>
                  <a:cubicBezTo>
                    <a:pt x="128" y="759"/>
                    <a:pt x="265" y="844"/>
                    <a:pt x="422" y="844"/>
                  </a:cubicBezTo>
                  <a:cubicBezTo>
                    <a:pt x="1021" y="844"/>
                    <a:pt x="1021" y="844"/>
                    <a:pt x="1021" y="844"/>
                  </a:cubicBezTo>
                  <a:cubicBezTo>
                    <a:pt x="1621" y="844"/>
                    <a:pt x="1621" y="844"/>
                    <a:pt x="1621" y="844"/>
                  </a:cubicBezTo>
                  <a:cubicBezTo>
                    <a:pt x="1778" y="844"/>
                    <a:pt x="1914" y="759"/>
                    <a:pt x="1987" y="632"/>
                  </a:cubicBezTo>
                  <a:close/>
                </a:path>
              </a:pathLst>
            </a:custGeom>
            <a:solidFill>
              <a:srgbClr val="369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8" name="iṩliḓé"/>
            <p:cNvSpPr/>
            <p:nvPr/>
          </p:nvSpPr>
          <p:spPr bwMode="auto">
            <a:xfrm>
              <a:off x="6420644" y="5461000"/>
              <a:ext cx="411163" cy="88900"/>
            </a:xfrm>
            <a:custGeom>
              <a:avLst/>
              <a:gdLst>
                <a:gd name="T0" fmla="*/ 966 w 966"/>
                <a:gd name="T1" fmla="*/ 0 h 212"/>
                <a:gd name="T2" fmla="*/ 733 w 966"/>
                <a:gd name="T3" fmla="*/ 56 h 212"/>
                <a:gd name="T4" fmla="*/ 0 w 966"/>
                <a:gd name="T5" fmla="*/ 56 h 212"/>
                <a:gd name="T6" fmla="*/ 0 w 966"/>
                <a:gd name="T7" fmla="*/ 212 h 212"/>
                <a:gd name="T8" fmla="*/ 600 w 966"/>
                <a:gd name="T9" fmla="*/ 212 h 212"/>
                <a:gd name="T10" fmla="*/ 966 w 966"/>
                <a:gd name="T1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6" h="212">
                  <a:moveTo>
                    <a:pt x="966" y="0"/>
                  </a:moveTo>
                  <a:cubicBezTo>
                    <a:pt x="896" y="36"/>
                    <a:pt x="817" y="56"/>
                    <a:pt x="73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600" y="212"/>
                    <a:pt x="600" y="212"/>
                    <a:pt x="600" y="212"/>
                  </a:cubicBezTo>
                  <a:cubicBezTo>
                    <a:pt x="757" y="212"/>
                    <a:pt x="893" y="127"/>
                    <a:pt x="966" y="0"/>
                  </a:cubicBezTo>
                  <a:close/>
                </a:path>
              </a:pathLst>
            </a:custGeom>
            <a:solidFill>
              <a:srgbClr val="5497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9" name="íšḻïḍe"/>
            <p:cNvSpPr/>
            <p:nvPr/>
          </p:nvSpPr>
          <p:spPr bwMode="auto">
            <a:xfrm>
              <a:off x="6420644" y="5191125"/>
              <a:ext cx="434975" cy="293687"/>
            </a:xfrm>
            <a:custGeom>
              <a:avLst/>
              <a:gdLst>
                <a:gd name="T0" fmla="*/ 1021 w 1021"/>
                <a:gd name="T1" fmla="*/ 422 h 688"/>
                <a:gd name="T2" fmla="*/ 600 w 1021"/>
                <a:gd name="T3" fmla="*/ 0 h 688"/>
                <a:gd name="T4" fmla="*/ 0 w 1021"/>
                <a:gd name="T5" fmla="*/ 0 h 688"/>
                <a:gd name="T6" fmla="*/ 0 w 1021"/>
                <a:gd name="T7" fmla="*/ 688 h 688"/>
                <a:gd name="T8" fmla="*/ 733 w 1021"/>
                <a:gd name="T9" fmla="*/ 688 h 688"/>
                <a:gd name="T10" fmla="*/ 965 w 1021"/>
                <a:gd name="T11" fmla="*/ 633 h 688"/>
                <a:gd name="T12" fmla="*/ 1021 w 1021"/>
                <a:gd name="T13" fmla="*/ 42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1" h="688">
                  <a:moveTo>
                    <a:pt x="1021" y="422"/>
                  </a:moveTo>
                  <a:cubicBezTo>
                    <a:pt x="1021" y="189"/>
                    <a:pt x="833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733" y="688"/>
                    <a:pt x="733" y="688"/>
                    <a:pt x="733" y="688"/>
                  </a:cubicBezTo>
                  <a:cubicBezTo>
                    <a:pt x="817" y="688"/>
                    <a:pt x="896" y="668"/>
                    <a:pt x="965" y="633"/>
                  </a:cubicBezTo>
                  <a:cubicBezTo>
                    <a:pt x="1001" y="571"/>
                    <a:pt x="1021" y="499"/>
                    <a:pt x="1021" y="422"/>
                  </a:cubicBezTo>
                  <a:close/>
                </a:path>
              </a:pathLst>
            </a:custGeom>
            <a:solidFill>
              <a:srgbClr val="8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0" name="îṩ1íde"/>
            <p:cNvSpPr/>
            <p:nvPr/>
          </p:nvSpPr>
          <p:spPr bwMode="auto">
            <a:xfrm>
              <a:off x="6009482" y="5461000"/>
              <a:ext cx="411163" cy="88900"/>
            </a:xfrm>
            <a:custGeom>
              <a:avLst/>
              <a:gdLst>
                <a:gd name="T0" fmla="*/ 234 w 966"/>
                <a:gd name="T1" fmla="*/ 56 h 212"/>
                <a:gd name="T2" fmla="*/ 0 w 966"/>
                <a:gd name="T3" fmla="*/ 0 h 212"/>
                <a:gd name="T4" fmla="*/ 367 w 966"/>
                <a:gd name="T5" fmla="*/ 212 h 212"/>
                <a:gd name="T6" fmla="*/ 966 w 966"/>
                <a:gd name="T7" fmla="*/ 212 h 212"/>
                <a:gd name="T8" fmla="*/ 966 w 966"/>
                <a:gd name="T9" fmla="*/ 56 h 212"/>
                <a:gd name="T10" fmla="*/ 234 w 966"/>
                <a:gd name="T11" fmla="*/ 5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6" h="212">
                  <a:moveTo>
                    <a:pt x="234" y="56"/>
                  </a:moveTo>
                  <a:cubicBezTo>
                    <a:pt x="150" y="56"/>
                    <a:pt x="70" y="35"/>
                    <a:pt x="0" y="0"/>
                  </a:cubicBezTo>
                  <a:cubicBezTo>
                    <a:pt x="73" y="127"/>
                    <a:pt x="210" y="212"/>
                    <a:pt x="367" y="212"/>
                  </a:cubicBezTo>
                  <a:cubicBezTo>
                    <a:pt x="966" y="212"/>
                    <a:pt x="966" y="212"/>
                    <a:pt x="966" y="212"/>
                  </a:cubicBezTo>
                  <a:cubicBezTo>
                    <a:pt x="966" y="56"/>
                    <a:pt x="966" y="56"/>
                    <a:pt x="966" y="56"/>
                  </a:cubicBezTo>
                  <a:lnTo>
                    <a:pt x="234" y="56"/>
                  </a:lnTo>
                  <a:close/>
                </a:path>
              </a:pathLst>
            </a:custGeom>
            <a:solidFill>
              <a:srgbClr val="A0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1" name="iṥ1íḍè"/>
            <p:cNvSpPr/>
            <p:nvPr/>
          </p:nvSpPr>
          <p:spPr bwMode="auto">
            <a:xfrm>
              <a:off x="5985669" y="5191125"/>
              <a:ext cx="434975" cy="293687"/>
            </a:xfrm>
            <a:custGeom>
              <a:avLst/>
              <a:gdLst>
                <a:gd name="T0" fmla="*/ 1021 w 1021"/>
                <a:gd name="T1" fmla="*/ 688 h 688"/>
                <a:gd name="T2" fmla="*/ 1021 w 1021"/>
                <a:gd name="T3" fmla="*/ 0 h 688"/>
                <a:gd name="T4" fmla="*/ 422 w 1021"/>
                <a:gd name="T5" fmla="*/ 0 h 688"/>
                <a:gd name="T6" fmla="*/ 0 w 1021"/>
                <a:gd name="T7" fmla="*/ 422 h 688"/>
                <a:gd name="T8" fmla="*/ 0 w 1021"/>
                <a:gd name="T9" fmla="*/ 422 h 688"/>
                <a:gd name="T10" fmla="*/ 55 w 1021"/>
                <a:gd name="T11" fmla="*/ 632 h 688"/>
                <a:gd name="T12" fmla="*/ 289 w 1021"/>
                <a:gd name="T13" fmla="*/ 688 h 688"/>
                <a:gd name="T14" fmla="*/ 1021 w 1021"/>
                <a:gd name="T15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1" h="688">
                  <a:moveTo>
                    <a:pt x="1021" y="688"/>
                  </a:moveTo>
                  <a:cubicBezTo>
                    <a:pt x="1021" y="0"/>
                    <a:pt x="1021" y="0"/>
                    <a:pt x="1021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189" y="0"/>
                    <a:pt x="0" y="189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99"/>
                    <a:pt x="20" y="570"/>
                    <a:pt x="55" y="632"/>
                  </a:cubicBezTo>
                  <a:cubicBezTo>
                    <a:pt x="125" y="668"/>
                    <a:pt x="205" y="688"/>
                    <a:pt x="289" y="688"/>
                  </a:cubicBezTo>
                  <a:lnTo>
                    <a:pt x="1021" y="688"/>
                  </a:lnTo>
                  <a:close/>
                </a:path>
              </a:pathLst>
            </a:custGeom>
            <a:solidFill>
              <a:srgbClr val="DB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2" name="íśļíḑê"/>
            <p:cNvSpPr/>
            <p:nvPr/>
          </p:nvSpPr>
          <p:spPr bwMode="auto">
            <a:xfrm>
              <a:off x="6420644" y="5230813"/>
              <a:ext cx="387350" cy="101600"/>
            </a:xfrm>
            <a:custGeom>
              <a:avLst/>
              <a:gdLst>
                <a:gd name="T0" fmla="*/ 487 w 909"/>
                <a:gd name="T1" fmla="*/ 69 h 239"/>
                <a:gd name="T2" fmla="*/ 557 w 909"/>
                <a:gd name="T3" fmla="*/ 69 h 239"/>
                <a:gd name="T4" fmla="*/ 559 w 909"/>
                <a:gd name="T5" fmla="*/ 69 h 239"/>
                <a:gd name="T6" fmla="*/ 671 w 909"/>
                <a:gd name="T7" fmla="*/ 87 h 239"/>
                <a:gd name="T8" fmla="*/ 844 w 909"/>
                <a:gd name="T9" fmla="*/ 219 h 239"/>
                <a:gd name="T10" fmla="*/ 854 w 909"/>
                <a:gd name="T11" fmla="*/ 230 h 239"/>
                <a:gd name="T12" fmla="*/ 891 w 909"/>
                <a:gd name="T13" fmla="*/ 233 h 239"/>
                <a:gd name="T14" fmla="*/ 909 w 909"/>
                <a:gd name="T15" fmla="*/ 205 h 239"/>
                <a:gd name="T16" fmla="*/ 909 w 909"/>
                <a:gd name="T17" fmla="*/ 205 h 239"/>
                <a:gd name="T18" fmla="*/ 909 w 909"/>
                <a:gd name="T19" fmla="*/ 205 h 239"/>
                <a:gd name="T20" fmla="*/ 909 w 909"/>
                <a:gd name="T21" fmla="*/ 203 h 239"/>
                <a:gd name="T22" fmla="*/ 904 w 909"/>
                <a:gd name="T23" fmla="*/ 186 h 239"/>
                <a:gd name="T24" fmla="*/ 689 w 909"/>
                <a:gd name="T25" fmla="*/ 20 h 239"/>
                <a:gd name="T26" fmla="*/ 557 w 909"/>
                <a:gd name="T27" fmla="*/ 1 h 239"/>
                <a:gd name="T28" fmla="*/ 487 w 909"/>
                <a:gd name="T29" fmla="*/ 1 h 239"/>
                <a:gd name="T30" fmla="*/ 0 w 909"/>
                <a:gd name="T31" fmla="*/ 1 h 239"/>
                <a:gd name="T32" fmla="*/ 0 w 909"/>
                <a:gd name="T33" fmla="*/ 69 h 239"/>
                <a:gd name="T34" fmla="*/ 487 w 909"/>
                <a:gd name="T35" fmla="*/ 6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239">
                  <a:moveTo>
                    <a:pt x="487" y="69"/>
                  </a:moveTo>
                  <a:cubicBezTo>
                    <a:pt x="557" y="69"/>
                    <a:pt x="557" y="69"/>
                    <a:pt x="557" y="69"/>
                  </a:cubicBezTo>
                  <a:cubicBezTo>
                    <a:pt x="558" y="69"/>
                    <a:pt x="558" y="69"/>
                    <a:pt x="559" y="69"/>
                  </a:cubicBezTo>
                  <a:cubicBezTo>
                    <a:pt x="559" y="69"/>
                    <a:pt x="610" y="68"/>
                    <a:pt x="671" y="87"/>
                  </a:cubicBezTo>
                  <a:cubicBezTo>
                    <a:pt x="750" y="111"/>
                    <a:pt x="809" y="155"/>
                    <a:pt x="844" y="219"/>
                  </a:cubicBezTo>
                  <a:cubicBezTo>
                    <a:pt x="847" y="224"/>
                    <a:pt x="850" y="227"/>
                    <a:pt x="854" y="230"/>
                  </a:cubicBezTo>
                  <a:cubicBezTo>
                    <a:pt x="864" y="238"/>
                    <a:pt x="879" y="239"/>
                    <a:pt x="891" y="233"/>
                  </a:cubicBezTo>
                  <a:cubicBezTo>
                    <a:pt x="902" y="227"/>
                    <a:pt x="908" y="216"/>
                    <a:pt x="909" y="205"/>
                  </a:cubicBezTo>
                  <a:cubicBezTo>
                    <a:pt x="909" y="205"/>
                    <a:pt x="909" y="205"/>
                    <a:pt x="909" y="205"/>
                  </a:cubicBezTo>
                  <a:cubicBezTo>
                    <a:pt x="909" y="205"/>
                    <a:pt x="909" y="205"/>
                    <a:pt x="909" y="205"/>
                  </a:cubicBezTo>
                  <a:cubicBezTo>
                    <a:pt x="909" y="204"/>
                    <a:pt x="909" y="203"/>
                    <a:pt x="909" y="203"/>
                  </a:cubicBezTo>
                  <a:cubicBezTo>
                    <a:pt x="909" y="197"/>
                    <a:pt x="907" y="191"/>
                    <a:pt x="904" y="186"/>
                  </a:cubicBezTo>
                  <a:cubicBezTo>
                    <a:pt x="860" y="106"/>
                    <a:pt x="785" y="49"/>
                    <a:pt x="689" y="20"/>
                  </a:cubicBezTo>
                  <a:cubicBezTo>
                    <a:pt x="621" y="0"/>
                    <a:pt x="564" y="1"/>
                    <a:pt x="557" y="1"/>
                  </a:cubicBezTo>
                  <a:cubicBezTo>
                    <a:pt x="487" y="1"/>
                    <a:pt x="487" y="1"/>
                    <a:pt x="487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9"/>
                    <a:pt x="0" y="69"/>
                    <a:pt x="0" y="69"/>
                  </a:cubicBezTo>
                  <a:lnTo>
                    <a:pt x="487" y="69"/>
                  </a:lnTo>
                  <a:close/>
                </a:path>
              </a:pathLst>
            </a:custGeom>
            <a:solidFill>
              <a:srgbClr val="DAEC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3" name="i$ḷïḍê"/>
            <p:cNvSpPr/>
            <p:nvPr/>
          </p:nvSpPr>
          <p:spPr bwMode="auto">
            <a:xfrm>
              <a:off x="6028532" y="5230813"/>
              <a:ext cx="392113" cy="101600"/>
            </a:xfrm>
            <a:custGeom>
              <a:avLst/>
              <a:gdLst>
                <a:gd name="T0" fmla="*/ 65 w 921"/>
                <a:gd name="T1" fmla="*/ 219 h 239"/>
                <a:gd name="T2" fmla="*/ 237 w 921"/>
                <a:gd name="T3" fmla="*/ 87 h 239"/>
                <a:gd name="T4" fmla="*/ 350 w 921"/>
                <a:gd name="T5" fmla="*/ 69 h 239"/>
                <a:gd name="T6" fmla="*/ 351 w 921"/>
                <a:gd name="T7" fmla="*/ 69 h 239"/>
                <a:gd name="T8" fmla="*/ 422 w 921"/>
                <a:gd name="T9" fmla="*/ 69 h 239"/>
                <a:gd name="T10" fmla="*/ 921 w 921"/>
                <a:gd name="T11" fmla="*/ 69 h 239"/>
                <a:gd name="T12" fmla="*/ 921 w 921"/>
                <a:gd name="T13" fmla="*/ 1 h 239"/>
                <a:gd name="T14" fmla="*/ 422 w 921"/>
                <a:gd name="T15" fmla="*/ 1 h 239"/>
                <a:gd name="T16" fmla="*/ 352 w 921"/>
                <a:gd name="T17" fmla="*/ 1 h 239"/>
                <a:gd name="T18" fmla="*/ 220 w 921"/>
                <a:gd name="T19" fmla="*/ 20 h 239"/>
                <a:gd name="T20" fmla="*/ 5 w 921"/>
                <a:gd name="T21" fmla="*/ 186 h 239"/>
                <a:gd name="T22" fmla="*/ 0 w 921"/>
                <a:gd name="T23" fmla="*/ 202 h 239"/>
                <a:gd name="T24" fmla="*/ 0 w 921"/>
                <a:gd name="T25" fmla="*/ 205 h 239"/>
                <a:gd name="T26" fmla="*/ 0 w 921"/>
                <a:gd name="T27" fmla="*/ 205 h 239"/>
                <a:gd name="T28" fmla="*/ 0 w 921"/>
                <a:gd name="T29" fmla="*/ 205 h 239"/>
                <a:gd name="T30" fmla="*/ 18 w 921"/>
                <a:gd name="T31" fmla="*/ 233 h 239"/>
                <a:gd name="T32" fmla="*/ 55 w 921"/>
                <a:gd name="T33" fmla="*/ 230 h 239"/>
                <a:gd name="T34" fmla="*/ 65 w 921"/>
                <a:gd name="T35" fmla="*/ 2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1" h="239">
                  <a:moveTo>
                    <a:pt x="65" y="219"/>
                  </a:moveTo>
                  <a:cubicBezTo>
                    <a:pt x="100" y="155"/>
                    <a:pt x="158" y="111"/>
                    <a:pt x="237" y="87"/>
                  </a:cubicBezTo>
                  <a:cubicBezTo>
                    <a:pt x="299" y="68"/>
                    <a:pt x="350" y="69"/>
                    <a:pt x="350" y="69"/>
                  </a:cubicBezTo>
                  <a:cubicBezTo>
                    <a:pt x="351" y="69"/>
                    <a:pt x="351" y="69"/>
                    <a:pt x="351" y="69"/>
                  </a:cubicBezTo>
                  <a:cubicBezTo>
                    <a:pt x="422" y="69"/>
                    <a:pt x="422" y="69"/>
                    <a:pt x="422" y="69"/>
                  </a:cubicBezTo>
                  <a:cubicBezTo>
                    <a:pt x="921" y="69"/>
                    <a:pt x="921" y="69"/>
                    <a:pt x="921" y="69"/>
                  </a:cubicBezTo>
                  <a:cubicBezTo>
                    <a:pt x="921" y="1"/>
                    <a:pt x="921" y="1"/>
                    <a:pt x="921" y="1"/>
                  </a:cubicBezTo>
                  <a:cubicBezTo>
                    <a:pt x="422" y="1"/>
                    <a:pt x="422" y="1"/>
                    <a:pt x="422" y="1"/>
                  </a:cubicBezTo>
                  <a:cubicBezTo>
                    <a:pt x="352" y="1"/>
                    <a:pt x="352" y="1"/>
                    <a:pt x="352" y="1"/>
                  </a:cubicBezTo>
                  <a:cubicBezTo>
                    <a:pt x="345" y="1"/>
                    <a:pt x="288" y="0"/>
                    <a:pt x="220" y="20"/>
                  </a:cubicBezTo>
                  <a:cubicBezTo>
                    <a:pt x="123" y="49"/>
                    <a:pt x="49" y="106"/>
                    <a:pt x="5" y="186"/>
                  </a:cubicBezTo>
                  <a:cubicBezTo>
                    <a:pt x="2" y="191"/>
                    <a:pt x="0" y="197"/>
                    <a:pt x="0" y="202"/>
                  </a:cubicBezTo>
                  <a:cubicBezTo>
                    <a:pt x="0" y="203"/>
                    <a:pt x="0" y="204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216"/>
                    <a:pt x="7" y="227"/>
                    <a:pt x="18" y="233"/>
                  </a:cubicBezTo>
                  <a:cubicBezTo>
                    <a:pt x="30" y="239"/>
                    <a:pt x="45" y="238"/>
                    <a:pt x="55" y="230"/>
                  </a:cubicBezTo>
                  <a:cubicBezTo>
                    <a:pt x="59" y="227"/>
                    <a:pt x="62" y="224"/>
                    <a:pt x="65" y="219"/>
                  </a:cubicBezTo>
                  <a:close/>
                </a:path>
              </a:pathLst>
            </a:custGeom>
            <a:solidFill>
              <a:srgbClr val="F8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3545" name="矩形 3544"/>
          <p:cNvSpPr/>
          <p:nvPr/>
        </p:nvSpPr>
        <p:spPr>
          <a:xfrm>
            <a:off x="527013" y="841611"/>
            <a:ext cx="4255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zh-CN" altLang="zh-CN" dirty="0"/>
              <a:t>日用品：酒店</a:t>
            </a:r>
            <a:r>
              <a:rPr lang="zh-CN" altLang="en-US" dirty="0"/>
              <a:t>如</a:t>
            </a:r>
            <a:r>
              <a:rPr lang="zh-CN" altLang="zh-CN" dirty="0"/>
              <a:t>无洗漱物品，除自备日常护肤用品外，还需自备</a:t>
            </a:r>
            <a:r>
              <a:rPr lang="zh-CN" altLang="zh-CN" b="1" dirty="0"/>
              <a:t>牙刷、牙膏、拖鞋（凉拖）、剃须刀和剃须水（男性）</a:t>
            </a:r>
            <a:r>
              <a:rPr lang="zh-CN" altLang="zh-CN" dirty="0"/>
              <a:t>、洗发水和沐浴露 酒店一般会提供，也可根据自己的喜好自带；请准备一个</a:t>
            </a:r>
            <a:r>
              <a:rPr lang="zh-CN" altLang="zh-CN" b="1" dirty="0"/>
              <a:t>保温杯</a:t>
            </a:r>
            <a:r>
              <a:rPr lang="zh-CN" altLang="zh-CN" dirty="0"/>
              <a:t>，随身携带；长途飞机：请备</a:t>
            </a:r>
            <a:r>
              <a:rPr lang="zh-CN" altLang="zh-CN" b="1" dirty="0"/>
              <a:t>颈枕和眼罩</a:t>
            </a:r>
            <a:r>
              <a:rPr lang="zh-CN" altLang="zh-CN" dirty="0"/>
              <a:t>，可以备一双</a:t>
            </a:r>
            <a:r>
              <a:rPr lang="zh-CN" altLang="zh-CN" b="1" dirty="0"/>
              <a:t>一次性拖鞋</a:t>
            </a:r>
            <a:r>
              <a:rPr lang="zh-CN" altLang="zh-CN" dirty="0"/>
              <a:t>，另外可备一双</a:t>
            </a:r>
            <a:r>
              <a:rPr lang="zh-CN" altLang="zh-CN" b="1" dirty="0"/>
              <a:t>旅游鞋</a:t>
            </a:r>
            <a:r>
              <a:rPr lang="zh-CN" altLang="zh-CN" b="1" dirty="0" smtClean="0"/>
              <a:t>；</a:t>
            </a:r>
            <a:endParaRPr lang="en-US" altLang="zh-CN" b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altLang="zh-CN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zh-CN" dirty="0"/>
              <a:t>至少应准备</a:t>
            </a:r>
            <a:r>
              <a:rPr lang="zh-CN" altLang="zh-CN" b="1" dirty="0"/>
              <a:t>一套正装</a:t>
            </a:r>
            <a:r>
              <a:rPr lang="zh-CN" altLang="zh-CN" dirty="0"/>
              <a:t>，以备参加公务活动时穿用。</a:t>
            </a:r>
            <a:endParaRPr lang="zh-CN" altLang="zh-CN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altLang="zh-CN" b="1" dirty="0"/>
          </a:p>
        </p:txBody>
      </p:sp>
      <p:grpSp>
        <p:nvGrpSpPr>
          <p:cNvPr id="3547" name="0e34eff9-e5ff-46b8-862d-2ac753c85c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77320" y="3766054"/>
            <a:ext cx="2737452" cy="2772155"/>
            <a:chOff x="3797587" y="1101450"/>
            <a:chExt cx="4596826" cy="4655100"/>
          </a:xfrm>
        </p:grpSpPr>
        <p:sp>
          <p:nvSpPr>
            <p:cNvPr id="3548" name="iṣ1iḓé"/>
            <p:cNvSpPr/>
            <p:nvPr/>
          </p:nvSpPr>
          <p:spPr bwMode="auto">
            <a:xfrm>
              <a:off x="5417665" y="1101450"/>
              <a:ext cx="1258766" cy="757590"/>
            </a:xfrm>
            <a:custGeom>
              <a:avLst/>
              <a:gdLst>
                <a:gd name="T0" fmla="*/ 228 w 228"/>
                <a:gd name="T1" fmla="*/ 42 h 137"/>
                <a:gd name="T2" fmla="*/ 154 w 228"/>
                <a:gd name="T3" fmla="*/ 35 h 137"/>
                <a:gd name="T4" fmla="*/ 76 w 228"/>
                <a:gd name="T5" fmla="*/ 46 h 137"/>
                <a:gd name="T6" fmla="*/ 52 w 228"/>
                <a:gd name="T7" fmla="*/ 137 h 137"/>
                <a:gd name="T8" fmla="*/ 73 w 228"/>
                <a:gd name="T9" fmla="*/ 71 h 137"/>
                <a:gd name="T10" fmla="*/ 118 w 228"/>
                <a:gd name="T11" fmla="*/ 96 h 137"/>
                <a:gd name="T12" fmla="*/ 100 w 228"/>
                <a:gd name="T13" fmla="*/ 65 h 137"/>
                <a:gd name="T14" fmla="*/ 186 w 228"/>
                <a:gd name="T15" fmla="*/ 95 h 137"/>
                <a:gd name="T16" fmla="*/ 185 w 228"/>
                <a:gd name="T17" fmla="*/ 137 h 137"/>
                <a:gd name="T18" fmla="*/ 202 w 228"/>
                <a:gd name="T19" fmla="*/ 79 h 137"/>
                <a:gd name="T20" fmla="*/ 228 w 228"/>
                <a:gd name="T21" fmla="*/ 4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37">
                  <a:moveTo>
                    <a:pt x="228" y="42"/>
                  </a:moveTo>
                  <a:cubicBezTo>
                    <a:pt x="228" y="42"/>
                    <a:pt x="200" y="53"/>
                    <a:pt x="154" y="35"/>
                  </a:cubicBezTo>
                  <a:cubicBezTo>
                    <a:pt x="154" y="35"/>
                    <a:pt x="89" y="0"/>
                    <a:pt x="76" y="46"/>
                  </a:cubicBezTo>
                  <a:cubicBezTo>
                    <a:pt x="76" y="46"/>
                    <a:pt x="0" y="51"/>
                    <a:pt x="52" y="137"/>
                  </a:cubicBezTo>
                  <a:cubicBezTo>
                    <a:pt x="52" y="137"/>
                    <a:pt x="47" y="89"/>
                    <a:pt x="73" y="71"/>
                  </a:cubicBezTo>
                  <a:cubicBezTo>
                    <a:pt x="73" y="71"/>
                    <a:pt x="84" y="90"/>
                    <a:pt x="118" y="96"/>
                  </a:cubicBezTo>
                  <a:cubicBezTo>
                    <a:pt x="118" y="96"/>
                    <a:pt x="101" y="78"/>
                    <a:pt x="100" y="65"/>
                  </a:cubicBezTo>
                  <a:cubicBezTo>
                    <a:pt x="100" y="65"/>
                    <a:pt x="127" y="100"/>
                    <a:pt x="186" y="95"/>
                  </a:cubicBezTo>
                  <a:cubicBezTo>
                    <a:pt x="186" y="95"/>
                    <a:pt x="199" y="98"/>
                    <a:pt x="185" y="137"/>
                  </a:cubicBezTo>
                  <a:cubicBezTo>
                    <a:pt x="185" y="137"/>
                    <a:pt x="213" y="111"/>
                    <a:pt x="202" y="79"/>
                  </a:cubicBezTo>
                  <a:cubicBezTo>
                    <a:pt x="202" y="79"/>
                    <a:pt x="222" y="65"/>
                    <a:pt x="228" y="42"/>
                  </a:cubicBez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49" name="ï$1íḍê"/>
            <p:cNvSpPr/>
            <p:nvPr/>
          </p:nvSpPr>
          <p:spPr bwMode="auto">
            <a:xfrm>
              <a:off x="4974766" y="2374201"/>
              <a:ext cx="2326386" cy="1435925"/>
            </a:xfrm>
            <a:custGeom>
              <a:avLst/>
              <a:gdLst>
                <a:gd name="T0" fmla="*/ 154 w 421"/>
                <a:gd name="T1" fmla="*/ 0 h 260"/>
                <a:gd name="T2" fmla="*/ 18 w 421"/>
                <a:gd name="T3" fmla="*/ 75 h 260"/>
                <a:gd name="T4" fmla="*/ 0 w 421"/>
                <a:gd name="T5" fmla="*/ 260 h 260"/>
                <a:gd name="T6" fmla="*/ 421 w 421"/>
                <a:gd name="T7" fmla="*/ 260 h 260"/>
                <a:gd name="T8" fmla="*/ 389 w 421"/>
                <a:gd name="T9" fmla="*/ 58 h 260"/>
                <a:gd name="T10" fmla="*/ 239 w 421"/>
                <a:gd name="T11" fmla="*/ 0 h 260"/>
                <a:gd name="T12" fmla="*/ 154 w 421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60">
                  <a:moveTo>
                    <a:pt x="154" y="0"/>
                  </a:moveTo>
                  <a:cubicBezTo>
                    <a:pt x="154" y="0"/>
                    <a:pt x="89" y="47"/>
                    <a:pt x="18" y="7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21" y="260"/>
                    <a:pt x="421" y="260"/>
                    <a:pt x="421" y="260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9" y="58"/>
                    <a:pt x="269" y="24"/>
                    <a:pt x="239" y="0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394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0" name="íSḷîḓe"/>
            <p:cNvSpPr/>
            <p:nvPr/>
          </p:nvSpPr>
          <p:spPr bwMode="auto">
            <a:xfrm>
              <a:off x="5825598" y="2262311"/>
              <a:ext cx="480196" cy="431244"/>
            </a:xfrm>
            <a:custGeom>
              <a:avLst/>
              <a:gdLst>
                <a:gd name="T0" fmla="*/ 44 w 87"/>
                <a:gd name="T1" fmla="*/ 29 h 78"/>
                <a:gd name="T2" fmla="*/ 3 w 87"/>
                <a:gd name="T3" fmla="*/ 0 h 78"/>
                <a:gd name="T4" fmla="*/ 0 w 87"/>
                <a:gd name="T5" fmla="*/ 20 h 78"/>
                <a:gd name="T6" fmla="*/ 3 w 87"/>
                <a:gd name="T7" fmla="*/ 78 h 78"/>
                <a:gd name="T8" fmla="*/ 43 w 87"/>
                <a:gd name="T9" fmla="*/ 62 h 78"/>
                <a:gd name="T10" fmla="*/ 87 w 87"/>
                <a:gd name="T11" fmla="*/ 78 h 78"/>
                <a:gd name="T12" fmla="*/ 85 w 87"/>
                <a:gd name="T13" fmla="*/ 20 h 78"/>
                <a:gd name="T14" fmla="*/ 82 w 87"/>
                <a:gd name="T15" fmla="*/ 0 h 78"/>
                <a:gd name="T16" fmla="*/ 44 w 87"/>
                <a:gd name="T17" fmla="*/ 2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78">
                  <a:moveTo>
                    <a:pt x="44" y="29"/>
                  </a:moveTo>
                  <a:cubicBezTo>
                    <a:pt x="25" y="29"/>
                    <a:pt x="15" y="15"/>
                    <a:pt x="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6" y="25"/>
                    <a:pt x="44" y="29"/>
                    <a:pt x="44" y="29"/>
                  </a:cubicBezTo>
                  <a:close/>
                </a:path>
              </a:pathLst>
            </a:custGeom>
            <a:solidFill>
              <a:srgbClr val="E8B5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1" name="ïśļîḓé"/>
            <p:cNvSpPr/>
            <p:nvPr/>
          </p:nvSpPr>
          <p:spPr bwMode="auto">
            <a:xfrm>
              <a:off x="5632122" y="1460431"/>
              <a:ext cx="883467" cy="962722"/>
            </a:xfrm>
            <a:custGeom>
              <a:avLst/>
              <a:gdLst>
                <a:gd name="T0" fmla="*/ 146 w 160"/>
                <a:gd name="T1" fmla="*/ 72 h 174"/>
                <a:gd name="T2" fmla="*/ 147 w 160"/>
                <a:gd name="T3" fmla="*/ 30 h 174"/>
                <a:gd name="T4" fmla="*/ 61 w 160"/>
                <a:gd name="T5" fmla="*/ 0 h 174"/>
                <a:gd name="T6" fmla="*/ 79 w 160"/>
                <a:gd name="T7" fmla="*/ 31 h 174"/>
                <a:gd name="T8" fmla="*/ 34 w 160"/>
                <a:gd name="T9" fmla="*/ 6 h 174"/>
                <a:gd name="T10" fmla="*/ 11 w 160"/>
                <a:gd name="T11" fmla="*/ 72 h 174"/>
                <a:gd name="T12" fmla="*/ 4 w 160"/>
                <a:gd name="T13" fmla="*/ 64 h 174"/>
                <a:gd name="T14" fmla="*/ 4 w 160"/>
                <a:gd name="T15" fmla="*/ 64 h 174"/>
                <a:gd name="T16" fmla="*/ 19 w 160"/>
                <a:gd name="T17" fmla="*/ 105 h 174"/>
                <a:gd name="T18" fmla="*/ 76 w 160"/>
                <a:gd name="T19" fmla="*/ 174 h 174"/>
                <a:gd name="T20" fmla="*/ 134 w 160"/>
                <a:gd name="T21" fmla="*/ 105 h 174"/>
                <a:gd name="T22" fmla="*/ 152 w 160"/>
                <a:gd name="T23" fmla="*/ 64 h 174"/>
                <a:gd name="T24" fmla="*/ 146 w 160"/>
                <a:gd name="T25" fmla="*/ 7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74">
                  <a:moveTo>
                    <a:pt x="146" y="72"/>
                  </a:moveTo>
                  <a:cubicBezTo>
                    <a:pt x="160" y="33"/>
                    <a:pt x="147" y="30"/>
                    <a:pt x="147" y="30"/>
                  </a:cubicBezTo>
                  <a:cubicBezTo>
                    <a:pt x="88" y="35"/>
                    <a:pt x="61" y="0"/>
                    <a:pt x="61" y="0"/>
                  </a:cubicBezTo>
                  <a:cubicBezTo>
                    <a:pt x="62" y="13"/>
                    <a:pt x="79" y="31"/>
                    <a:pt x="79" y="31"/>
                  </a:cubicBezTo>
                  <a:cubicBezTo>
                    <a:pt x="45" y="25"/>
                    <a:pt x="34" y="6"/>
                    <a:pt x="34" y="6"/>
                  </a:cubicBezTo>
                  <a:cubicBezTo>
                    <a:pt x="8" y="24"/>
                    <a:pt x="11" y="72"/>
                    <a:pt x="11" y="72"/>
                  </a:cubicBezTo>
                  <a:cubicBezTo>
                    <a:pt x="9" y="69"/>
                    <a:pt x="8" y="66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0" y="86"/>
                    <a:pt x="19" y="105"/>
                  </a:cubicBezTo>
                  <a:cubicBezTo>
                    <a:pt x="19" y="105"/>
                    <a:pt x="33" y="174"/>
                    <a:pt x="76" y="174"/>
                  </a:cubicBezTo>
                  <a:cubicBezTo>
                    <a:pt x="76" y="174"/>
                    <a:pt x="125" y="174"/>
                    <a:pt x="134" y="105"/>
                  </a:cubicBezTo>
                  <a:cubicBezTo>
                    <a:pt x="134" y="105"/>
                    <a:pt x="151" y="97"/>
                    <a:pt x="152" y="64"/>
                  </a:cubicBezTo>
                  <a:cubicBezTo>
                    <a:pt x="149" y="69"/>
                    <a:pt x="146" y="72"/>
                    <a:pt x="146" y="72"/>
                  </a:cubicBezTo>
                  <a:close/>
                </a:path>
              </a:pathLst>
            </a:custGeom>
            <a:solidFill>
              <a:srgbClr val="FDC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2" name="íśliḓê"/>
            <p:cNvSpPr/>
            <p:nvPr/>
          </p:nvSpPr>
          <p:spPr bwMode="auto">
            <a:xfrm>
              <a:off x="5760329" y="2374201"/>
              <a:ext cx="303036" cy="480196"/>
            </a:xfrm>
            <a:custGeom>
              <a:avLst/>
              <a:gdLst>
                <a:gd name="T0" fmla="*/ 12 w 55"/>
                <a:gd name="T1" fmla="*/ 0 h 87"/>
                <a:gd name="T2" fmla="*/ 55 w 55"/>
                <a:gd name="T3" fmla="*/ 42 h 87"/>
                <a:gd name="T4" fmla="*/ 0 w 55"/>
                <a:gd name="T5" fmla="*/ 87 h 87"/>
                <a:gd name="T6" fmla="*/ 12 w 55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87">
                  <a:moveTo>
                    <a:pt x="12" y="0"/>
                  </a:moveTo>
                  <a:cubicBezTo>
                    <a:pt x="12" y="0"/>
                    <a:pt x="24" y="37"/>
                    <a:pt x="55" y="42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3" name="ïsḷidê"/>
            <p:cNvSpPr/>
            <p:nvPr/>
          </p:nvSpPr>
          <p:spPr bwMode="auto">
            <a:xfrm>
              <a:off x="6063365" y="2374201"/>
              <a:ext cx="310029" cy="480196"/>
            </a:xfrm>
            <a:custGeom>
              <a:avLst/>
              <a:gdLst>
                <a:gd name="T0" fmla="*/ 42 w 56"/>
                <a:gd name="T1" fmla="*/ 0 h 87"/>
                <a:gd name="T2" fmla="*/ 0 w 56"/>
                <a:gd name="T3" fmla="*/ 42 h 87"/>
                <a:gd name="T4" fmla="*/ 56 w 56"/>
                <a:gd name="T5" fmla="*/ 87 h 87"/>
                <a:gd name="T6" fmla="*/ 42 w 5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7">
                  <a:moveTo>
                    <a:pt x="42" y="0"/>
                  </a:moveTo>
                  <a:cubicBezTo>
                    <a:pt x="42" y="0"/>
                    <a:pt x="32" y="37"/>
                    <a:pt x="0" y="42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BD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4" name="îSḻîdè"/>
            <p:cNvSpPr/>
            <p:nvPr/>
          </p:nvSpPr>
          <p:spPr bwMode="auto">
            <a:xfrm>
              <a:off x="6140290" y="2709872"/>
              <a:ext cx="128208" cy="603741"/>
            </a:xfrm>
            <a:custGeom>
              <a:avLst/>
              <a:gdLst>
                <a:gd name="T0" fmla="*/ 23 w 23"/>
                <a:gd name="T1" fmla="*/ 0 h 109"/>
                <a:gd name="T2" fmla="*/ 14 w 23"/>
                <a:gd name="T3" fmla="*/ 109 h 109"/>
                <a:gd name="T4" fmla="*/ 0 w 23"/>
                <a:gd name="T5" fmla="*/ 29 h 109"/>
                <a:gd name="T6" fmla="*/ 23 w 23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9">
                  <a:moveTo>
                    <a:pt x="23" y="0"/>
                  </a:moveTo>
                  <a:cubicBezTo>
                    <a:pt x="14" y="109"/>
                    <a:pt x="14" y="109"/>
                    <a:pt x="14" y="109"/>
                  </a:cubicBezTo>
                  <a:cubicBezTo>
                    <a:pt x="14" y="109"/>
                    <a:pt x="10" y="55"/>
                    <a:pt x="0" y="29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5" name="iSļïḍè"/>
            <p:cNvSpPr/>
            <p:nvPr/>
          </p:nvSpPr>
          <p:spPr bwMode="auto">
            <a:xfrm>
              <a:off x="5893199" y="2709872"/>
              <a:ext cx="130539" cy="603741"/>
            </a:xfrm>
            <a:custGeom>
              <a:avLst/>
              <a:gdLst>
                <a:gd name="T0" fmla="*/ 0 w 24"/>
                <a:gd name="T1" fmla="*/ 0 h 109"/>
                <a:gd name="T2" fmla="*/ 9 w 24"/>
                <a:gd name="T3" fmla="*/ 109 h 109"/>
                <a:gd name="T4" fmla="*/ 24 w 24"/>
                <a:gd name="T5" fmla="*/ 29 h 109"/>
                <a:gd name="T6" fmla="*/ 0 w 24"/>
                <a:gd name="T7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9">
                  <a:moveTo>
                    <a:pt x="0" y="0"/>
                  </a:move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3" y="55"/>
                    <a:pt x="24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6" name="îṣľiḍê"/>
            <p:cNvSpPr/>
            <p:nvPr/>
          </p:nvSpPr>
          <p:spPr bwMode="auto">
            <a:xfrm>
              <a:off x="6494609" y="3257668"/>
              <a:ext cx="265739" cy="44290"/>
            </a:xfrm>
            <a:prstGeom prst="rect">
              <a:avLst/>
            </a:prstGeom>
            <a:solidFill>
              <a:srgbClr val="E9E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7" name="ïṡḻíḓè"/>
            <p:cNvSpPr/>
            <p:nvPr/>
          </p:nvSpPr>
          <p:spPr bwMode="auto">
            <a:xfrm>
              <a:off x="3797587" y="3765836"/>
              <a:ext cx="4575847" cy="132870"/>
            </a:xfrm>
            <a:prstGeom prst="rect">
              <a:avLst/>
            </a:prstGeom>
            <a:solidFill>
              <a:srgbClr val="B7C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8" name="íṣļiḍè"/>
            <p:cNvSpPr/>
            <p:nvPr/>
          </p:nvSpPr>
          <p:spPr bwMode="auto">
            <a:xfrm>
              <a:off x="3820897" y="3898706"/>
              <a:ext cx="4573516" cy="927757"/>
            </a:xfrm>
            <a:custGeom>
              <a:avLst/>
              <a:gdLst>
                <a:gd name="T0" fmla="*/ 1962 w 1962"/>
                <a:gd name="T1" fmla="*/ 0 h 398"/>
                <a:gd name="T2" fmla="*/ 0 w 1962"/>
                <a:gd name="T3" fmla="*/ 0 h 398"/>
                <a:gd name="T4" fmla="*/ 531 w 1962"/>
                <a:gd name="T5" fmla="*/ 398 h 398"/>
                <a:gd name="T6" fmla="*/ 1424 w 1962"/>
                <a:gd name="T7" fmla="*/ 398 h 398"/>
                <a:gd name="T8" fmla="*/ 1962 w 1962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2" h="398">
                  <a:moveTo>
                    <a:pt x="1962" y="0"/>
                  </a:moveTo>
                  <a:lnTo>
                    <a:pt x="0" y="0"/>
                  </a:lnTo>
                  <a:lnTo>
                    <a:pt x="531" y="398"/>
                  </a:lnTo>
                  <a:lnTo>
                    <a:pt x="1424" y="398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7B78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59" name="i$ḻïdê"/>
            <p:cNvSpPr/>
            <p:nvPr/>
          </p:nvSpPr>
          <p:spPr bwMode="auto">
            <a:xfrm>
              <a:off x="3930457" y="3544387"/>
              <a:ext cx="685328" cy="221449"/>
            </a:xfrm>
            <a:prstGeom prst="rect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0" name="iṡliḑé"/>
            <p:cNvSpPr/>
            <p:nvPr/>
          </p:nvSpPr>
          <p:spPr bwMode="auto">
            <a:xfrm>
              <a:off x="5184560" y="2355553"/>
              <a:ext cx="233105" cy="216787"/>
            </a:xfrm>
            <a:prstGeom prst="ellipse">
              <a:avLst/>
            </a:pr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1" name="iṡḻïḍe"/>
            <p:cNvSpPr/>
            <p:nvPr/>
          </p:nvSpPr>
          <p:spPr bwMode="auto">
            <a:xfrm>
              <a:off x="4261465" y="2411498"/>
              <a:ext cx="1039647" cy="1221468"/>
            </a:xfrm>
            <a:custGeom>
              <a:avLst/>
              <a:gdLst>
                <a:gd name="T0" fmla="*/ 8 w 188"/>
                <a:gd name="T1" fmla="*/ 221 h 221"/>
                <a:gd name="T2" fmla="*/ 0 w 188"/>
                <a:gd name="T3" fmla="*/ 221 h 221"/>
                <a:gd name="T4" fmla="*/ 0 w 188"/>
                <a:gd name="T5" fmla="*/ 126 h 221"/>
                <a:gd name="T6" fmla="*/ 36 w 188"/>
                <a:gd name="T7" fmla="*/ 31 h 221"/>
                <a:gd name="T8" fmla="*/ 122 w 188"/>
                <a:gd name="T9" fmla="*/ 5 h 221"/>
                <a:gd name="T10" fmla="*/ 188 w 188"/>
                <a:gd name="T11" fmla="*/ 5 h 221"/>
                <a:gd name="T12" fmla="*/ 188 w 188"/>
                <a:gd name="T13" fmla="*/ 13 h 221"/>
                <a:gd name="T14" fmla="*/ 122 w 188"/>
                <a:gd name="T15" fmla="*/ 13 h 221"/>
                <a:gd name="T16" fmla="*/ 41 w 188"/>
                <a:gd name="T17" fmla="*/ 37 h 221"/>
                <a:gd name="T18" fmla="*/ 8 w 188"/>
                <a:gd name="T19" fmla="*/ 126 h 221"/>
                <a:gd name="T20" fmla="*/ 8 w 188"/>
                <a:gd name="T21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8" h="221">
                  <a:moveTo>
                    <a:pt x="8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83"/>
                    <a:pt x="12" y="51"/>
                    <a:pt x="36" y="31"/>
                  </a:cubicBezTo>
                  <a:cubicBezTo>
                    <a:pt x="70" y="0"/>
                    <a:pt x="118" y="4"/>
                    <a:pt x="122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8" y="13"/>
                    <a:pt x="188" y="13"/>
                    <a:pt x="188" y="13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1" y="13"/>
                    <a:pt x="74" y="7"/>
                    <a:pt x="41" y="37"/>
                  </a:cubicBezTo>
                  <a:cubicBezTo>
                    <a:pt x="19" y="56"/>
                    <a:pt x="8" y="86"/>
                    <a:pt x="8" y="126"/>
                  </a:cubicBezTo>
                  <a:lnTo>
                    <a:pt x="8" y="221"/>
                  </a:lnTo>
                  <a:close/>
                </a:path>
              </a:pathLst>
            </a:custGeom>
            <a:solidFill>
              <a:srgbClr val="20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2" name="íṧḷïḋé"/>
            <p:cNvSpPr/>
            <p:nvPr/>
          </p:nvSpPr>
          <p:spPr bwMode="auto">
            <a:xfrm>
              <a:off x="4725344" y="4185425"/>
              <a:ext cx="2720333" cy="157112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3" name="ï$ľîdè"/>
            <p:cNvSpPr/>
            <p:nvPr/>
          </p:nvSpPr>
          <p:spPr bwMode="auto">
            <a:xfrm>
              <a:off x="7007440" y="1329893"/>
              <a:ext cx="895122" cy="794887"/>
            </a:xfrm>
            <a:custGeom>
              <a:avLst/>
              <a:gdLst>
                <a:gd name="T0" fmla="*/ 143 w 162"/>
                <a:gd name="T1" fmla="*/ 0 h 144"/>
                <a:gd name="T2" fmla="*/ 19 w 162"/>
                <a:gd name="T3" fmla="*/ 0 h 144"/>
                <a:gd name="T4" fmla="*/ 0 w 162"/>
                <a:gd name="T5" fmla="*/ 19 h 144"/>
                <a:gd name="T6" fmla="*/ 0 w 162"/>
                <a:gd name="T7" fmla="*/ 86 h 144"/>
                <a:gd name="T8" fmla="*/ 19 w 162"/>
                <a:gd name="T9" fmla="*/ 105 h 144"/>
                <a:gd name="T10" fmla="*/ 28 w 162"/>
                <a:gd name="T11" fmla="*/ 105 h 144"/>
                <a:gd name="T12" fmla="*/ 28 w 162"/>
                <a:gd name="T13" fmla="*/ 138 h 144"/>
                <a:gd name="T14" fmla="*/ 30 w 162"/>
                <a:gd name="T15" fmla="*/ 142 h 144"/>
                <a:gd name="T16" fmla="*/ 36 w 162"/>
                <a:gd name="T17" fmla="*/ 142 h 144"/>
                <a:gd name="T18" fmla="*/ 76 w 162"/>
                <a:gd name="T19" fmla="*/ 105 h 144"/>
                <a:gd name="T20" fmla="*/ 143 w 162"/>
                <a:gd name="T21" fmla="*/ 105 h 144"/>
                <a:gd name="T22" fmla="*/ 162 w 162"/>
                <a:gd name="T23" fmla="*/ 86 h 144"/>
                <a:gd name="T24" fmla="*/ 162 w 162"/>
                <a:gd name="T25" fmla="*/ 19 h 144"/>
                <a:gd name="T26" fmla="*/ 143 w 162"/>
                <a:gd name="T27" fmla="*/ 0 h 144"/>
                <a:gd name="T28" fmla="*/ 33 w 162"/>
                <a:gd name="T29" fmla="*/ 29 h 144"/>
                <a:gd name="T30" fmla="*/ 109 w 162"/>
                <a:gd name="T31" fmla="*/ 29 h 144"/>
                <a:gd name="T32" fmla="*/ 114 w 162"/>
                <a:gd name="T33" fmla="*/ 33 h 144"/>
                <a:gd name="T34" fmla="*/ 109 w 162"/>
                <a:gd name="T35" fmla="*/ 38 h 144"/>
                <a:gd name="T36" fmla="*/ 33 w 162"/>
                <a:gd name="T37" fmla="*/ 38 h 144"/>
                <a:gd name="T38" fmla="*/ 28 w 162"/>
                <a:gd name="T39" fmla="*/ 33 h 144"/>
                <a:gd name="T40" fmla="*/ 33 w 162"/>
                <a:gd name="T41" fmla="*/ 29 h 144"/>
                <a:gd name="T42" fmla="*/ 71 w 162"/>
                <a:gd name="T43" fmla="*/ 76 h 144"/>
                <a:gd name="T44" fmla="*/ 33 w 162"/>
                <a:gd name="T45" fmla="*/ 76 h 144"/>
                <a:gd name="T46" fmla="*/ 28 w 162"/>
                <a:gd name="T47" fmla="*/ 72 h 144"/>
                <a:gd name="T48" fmla="*/ 33 w 162"/>
                <a:gd name="T49" fmla="*/ 67 h 144"/>
                <a:gd name="T50" fmla="*/ 71 w 162"/>
                <a:gd name="T51" fmla="*/ 67 h 144"/>
                <a:gd name="T52" fmla="*/ 76 w 162"/>
                <a:gd name="T53" fmla="*/ 72 h 144"/>
                <a:gd name="T54" fmla="*/ 71 w 162"/>
                <a:gd name="T55" fmla="*/ 76 h 144"/>
                <a:gd name="T56" fmla="*/ 128 w 162"/>
                <a:gd name="T57" fmla="*/ 57 h 144"/>
                <a:gd name="T58" fmla="*/ 33 w 162"/>
                <a:gd name="T59" fmla="*/ 57 h 144"/>
                <a:gd name="T60" fmla="*/ 28 w 162"/>
                <a:gd name="T61" fmla="*/ 53 h 144"/>
                <a:gd name="T62" fmla="*/ 33 w 162"/>
                <a:gd name="T63" fmla="*/ 48 h 144"/>
                <a:gd name="T64" fmla="*/ 128 w 162"/>
                <a:gd name="T65" fmla="*/ 48 h 144"/>
                <a:gd name="T66" fmla="*/ 133 w 162"/>
                <a:gd name="T67" fmla="*/ 53 h 144"/>
                <a:gd name="T68" fmla="*/ 128 w 162"/>
                <a:gd name="T69" fmla="*/ 5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2" h="144">
                  <a:moveTo>
                    <a:pt x="143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6"/>
                    <a:pt x="8" y="105"/>
                    <a:pt x="19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8" y="139"/>
                    <a:pt x="29" y="141"/>
                    <a:pt x="30" y="142"/>
                  </a:cubicBezTo>
                  <a:cubicBezTo>
                    <a:pt x="31" y="143"/>
                    <a:pt x="34" y="144"/>
                    <a:pt x="36" y="142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53" y="105"/>
                    <a:pt x="162" y="96"/>
                    <a:pt x="162" y="86"/>
                  </a:cubicBezTo>
                  <a:cubicBezTo>
                    <a:pt x="162" y="19"/>
                    <a:pt x="162" y="19"/>
                    <a:pt x="162" y="19"/>
                  </a:cubicBezTo>
                  <a:cubicBezTo>
                    <a:pt x="162" y="9"/>
                    <a:pt x="153" y="0"/>
                    <a:pt x="143" y="0"/>
                  </a:cubicBezTo>
                  <a:moveTo>
                    <a:pt x="33" y="29"/>
                  </a:moveTo>
                  <a:cubicBezTo>
                    <a:pt x="109" y="29"/>
                    <a:pt x="109" y="29"/>
                    <a:pt x="109" y="29"/>
                  </a:cubicBezTo>
                  <a:cubicBezTo>
                    <a:pt x="112" y="29"/>
                    <a:pt x="114" y="31"/>
                    <a:pt x="114" y="33"/>
                  </a:cubicBezTo>
                  <a:cubicBezTo>
                    <a:pt x="114" y="36"/>
                    <a:pt x="112" y="38"/>
                    <a:pt x="109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0" y="38"/>
                    <a:pt x="28" y="36"/>
                    <a:pt x="28" y="33"/>
                  </a:cubicBezTo>
                  <a:cubicBezTo>
                    <a:pt x="28" y="31"/>
                    <a:pt x="30" y="29"/>
                    <a:pt x="33" y="29"/>
                  </a:cubicBezTo>
                  <a:moveTo>
                    <a:pt x="71" y="76"/>
                  </a:moveTo>
                  <a:cubicBezTo>
                    <a:pt x="33" y="76"/>
                    <a:pt x="33" y="76"/>
                    <a:pt x="33" y="76"/>
                  </a:cubicBezTo>
                  <a:cubicBezTo>
                    <a:pt x="30" y="76"/>
                    <a:pt x="28" y="74"/>
                    <a:pt x="28" y="72"/>
                  </a:cubicBezTo>
                  <a:cubicBezTo>
                    <a:pt x="28" y="69"/>
                    <a:pt x="30" y="67"/>
                    <a:pt x="33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4" y="67"/>
                    <a:pt x="76" y="69"/>
                    <a:pt x="76" y="72"/>
                  </a:cubicBezTo>
                  <a:cubicBezTo>
                    <a:pt x="76" y="74"/>
                    <a:pt x="74" y="76"/>
                    <a:pt x="71" y="76"/>
                  </a:cubicBezTo>
                  <a:moveTo>
                    <a:pt x="128" y="57"/>
                  </a:moveTo>
                  <a:cubicBezTo>
                    <a:pt x="33" y="57"/>
                    <a:pt x="33" y="57"/>
                    <a:pt x="33" y="57"/>
                  </a:cubicBezTo>
                  <a:cubicBezTo>
                    <a:pt x="30" y="57"/>
                    <a:pt x="28" y="55"/>
                    <a:pt x="28" y="53"/>
                  </a:cubicBezTo>
                  <a:cubicBezTo>
                    <a:pt x="28" y="50"/>
                    <a:pt x="30" y="48"/>
                    <a:pt x="33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8"/>
                    <a:pt x="133" y="50"/>
                    <a:pt x="133" y="53"/>
                  </a:cubicBezTo>
                  <a:cubicBezTo>
                    <a:pt x="133" y="55"/>
                    <a:pt x="131" y="57"/>
                    <a:pt x="128" y="5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64" name="îšḷíḓe"/>
            <p:cNvSpPr/>
            <p:nvPr/>
          </p:nvSpPr>
          <p:spPr bwMode="auto">
            <a:xfrm>
              <a:off x="4653081" y="1637591"/>
              <a:ext cx="620059" cy="547796"/>
            </a:xfrm>
            <a:custGeom>
              <a:avLst/>
              <a:gdLst>
                <a:gd name="T0" fmla="*/ 13 w 112"/>
                <a:gd name="T1" fmla="*/ 0 h 99"/>
                <a:gd name="T2" fmla="*/ 0 w 112"/>
                <a:gd name="T3" fmla="*/ 14 h 99"/>
                <a:gd name="T4" fmla="*/ 0 w 112"/>
                <a:gd name="T5" fmla="*/ 60 h 99"/>
                <a:gd name="T6" fmla="*/ 13 w 112"/>
                <a:gd name="T7" fmla="*/ 73 h 99"/>
                <a:gd name="T8" fmla="*/ 59 w 112"/>
                <a:gd name="T9" fmla="*/ 73 h 99"/>
                <a:gd name="T10" fmla="*/ 87 w 112"/>
                <a:gd name="T11" fmla="*/ 98 h 99"/>
                <a:gd name="T12" fmla="*/ 91 w 112"/>
                <a:gd name="T13" fmla="*/ 98 h 99"/>
                <a:gd name="T14" fmla="*/ 92 w 112"/>
                <a:gd name="T15" fmla="*/ 96 h 99"/>
                <a:gd name="T16" fmla="*/ 92 w 112"/>
                <a:gd name="T17" fmla="*/ 73 h 99"/>
                <a:gd name="T18" fmla="*/ 99 w 112"/>
                <a:gd name="T19" fmla="*/ 73 h 99"/>
                <a:gd name="T20" fmla="*/ 112 w 112"/>
                <a:gd name="T21" fmla="*/ 60 h 99"/>
                <a:gd name="T22" fmla="*/ 112 w 112"/>
                <a:gd name="T23" fmla="*/ 14 h 99"/>
                <a:gd name="T24" fmla="*/ 99 w 112"/>
                <a:gd name="T25" fmla="*/ 0 h 99"/>
                <a:gd name="T26" fmla="*/ 13 w 112"/>
                <a:gd name="T27" fmla="*/ 0 h 99"/>
                <a:gd name="T28" fmla="*/ 89 w 112"/>
                <a:gd name="T29" fmla="*/ 20 h 99"/>
                <a:gd name="T30" fmla="*/ 92 w 112"/>
                <a:gd name="T31" fmla="*/ 23 h 99"/>
                <a:gd name="T32" fmla="*/ 89 w 112"/>
                <a:gd name="T33" fmla="*/ 27 h 99"/>
                <a:gd name="T34" fmla="*/ 36 w 112"/>
                <a:gd name="T35" fmla="*/ 27 h 99"/>
                <a:gd name="T36" fmla="*/ 33 w 112"/>
                <a:gd name="T37" fmla="*/ 23 h 99"/>
                <a:gd name="T38" fmla="*/ 36 w 112"/>
                <a:gd name="T39" fmla="*/ 20 h 99"/>
                <a:gd name="T40" fmla="*/ 89 w 112"/>
                <a:gd name="T41" fmla="*/ 20 h 99"/>
                <a:gd name="T42" fmla="*/ 63 w 112"/>
                <a:gd name="T43" fmla="*/ 53 h 99"/>
                <a:gd name="T44" fmla="*/ 59 w 112"/>
                <a:gd name="T45" fmla="*/ 50 h 99"/>
                <a:gd name="T46" fmla="*/ 63 w 112"/>
                <a:gd name="T47" fmla="*/ 46 h 99"/>
                <a:gd name="T48" fmla="*/ 89 w 112"/>
                <a:gd name="T49" fmla="*/ 46 h 99"/>
                <a:gd name="T50" fmla="*/ 92 w 112"/>
                <a:gd name="T51" fmla="*/ 50 h 99"/>
                <a:gd name="T52" fmla="*/ 89 w 112"/>
                <a:gd name="T53" fmla="*/ 53 h 99"/>
                <a:gd name="T54" fmla="*/ 63 w 112"/>
                <a:gd name="T55" fmla="*/ 53 h 99"/>
                <a:gd name="T56" fmla="*/ 23 w 112"/>
                <a:gd name="T57" fmla="*/ 40 h 99"/>
                <a:gd name="T58" fmla="*/ 20 w 112"/>
                <a:gd name="T59" fmla="*/ 37 h 99"/>
                <a:gd name="T60" fmla="*/ 23 w 112"/>
                <a:gd name="T61" fmla="*/ 33 h 99"/>
                <a:gd name="T62" fmla="*/ 89 w 112"/>
                <a:gd name="T63" fmla="*/ 33 h 99"/>
                <a:gd name="T64" fmla="*/ 92 w 112"/>
                <a:gd name="T65" fmla="*/ 37 h 99"/>
                <a:gd name="T66" fmla="*/ 89 w 112"/>
                <a:gd name="T67" fmla="*/ 40 h 99"/>
                <a:gd name="T68" fmla="*/ 23 w 112"/>
                <a:gd name="T69" fmla="*/ 4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2" h="99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3"/>
                    <a:pt x="13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8" y="99"/>
                    <a:pt x="90" y="99"/>
                    <a:pt x="91" y="98"/>
                  </a:cubicBezTo>
                  <a:cubicBezTo>
                    <a:pt x="92" y="97"/>
                    <a:pt x="92" y="97"/>
                    <a:pt x="92" y="96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6" y="73"/>
                    <a:pt x="112" y="67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6"/>
                    <a:pt x="106" y="0"/>
                    <a:pt x="99" y="0"/>
                  </a:cubicBezTo>
                  <a:cubicBezTo>
                    <a:pt x="13" y="0"/>
                    <a:pt x="13" y="0"/>
                    <a:pt x="13" y="0"/>
                  </a:cubicBezTo>
                  <a:moveTo>
                    <a:pt x="89" y="20"/>
                  </a:moveTo>
                  <a:cubicBezTo>
                    <a:pt x="91" y="20"/>
                    <a:pt x="92" y="22"/>
                    <a:pt x="92" y="23"/>
                  </a:cubicBezTo>
                  <a:cubicBezTo>
                    <a:pt x="92" y="25"/>
                    <a:pt x="91" y="27"/>
                    <a:pt x="89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3" y="25"/>
                    <a:pt x="33" y="23"/>
                  </a:cubicBezTo>
                  <a:cubicBezTo>
                    <a:pt x="33" y="22"/>
                    <a:pt x="35" y="20"/>
                    <a:pt x="36" y="20"/>
                  </a:cubicBezTo>
                  <a:cubicBezTo>
                    <a:pt x="89" y="20"/>
                    <a:pt x="89" y="20"/>
                    <a:pt x="89" y="20"/>
                  </a:cubicBezTo>
                  <a:moveTo>
                    <a:pt x="63" y="53"/>
                  </a:moveTo>
                  <a:cubicBezTo>
                    <a:pt x="61" y="53"/>
                    <a:pt x="59" y="52"/>
                    <a:pt x="59" y="50"/>
                  </a:cubicBezTo>
                  <a:cubicBezTo>
                    <a:pt x="59" y="48"/>
                    <a:pt x="61" y="46"/>
                    <a:pt x="63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1" y="46"/>
                    <a:pt x="92" y="48"/>
                    <a:pt x="92" y="50"/>
                  </a:cubicBezTo>
                  <a:cubicBezTo>
                    <a:pt x="92" y="52"/>
                    <a:pt x="91" y="53"/>
                    <a:pt x="89" y="53"/>
                  </a:cubicBezTo>
                  <a:cubicBezTo>
                    <a:pt x="63" y="53"/>
                    <a:pt x="63" y="53"/>
                    <a:pt x="63" y="53"/>
                  </a:cubicBezTo>
                  <a:moveTo>
                    <a:pt x="23" y="40"/>
                  </a:moveTo>
                  <a:cubicBezTo>
                    <a:pt x="21" y="40"/>
                    <a:pt x="20" y="38"/>
                    <a:pt x="20" y="37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1" y="33"/>
                    <a:pt x="92" y="35"/>
                    <a:pt x="92" y="37"/>
                  </a:cubicBezTo>
                  <a:cubicBezTo>
                    <a:pt x="92" y="38"/>
                    <a:pt x="91" y="40"/>
                    <a:pt x="89" y="40"/>
                  </a:cubicBezTo>
                  <a:cubicBezTo>
                    <a:pt x="23" y="40"/>
                    <a:pt x="23" y="40"/>
                    <a:pt x="23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1885" y="310243"/>
            <a:ext cx="447869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j-ea"/>
                <a:ea typeface="+mj-ea"/>
              </a:rPr>
              <a:t>3.</a:t>
            </a:r>
            <a:r>
              <a:rPr lang="zh-CN" altLang="en-US" sz="2800" b="1" dirty="0">
                <a:cs typeface="+mn-ea"/>
                <a:sym typeface="+mn-lt"/>
              </a:rPr>
              <a:t>出访注意事项及外事纪律</a:t>
            </a:r>
            <a:r>
              <a:rPr lang="en-US" altLang="zh-CN" sz="2800" b="1" dirty="0">
                <a:cs typeface="+mn-ea"/>
                <a:sym typeface="+mn-lt"/>
              </a:rPr>
              <a:t> </a:t>
            </a:r>
            <a:endParaRPr lang="zh-CN" altLang="en-US" sz="2800" b="1" dirty="0">
              <a:latin typeface="+mj-ea"/>
              <a:ea typeface="+mj-ea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986971" y="964092"/>
          <a:ext cx="10240865" cy="530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16045" y="1649481"/>
            <a:ext cx="8654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/>
          </a:p>
          <a:p>
            <a:endParaRPr lang="en-US" altLang="zh-CN" b="1" dirty="0" smtClean="0"/>
          </a:p>
          <a:p>
            <a:endParaRPr lang="zh-CN" altLang="en-US" b="1" dirty="0"/>
          </a:p>
        </p:txBody>
      </p:sp>
      <p:graphicFrame>
        <p:nvGraphicFramePr>
          <p:cNvPr id="3" name="图示 2"/>
          <p:cNvGraphicFramePr/>
          <p:nvPr/>
        </p:nvGraphicFramePr>
        <p:xfrm>
          <a:off x="910045" y="938989"/>
          <a:ext cx="10371909" cy="545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805544" y="990600"/>
          <a:ext cx="10471832" cy="546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742"/>
                <a:gridCol w="1451806"/>
                <a:gridCol w="1514551"/>
                <a:gridCol w="1322614"/>
                <a:gridCol w="678815"/>
                <a:gridCol w="660128"/>
                <a:gridCol w="729343"/>
                <a:gridCol w="805543"/>
                <a:gridCol w="1393371"/>
                <a:gridCol w="1033919"/>
              </a:tblGrid>
              <a:tr h="605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天数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日期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地点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内容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住宿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早餐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中餐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晩餐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交通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备注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16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zh-CN" sz="1800" kern="100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日（周四）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浦东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机场</a:t>
                      </a: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T1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抵达</a:t>
                      </a: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大阪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关西机场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08:30</a:t>
                      </a: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集合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6675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自行前往，机场集合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当地接机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1" kern="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时差：日本快</a:t>
                      </a:r>
                      <a:endParaRPr lang="en-US" altLang="zh-CN" sz="1800" b="1" kern="1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1" kern="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zh-CN" altLang="en-US" sz="1800" b="1" kern="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小时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94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zh-CN" sz="1800" kern="100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13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周五</a:t>
                      </a: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941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cPr/>
                </a:tc>
              </a:tr>
              <a:tr h="629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zh-CN" sz="1800" kern="100" dirty="0" smtClean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周六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当地交通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3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zh-CN" sz="1800" kern="100" dirty="0" smtClean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天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月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日</a:t>
                      </a: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周日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大阪</a:t>
                      </a:r>
                      <a:r>
                        <a:rPr lang="zh-CN" sz="1800" kern="100" dirty="0">
                          <a:effectLst/>
                          <a:latin typeface="+mn-ea"/>
                          <a:ea typeface="+mn-ea"/>
                        </a:rPr>
                        <a:t>关西机场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抵达</a:t>
                      </a:r>
                      <a:endParaRPr lang="en-US" altLang="zh-CN" sz="18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  <a:latin typeface="+mn-ea"/>
                          <a:ea typeface="+mn-ea"/>
                        </a:rPr>
                        <a:t>浦东机场</a:t>
                      </a: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</a:rPr>
                        <a:t>T1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+mn-ea"/>
                          <a:ea typeface="+mn-ea"/>
                        </a:rPr>
                        <a:t>到上海自行解散</a:t>
                      </a:r>
                      <a:endParaRPr lang="zh-CN" sz="18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CN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91886" y="310243"/>
            <a:ext cx="38481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+mj-ea"/>
                <a:ea typeface="+mj-ea"/>
              </a:rPr>
              <a:t>4. </a:t>
            </a:r>
            <a:r>
              <a:rPr lang="zh-CN" altLang="en-US" sz="2800" b="1" dirty="0" smtClean="0">
                <a:latin typeface="+mj-ea"/>
                <a:ea typeface="+mj-ea"/>
              </a:rPr>
              <a:t>行程安排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65760" lvl="0" indent="-255905">
              <a:spcBef>
                <a:spcPts val="300"/>
              </a:spcBef>
            </a:pPr>
            <a:r>
              <a:rPr lang="zh-CN" altLang="zh-CN" sz="3200" dirty="0">
                <a:solidFill>
                  <a:srgbClr val="768395"/>
                </a:solidFill>
                <a:cs typeface="+mn-cs"/>
              </a:rPr>
              <a:t>当地天气（供参考）</a:t>
            </a:r>
            <a:br>
              <a:rPr lang="zh-CN" altLang="zh-CN" sz="3200" b="0" dirty="0">
                <a:solidFill>
                  <a:srgbClr val="768395"/>
                </a:solidFill>
                <a:cs typeface="+mn-cs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67055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日</a:t>
            </a:r>
            <a:endParaRPr lang="en-US" altLang="zh-CN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上海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：阴 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7/10℃ 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北风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 4-5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级 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日本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福井：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15/20℃ 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雨  </a:t>
            </a:r>
            <a:endParaRPr lang="zh-CN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2. 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13</a:t>
            </a:r>
            <a:r>
              <a:rPr lang="zh-CN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日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日本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东京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……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3. 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14</a:t>
            </a:r>
            <a:r>
              <a:rPr lang="zh-CN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日</a:t>
            </a:r>
            <a:endParaRPr lang="en-US" altLang="zh-CN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日本</a:t>
            </a:r>
            <a:r>
              <a:rPr lang="zh-CN" altLang="zh-CN" sz="2400" dirty="0">
                <a:solidFill>
                  <a:schemeClr val="tx1"/>
                </a:solidFill>
                <a:latin typeface="+mn-ea"/>
                <a:ea typeface="+mn-ea"/>
              </a:rPr>
              <a:t>福井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: ……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109855"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4. </a:t>
            </a:r>
            <a:r>
              <a:rPr lang="en-US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12</a:t>
            </a:r>
            <a:r>
              <a:rPr lang="zh-CN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月</a:t>
            </a:r>
            <a:r>
              <a:rPr lang="en-US" altLang="zh-C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15</a:t>
            </a:r>
            <a:r>
              <a:rPr lang="zh-CN" altLang="zh-CN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日</a:t>
            </a:r>
            <a:endParaRPr lang="en-US" altLang="zh-CN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日本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  <a:ea typeface="+mn-ea"/>
              </a:rPr>
              <a:t>大阪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: ……      </a:t>
            </a:r>
            <a:endParaRPr lang="en-US" altLang="zh-CN" sz="24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zh-CN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上海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  <a:ea typeface="+mn-ea"/>
              </a:rPr>
              <a:t>: ……</a:t>
            </a:r>
            <a:endParaRPr lang="zh-CN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5" name="140b75c6-86f6-4fd6-94d4-389ad329e2e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72806" y="2144713"/>
            <a:ext cx="6178550" cy="4446587"/>
            <a:chOff x="3014663" y="1192213"/>
            <a:chExt cx="6178550" cy="4446587"/>
          </a:xfrm>
        </p:grpSpPr>
        <p:sp>
          <p:nvSpPr>
            <p:cNvPr id="6" name="išḷíḑé"/>
            <p:cNvSpPr/>
            <p:nvPr/>
          </p:nvSpPr>
          <p:spPr bwMode="auto">
            <a:xfrm>
              <a:off x="3386138" y="1192213"/>
              <a:ext cx="5807075" cy="3611563"/>
            </a:xfrm>
            <a:custGeom>
              <a:avLst/>
              <a:gdLst>
                <a:gd name="T0" fmla="*/ 2571 w 4149"/>
                <a:gd name="T1" fmla="*/ 365 h 2583"/>
                <a:gd name="T2" fmla="*/ 1969 w 4149"/>
                <a:gd name="T3" fmla="*/ 416 h 2583"/>
                <a:gd name="T4" fmla="*/ 1393 w 4149"/>
                <a:gd name="T5" fmla="*/ 159 h 2583"/>
                <a:gd name="T6" fmla="*/ 887 w 4149"/>
                <a:gd name="T7" fmla="*/ 28 h 2583"/>
                <a:gd name="T8" fmla="*/ 192 w 4149"/>
                <a:gd name="T9" fmla="*/ 231 h 2583"/>
                <a:gd name="T10" fmla="*/ 222 w 4149"/>
                <a:gd name="T11" fmla="*/ 1048 h 2583"/>
                <a:gd name="T12" fmla="*/ 586 w 4149"/>
                <a:gd name="T13" fmla="*/ 1281 h 2583"/>
                <a:gd name="T14" fmla="*/ 808 w 4149"/>
                <a:gd name="T15" fmla="*/ 1648 h 2583"/>
                <a:gd name="T16" fmla="*/ 574 w 4149"/>
                <a:gd name="T17" fmla="*/ 1969 h 2583"/>
                <a:gd name="T18" fmla="*/ 366 w 4149"/>
                <a:gd name="T19" fmla="*/ 2191 h 2583"/>
                <a:gd name="T20" fmla="*/ 535 w 4149"/>
                <a:gd name="T21" fmla="*/ 2428 h 2583"/>
                <a:gd name="T22" fmla="*/ 1455 w 4149"/>
                <a:gd name="T23" fmla="*/ 2424 h 2583"/>
                <a:gd name="T24" fmla="*/ 1755 w 4149"/>
                <a:gd name="T25" fmla="*/ 2250 h 2583"/>
                <a:gd name="T26" fmla="*/ 2637 w 4149"/>
                <a:gd name="T27" fmla="*/ 2293 h 2583"/>
                <a:gd name="T28" fmla="*/ 3387 w 4149"/>
                <a:gd name="T29" fmla="*/ 2239 h 2583"/>
                <a:gd name="T30" fmla="*/ 3782 w 4149"/>
                <a:gd name="T31" fmla="*/ 2008 h 2583"/>
                <a:gd name="T32" fmla="*/ 3946 w 4149"/>
                <a:gd name="T33" fmla="*/ 1698 h 2583"/>
                <a:gd name="T34" fmla="*/ 4079 w 4149"/>
                <a:gd name="T35" fmla="*/ 1343 h 2583"/>
                <a:gd name="T36" fmla="*/ 4137 w 4149"/>
                <a:gd name="T37" fmla="*/ 1122 h 2583"/>
                <a:gd name="T38" fmla="*/ 4029 w 4149"/>
                <a:gd name="T39" fmla="*/ 729 h 2583"/>
                <a:gd name="T40" fmla="*/ 3294 w 4149"/>
                <a:gd name="T41" fmla="*/ 206 h 2583"/>
                <a:gd name="T42" fmla="*/ 2451 w 4149"/>
                <a:gd name="T43" fmla="*/ 465 h 2583"/>
                <a:gd name="T44" fmla="*/ 2571 w 4149"/>
                <a:gd name="T45" fmla="*/ 365 h 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49" h="2583">
                  <a:moveTo>
                    <a:pt x="2571" y="365"/>
                  </a:moveTo>
                  <a:cubicBezTo>
                    <a:pt x="2396" y="487"/>
                    <a:pt x="2168" y="479"/>
                    <a:pt x="1969" y="416"/>
                  </a:cubicBezTo>
                  <a:cubicBezTo>
                    <a:pt x="1770" y="352"/>
                    <a:pt x="1587" y="239"/>
                    <a:pt x="1393" y="159"/>
                  </a:cubicBezTo>
                  <a:cubicBezTo>
                    <a:pt x="1232" y="92"/>
                    <a:pt x="1061" y="48"/>
                    <a:pt x="887" y="28"/>
                  </a:cubicBezTo>
                  <a:cubicBezTo>
                    <a:pt x="640" y="0"/>
                    <a:pt x="364" y="34"/>
                    <a:pt x="192" y="231"/>
                  </a:cubicBezTo>
                  <a:cubicBezTo>
                    <a:pt x="0" y="450"/>
                    <a:pt x="15" y="846"/>
                    <a:pt x="222" y="1048"/>
                  </a:cubicBezTo>
                  <a:cubicBezTo>
                    <a:pt x="328" y="1150"/>
                    <a:pt x="466" y="1201"/>
                    <a:pt x="586" y="1281"/>
                  </a:cubicBezTo>
                  <a:cubicBezTo>
                    <a:pt x="707" y="1361"/>
                    <a:pt x="818" y="1493"/>
                    <a:pt x="808" y="1648"/>
                  </a:cubicBezTo>
                  <a:cubicBezTo>
                    <a:pt x="799" y="1791"/>
                    <a:pt x="688" y="1900"/>
                    <a:pt x="574" y="1969"/>
                  </a:cubicBezTo>
                  <a:cubicBezTo>
                    <a:pt x="486" y="2023"/>
                    <a:pt x="377" y="2081"/>
                    <a:pt x="366" y="2191"/>
                  </a:cubicBezTo>
                  <a:cubicBezTo>
                    <a:pt x="356" y="2297"/>
                    <a:pt x="447" y="2381"/>
                    <a:pt x="535" y="2428"/>
                  </a:cubicBezTo>
                  <a:cubicBezTo>
                    <a:pt x="820" y="2583"/>
                    <a:pt x="1171" y="2582"/>
                    <a:pt x="1455" y="2424"/>
                  </a:cubicBezTo>
                  <a:cubicBezTo>
                    <a:pt x="1556" y="2368"/>
                    <a:pt x="1649" y="2294"/>
                    <a:pt x="1755" y="2250"/>
                  </a:cubicBezTo>
                  <a:cubicBezTo>
                    <a:pt x="2034" y="2135"/>
                    <a:pt x="2341" y="2251"/>
                    <a:pt x="2637" y="2293"/>
                  </a:cubicBezTo>
                  <a:cubicBezTo>
                    <a:pt x="2888" y="2329"/>
                    <a:pt x="3143" y="2310"/>
                    <a:pt x="3387" y="2239"/>
                  </a:cubicBezTo>
                  <a:cubicBezTo>
                    <a:pt x="3533" y="2196"/>
                    <a:pt x="3680" y="2130"/>
                    <a:pt x="3782" y="2008"/>
                  </a:cubicBezTo>
                  <a:cubicBezTo>
                    <a:pt x="3856" y="1920"/>
                    <a:pt x="3903" y="1808"/>
                    <a:pt x="3946" y="1698"/>
                  </a:cubicBezTo>
                  <a:cubicBezTo>
                    <a:pt x="3992" y="1580"/>
                    <a:pt x="4037" y="1462"/>
                    <a:pt x="4079" y="1343"/>
                  </a:cubicBezTo>
                  <a:cubicBezTo>
                    <a:pt x="4105" y="1271"/>
                    <a:pt x="4130" y="1198"/>
                    <a:pt x="4137" y="1122"/>
                  </a:cubicBezTo>
                  <a:cubicBezTo>
                    <a:pt x="4149" y="983"/>
                    <a:pt x="4098" y="846"/>
                    <a:pt x="4029" y="729"/>
                  </a:cubicBezTo>
                  <a:cubicBezTo>
                    <a:pt x="3866" y="451"/>
                    <a:pt x="3592" y="255"/>
                    <a:pt x="3294" y="206"/>
                  </a:cubicBezTo>
                  <a:cubicBezTo>
                    <a:pt x="2997" y="156"/>
                    <a:pt x="2682" y="253"/>
                    <a:pt x="2451" y="465"/>
                  </a:cubicBezTo>
                  <a:cubicBezTo>
                    <a:pt x="2571" y="365"/>
                    <a:pt x="2571" y="365"/>
                    <a:pt x="2571" y="365"/>
                  </a:cubicBezTo>
                </a:path>
              </a:pathLst>
            </a:cu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ïṩļíḋé"/>
            <p:cNvSpPr/>
            <p:nvPr/>
          </p:nvSpPr>
          <p:spPr bwMode="auto">
            <a:xfrm>
              <a:off x="3014663" y="4951413"/>
              <a:ext cx="1970088" cy="334963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îṥľîḑè"/>
            <p:cNvSpPr/>
            <p:nvPr/>
          </p:nvSpPr>
          <p:spPr bwMode="auto">
            <a:xfrm>
              <a:off x="4283076" y="2247900"/>
              <a:ext cx="4457700" cy="2111375"/>
            </a:xfrm>
            <a:custGeom>
              <a:avLst/>
              <a:gdLst>
                <a:gd name="T0" fmla="*/ 121 w 3186"/>
                <a:gd name="T1" fmla="*/ 0 h 1510"/>
                <a:gd name="T2" fmla="*/ 3064 w 3186"/>
                <a:gd name="T3" fmla="*/ 0 h 1510"/>
                <a:gd name="T4" fmla="*/ 3186 w 3186"/>
                <a:gd name="T5" fmla="*/ 121 h 1510"/>
                <a:gd name="T6" fmla="*/ 3186 w 3186"/>
                <a:gd name="T7" fmla="*/ 1389 h 1510"/>
                <a:gd name="T8" fmla="*/ 3064 w 3186"/>
                <a:gd name="T9" fmla="*/ 1510 h 1510"/>
                <a:gd name="T10" fmla="*/ 121 w 3186"/>
                <a:gd name="T11" fmla="*/ 1510 h 1510"/>
                <a:gd name="T12" fmla="*/ 0 w 3186"/>
                <a:gd name="T13" fmla="*/ 1389 h 1510"/>
                <a:gd name="T14" fmla="*/ 0 w 3186"/>
                <a:gd name="T15" fmla="*/ 121 h 1510"/>
                <a:gd name="T16" fmla="*/ 121 w 3186"/>
                <a:gd name="T17" fmla="*/ 0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6" h="1510">
                  <a:moveTo>
                    <a:pt x="121" y="0"/>
                  </a:moveTo>
                  <a:cubicBezTo>
                    <a:pt x="3064" y="0"/>
                    <a:pt x="3064" y="0"/>
                    <a:pt x="3064" y="0"/>
                  </a:cubicBezTo>
                  <a:cubicBezTo>
                    <a:pt x="3131" y="0"/>
                    <a:pt x="3186" y="54"/>
                    <a:pt x="3186" y="121"/>
                  </a:cubicBezTo>
                  <a:cubicBezTo>
                    <a:pt x="3186" y="1389"/>
                    <a:pt x="3186" y="1389"/>
                    <a:pt x="3186" y="1389"/>
                  </a:cubicBezTo>
                  <a:cubicBezTo>
                    <a:pt x="3186" y="1456"/>
                    <a:pt x="3131" y="1510"/>
                    <a:pt x="3064" y="1510"/>
                  </a:cubicBezTo>
                  <a:cubicBezTo>
                    <a:pt x="121" y="1510"/>
                    <a:pt x="121" y="1510"/>
                    <a:pt x="121" y="1510"/>
                  </a:cubicBezTo>
                  <a:cubicBezTo>
                    <a:pt x="54" y="1510"/>
                    <a:pt x="0" y="1456"/>
                    <a:pt x="0" y="138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54"/>
                    <a:pt x="54" y="0"/>
                    <a:pt x="121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íṩļïďé"/>
            <p:cNvSpPr/>
            <p:nvPr/>
          </p:nvSpPr>
          <p:spPr bwMode="auto">
            <a:xfrm>
              <a:off x="4319588" y="2632075"/>
              <a:ext cx="876300" cy="1343025"/>
            </a:xfrm>
            <a:custGeom>
              <a:avLst/>
              <a:gdLst>
                <a:gd name="T0" fmla="*/ 313 w 627"/>
                <a:gd name="T1" fmla="*/ 510 h 961"/>
                <a:gd name="T2" fmla="*/ 313 w 627"/>
                <a:gd name="T3" fmla="*/ 450 h 961"/>
                <a:gd name="T4" fmla="*/ 304 w 627"/>
                <a:gd name="T5" fmla="*/ 545 h 961"/>
                <a:gd name="T6" fmla="*/ 322 w 627"/>
                <a:gd name="T7" fmla="*/ 545 h 961"/>
                <a:gd name="T8" fmla="*/ 368 w 627"/>
                <a:gd name="T9" fmla="*/ 545 h 961"/>
                <a:gd name="T10" fmla="*/ 353 w 627"/>
                <a:gd name="T11" fmla="*/ 520 h 961"/>
                <a:gd name="T12" fmla="*/ 375 w 627"/>
                <a:gd name="T13" fmla="*/ 529 h 961"/>
                <a:gd name="T14" fmla="*/ 368 w 627"/>
                <a:gd name="T15" fmla="*/ 545 h 961"/>
                <a:gd name="T16" fmla="*/ 249 w 627"/>
                <a:gd name="T17" fmla="*/ 536 h 961"/>
                <a:gd name="T18" fmla="*/ 267 w 627"/>
                <a:gd name="T19" fmla="*/ 517 h 961"/>
                <a:gd name="T20" fmla="*/ 274 w 627"/>
                <a:gd name="T21" fmla="*/ 533 h 961"/>
                <a:gd name="T22" fmla="*/ 222 w 627"/>
                <a:gd name="T23" fmla="*/ 489 h 961"/>
                <a:gd name="T24" fmla="*/ 248 w 627"/>
                <a:gd name="T25" fmla="*/ 471 h 961"/>
                <a:gd name="T26" fmla="*/ 222 w 627"/>
                <a:gd name="T27" fmla="*/ 489 h 961"/>
                <a:gd name="T28" fmla="*/ 378 w 627"/>
                <a:gd name="T29" fmla="*/ 471 h 961"/>
                <a:gd name="T30" fmla="*/ 405 w 627"/>
                <a:gd name="T31" fmla="*/ 489 h 961"/>
                <a:gd name="T32" fmla="*/ 313 w 627"/>
                <a:gd name="T33" fmla="*/ 528 h 961"/>
                <a:gd name="T34" fmla="*/ 361 w 627"/>
                <a:gd name="T35" fmla="*/ 480 h 961"/>
                <a:gd name="T36" fmla="*/ 261 w 627"/>
                <a:gd name="T37" fmla="*/ 441 h 961"/>
                <a:gd name="T38" fmla="*/ 258 w 627"/>
                <a:gd name="T39" fmla="*/ 416 h 961"/>
                <a:gd name="T40" fmla="*/ 274 w 627"/>
                <a:gd name="T41" fmla="*/ 441 h 961"/>
                <a:gd name="T42" fmla="*/ 67 w 627"/>
                <a:gd name="T43" fmla="*/ 137 h 961"/>
                <a:gd name="T44" fmla="*/ 43 w 627"/>
                <a:gd name="T45" fmla="*/ 674 h 961"/>
                <a:gd name="T46" fmla="*/ 18 w 627"/>
                <a:gd name="T47" fmla="*/ 736 h 961"/>
                <a:gd name="T48" fmla="*/ 111 w 627"/>
                <a:gd name="T49" fmla="*/ 961 h 961"/>
                <a:gd name="T50" fmla="*/ 626 w 627"/>
                <a:gd name="T51" fmla="*/ 961 h 961"/>
                <a:gd name="T52" fmla="*/ 508 w 627"/>
                <a:gd name="T53" fmla="*/ 447 h 961"/>
                <a:gd name="T54" fmla="*/ 450 w 627"/>
                <a:gd name="T55" fmla="*/ 420 h 961"/>
                <a:gd name="T56" fmla="*/ 419 w 627"/>
                <a:gd name="T57" fmla="*/ 409 h 961"/>
                <a:gd name="T58" fmla="*/ 375 w 627"/>
                <a:gd name="T59" fmla="*/ 431 h 961"/>
                <a:gd name="T60" fmla="*/ 359 w 627"/>
                <a:gd name="T61" fmla="*/ 443 h 961"/>
                <a:gd name="T62" fmla="*/ 362 w 627"/>
                <a:gd name="T63" fmla="*/ 419 h 961"/>
                <a:gd name="T64" fmla="*/ 319 w 627"/>
                <a:gd name="T65" fmla="*/ 382 h 961"/>
                <a:gd name="T66" fmla="*/ 322 w 627"/>
                <a:gd name="T67" fmla="*/ 415 h 961"/>
                <a:gd name="T68" fmla="*/ 304 w 627"/>
                <a:gd name="T69" fmla="*/ 389 h 961"/>
                <a:gd name="T70" fmla="*/ 318 w 627"/>
                <a:gd name="T71" fmla="*/ 381 h 961"/>
                <a:gd name="T72" fmla="*/ 95 w 627"/>
                <a:gd name="T73" fmla="*/ 192 h 961"/>
                <a:gd name="T74" fmla="*/ 210 w 627"/>
                <a:gd name="T75" fmla="*/ 0 h 961"/>
                <a:gd name="T76" fmla="*/ 440 w 627"/>
                <a:gd name="T77" fmla="*/ 42 h 961"/>
                <a:gd name="T78" fmla="*/ 311 w 627"/>
                <a:gd name="T79" fmla="*/ 154 h 961"/>
                <a:gd name="T80" fmla="*/ 506 w 627"/>
                <a:gd name="T81" fmla="*/ 314 h 961"/>
                <a:gd name="T82" fmla="*/ 571 w 627"/>
                <a:gd name="T83" fmla="*/ 346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7" h="961">
                  <a:moveTo>
                    <a:pt x="313" y="450"/>
                  </a:moveTo>
                  <a:cubicBezTo>
                    <a:pt x="297" y="450"/>
                    <a:pt x="283" y="464"/>
                    <a:pt x="283" y="480"/>
                  </a:cubicBezTo>
                  <a:cubicBezTo>
                    <a:pt x="283" y="497"/>
                    <a:pt x="297" y="510"/>
                    <a:pt x="313" y="510"/>
                  </a:cubicBezTo>
                  <a:cubicBezTo>
                    <a:pt x="313" y="510"/>
                    <a:pt x="313" y="510"/>
                    <a:pt x="313" y="510"/>
                  </a:cubicBezTo>
                  <a:cubicBezTo>
                    <a:pt x="330" y="510"/>
                    <a:pt x="343" y="497"/>
                    <a:pt x="343" y="480"/>
                  </a:cubicBezTo>
                  <a:cubicBezTo>
                    <a:pt x="343" y="464"/>
                    <a:pt x="330" y="450"/>
                    <a:pt x="313" y="450"/>
                  </a:cubicBezTo>
                  <a:moveTo>
                    <a:pt x="313" y="581"/>
                  </a:moveTo>
                  <a:cubicBezTo>
                    <a:pt x="308" y="581"/>
                    <a:pt x="304" y="577"/>
                    <a:pt x="304" y="572"/>
                  </a:cubicBezTo>
                  <a:cubicBezTo>
                    <a:pt x="304" y="545"/>
                    <a:pt x="304" y="545"/>
                    <a:pt x="304" y="545"/>
                  </a:cubicBezTo>
                  <a:cubicBezTo>
                    <a:pt x="304" y="541"/>
                    <a:pt x="308" y="537"/>
                    <a:pt x="313" y="537"/>
                  </a:cubicBezTo>
                  <a:cubicBezTo>
                    <a:pt x="313" y="537"/>
                    <a:pt x="314" y="537"/>
                    <a:pt x="314" y="537"/>
                  </a:cubicBezTo>
                  <a:cubicBezTo>
                    <a:pt x="318" y="537"/>
                    <a:pt x="322" y="541"/>
                    <a:pt x="322" y="545"/>
                  </a:cubicBezTo>
                  <a:cubicBezTo>
                    <a:pt x="322" y="572"/>
                    <a:pt x="322" y="572"/>
                    <a:pt x="322" y="572"/>
                  </a:cubicBezTo>
                  <a:cubicBezTo>
                    <a:pt x="322" y="577"/>
                    <a:pt x="318" y="581"/>
                    <a:pt x="313" y="581"/>
                  </a:cubicBezTo>
                  <a:moveTo>
                    <a:pt x="368" y="545"/>
                  </a:moveTo>
                  <a:cubicBezTo>
                    <a:pt x="366" y="545"/>
                    <a:pt x="364" y="544"/>
                    <a:pt x="362" y="542"/>
                  </a:cubicBezTo>
                  <a:cubicBezTo>
                    <a:pt x="353" y="533"/>
                    <a:pt x="353" y="533"/>
                    <a:pt x="353" y="533"/>
                  </a:cubicBezTo>
                  <a:cubicBezTo>
                    <a:pt x="349" y="529"/>
                    <a:pt x="349" y="523"/>
                    <a:pt x="353" y="520"/>
                  </a:cubicBezTo>
                  <a:cubicBezTo>
                    <a:pt x="355" y="518"/>
                    <a:pt x="357" y="517"/>
                    <a:pt x="359" y="517"/>
                  </a:cubicBezTo>
                  <a:cubicBezTo>
                    <a:pt x="362" y="517"/>
                    <a:pt x="364" y="518"/>
                    <a:pt x="366" y="520"/>
                  </a:cubicBezTo>
                  <a:cubicBezTo>
                    <a:pt x="375" y="529"/>
                    <a:pt x="375" y="529"/>
                    <a:pt x="375" y="529"/>
                  </a:cubicBezTo>
                  <a:cubicBezTo>
                    <a:pt x="378" y="533"/>
                    <a:pt x="378" y="539"/>
                    <a:pt x="375" y="542"/>
                  </a:cubicBezTo>
                  <a:cubicBezTo>
                    <a:pt x="373" y="544"/>
                    <a:pt x="371" y="545"/>
                    <a:pt x="368" y="545"/>
                  </a:cubicBezTo>
                  <a:cubicBezTo>
                    <a:pt x="368" y="545"/>
                    <a:pt x="368" y="545"/>
                    <a:pt x="368" y="545"/>
                  </a:cubicBezTo>
                  <a:moveTo>
                    <a:pt x="258" y="545"/>
                  </a:moveTo>
                  <a:cubicBezTo>
                    <a:pt x="258" y="545"/>
                    <a:pt x="258" y="545"/>
                    <a:pt x="258" y="545"/>
                  </a:cubicBezTo>
                  <a:cubicBezTo>
                    <a:pt x="253" y="545"/>
                    <a:pt x="249" y="541"/>
                    <a:pt x="249" y="536"/>
                  </a:cubicBezTo>
                  <a:cubicBezTo>
                    <a:pt x="249" y="533"/>
                    <a:pt x="250" y="531"/>
                    <a:pt x="251" y="529"/>
                  </a:cubicBezTo>
                  <a:cubicBezTo>
                    <a:pt x="261" y="520"/>
                    <a:pt x="261" y="520"/>
                    <a:pt x="261" y="520"/>
                  </a:cubicBezTo>
                  <a:cubicBezTo>
                    <a:pt x="263" y="518"/>
                    <a:pt x="265" y="517"/>
                    <a:pt x="267" y="517"/>
                  </a:cubicBezTo>
                  <a:cubicBezTo>
                    <a:pt x="270" y="517"/>
                    <a:pt x="272" y="518"/>
                    <a:pt x="274" y="520"/>
                  </a:cubicBezTo>
                  <a:cubicBezTo>
                    <a:pt x="277" y="523"/>
                    <a:pt x="277" y="529"/>
                    <a:pt x="274" y="533"/>
                  </a:cubicBezTo>
                  <a:cubicBezTo>
                    <a:pt x="274" y="533"/>
                    <a:pt x="274" y="533"/>
                    <a:pt x="274" y="533"/>
                  </a:cubicBezTo>
                  <a:cubicBezTo>
                    <a:pt x="264" y="542"/>
                    <a:pt x="264" y="542"/>
                    <a:pt x="264" y="542"/>
                  </a:cubicBezTo>
                  <a:cubicBezTo>
                    <a:pt x="263" y="544"/>
                    <a:pt x="260" y="545"/>
                    <a:pt x="258" y="545"/>
                  </a:cubicBezTo>
                  <a:moveTo>
                    <a:pt x="222" y="489"/>
                  </a:moveTo>
                  <a:cubicBezTo>
                    <a:pt x="217" y="489"/>
                    <a:pt x="213" y="485"/>
                    <a:pt x="213" y="480"/>
                  </a:cubicBezTo>
                  <a:cubicBezTo>
                    <a:pt x="213" y="475"/>
                    <a:pt x="217" y="471"/>
                    <a:pt x="222" y="471"/>
                  </a:cubicBezTo>
                  <a:cubicBezTo>
                    <a:pt x="248" y="471"/>
                    <a:pt x="248" y="471"/>
                    <a:pt x="248" y="471"/>
                  </a:cubicBezTo>
                  <a:cubicBezTo>
                    <a:pt x="253" y="471"/>
                    <a:pt x="257" y="475"/>
                    <a:pt x="257" y="480"/>
                  </a:cubicBezTo>
                  <a:cubicBezTo>
                    <a:pt x="257" y="485"/>
                    <a:pt x="253" y="489"/>
                    <a:pt x="248" y="489"/>
                  </a:cubicBezTo>
                  <a:cubicBezTo>
                    <a:pt x="222" y="489"/>
                    <a:pt x="222" y="489"/>
                    <a:pt x="222" y="489"/>
                  </a:cubicBezTo>
                  <a:moveTo>
                    <a:pt x="378" y="489"/>
                  </a:moveTo>
                  <a:cubicBezTo>
                    <a:pt x="373" y="489"/>
                    <a:pt x="369" y="485"/>
                    <a:pt x="369" y="480"/>
                  </a:cubicBezTo>
                  <a:cubicBezTo>
                    <a:pt x="369" y="475"/>
                    <a:pt x="373" y="471"/>
                    <a:pt x="378" y="471"/>
                  </a:cubicBezTo>
                  <a:cubicBezTo>
                    <a:pt x="405" y="471"/>
                    <a:pt x="405" y="471"/>
                    <a:pt x="405" y="471"/>
                  </a:cubicBezTo>
                  <a:cubicBezTo>
                    <a:pt x="410" y="471"/>
                    <a:pt x="414" y="475"/>
                    <a:pt x="414" y="480"/>
                  </a:cubicBezTo>
                  <a:cubicBezTo>
                    <a:pt x="414" y="485"/>
                    <a:pt x="410" y="489"/>
                    <a:pt x="405" y="489"/>
                  </a:cubicBezTo>
                  <a:cubicBezTo>
                    <a:pt x="404" y="489"/>
                    <a:pt x="404" y="489"/>
                    <a:pt x="404" y="489"/>
                  </a:cubicBezTo>
                  <a:cubicBezTo>
                    <a:pt x="378" y="489"/>
                    <a:pt x="378" y="489"/>
                    <a:pt x="378" y="489"/>
                  </a:cubicBezTo>
                  <a:moveTo>
                    <a:pt x="313" y="528"/>
                  </a:moveTo>
                  <a:cubicBezTo>
                    <a:pt x="287" y="528"/>
                    <a:pt x="265" y="507"/>
                    <a:pt x="265" y="480"/>
                  </a:cubicBezTo>
                  <a:cubicBezTo>
                    <a:pt x="265" y="454"/>
                    <a:pt x="287" y="432"/>
                    <a:pt x="313" y="432"/>
                  </a:cubicBezTo>
                  <a:cubicBezTo>
                    <a:pt x="340" y="432"/>
                    <a:pt x="361" y="454"/>
                    <a:pt x="361" y="480"/>
                  </a:cubicBezTo>
                  <a:cubicBezTo>
                    <a:pt x="361" y="507"/>
                    <a:pt x="340" y="528"/>
                    <a:pt x="313" y="528"/>
                  </a:cubicBezTo>
                  <a:moveTo>
                    <a:pt x="267" y="443"/>
                  </a:moveTo>
                  <a:cubicBezTo>
                    <a:pt x="265" y="443"/>
                    <a:pt x="262" y="442"/>
                    <a:pt x="261" y="441"/>
                  </a:cubicBezTo>
                  <a:cubicBezTo>
                    <a:pt x="251" y="431"/>
                    <a:pt x="251" y="431"/>
                    <a:pt x="251" y="431"/>
                  </a:cubicBezTo>
                  <a:cubicBezTo>
                    <a:pt x="248" y="428"/>
                    <a:pt x="248" y="422"/>
                    <a:pt x="252" y="419"/>
                  </a:cubicBezTo>
                  <a:cubicBezTo>
                    <a:pt x="253" y="417"/>
                    <a:pt x="256" y="416"/>
                    <a:pt x="258" y="416"/>
                  </a:cubicBezTo>
                  <a:cubicBezTo>
                    <a:pt x="260" y="416"/>
                    <a:pt x="263" y="417"/>
                    <a:pt x="264" y="419"/>
                  </a:cubicBezTo>
                  <a:cubicBezTo>
                    <a:pt x="274" y="428"/>
                    <a:pt x="274" y="428"/>
                    <a:pt x="274" y="428"/>
                  </a:cubicBezTo>
                  <a:cubicBezTo>
                    <a:pt x="277" y="431"/>
                    <a:pt x="277" y="437"/>
                    <a:pt x="274" y="441"/>
                  </a:cubicBezTo>
                  <a:cubicBezTo>
                    <a:pt x="272" y="442"/>
                    <a:pt x="270" y="443"/>
                    <a:pt x="267" y="443"/>
                  </a:cubicBezTo>
                  <a:cubicBezTo>
                    <a:pt x="267" y="443"/>
                    <a:pt x="267" y="443"/>
                    <a:pt x="267" y="443"/>
                  </a:cubicBezTo>
                  <a:moveTo>
                    <a:pt x="67" y="137"/>
                  </a:moveTo>
                  <a:cubicBezTo>
                    <a:pt x="41" y="235"/>
                    <a:pt x="41" y="235"/>
                    <a:pt x="41" y="235"/>
                  </a:cubicBezTo>
                  <a:cubicBezTo>
                    <a:pt x="40" y="261"/>
                    <a:pt x="44" y="288"/>
                    <a:pt x="53" y="313"/>
                  </a:cubicBezTo>
                  <a:cubicBezTo>
                    <a:pt x="66" y="353"/>
                    <a:pt x="43" y="674"/>
                    <a:pt x="43" y="674"/>
                  </a:cubicBezTo>
                  <a:cubicBezTo>
                    <a:pt x="43" y="674"/>
                    <a:pt x="37" y="678"/>
                    <a:pt x="26" y="684"/>
                  </a:cubicBezTo>
                  <a:cubicBezTo>
                    <a:pt x="26" y="684"/>
                    <a:pt x="26" y="684"/>
                    <a:pt x="26" y="684"/>
                  </a:cubicBezTo>
                  <a:cubicBezTo>
                    <a:pt x="24" y="709"/>
                    <a:pt x="22" y="727"/>
                    <a:pt x="18" y="736"/>
                  </a:cubicBezTo>
                  <a:cubicBezTo>
                    <a:pt x="10" y="756"/>
                    <a:pt x="4" y="791"/>
                    <a:pt x="0" y="825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0" y="911"/>
                    <a:pt x="50" y="961"/>
                    <a:pt x="111" y="961"/>
                  </a:cubicBezTo>
                  <a:cubicBezTo>
                    <a:pt x="627" y="961"/>
                    <a:pt x="627" y="961"/>
                    <a:pt x="627" y="961"/>
                  </a:cubicBezTo>
                  <a:cubicBezTo>
                    <a:pt x="627" y="961"/>
                    <a:pt x="627" y="961"/>
                    <a:pt x="627" y="961"/>
                  </a:cubicBezTo>
                  <a:cubicBezTo>
                    <a:pt x="626" y="961"/>
                    <a:pt x="626" y="961"/>
                    <a:pt x="626" y="961"/>
                  </a:cubicBezTo>
                  <a:cubicBezTo>
                    <a:pt x="626" y="452"/>
                    <a:pt x="626" y="452"/>
                    <a:pt x="626" y="452"/>
                  </a:cubicBezTo>
                  <a:cubicBezTo>
                    <a:pt x="616" y="462"/>
                    <a:pt x="599" y="475"/>
                    <a:pt x="575" y="475"/>
                  </a:cubicBezTo>
                  <a:cubicBezTo>
                    <a:pt x="556" y="475"/>
                    <a:pt x="534" y="467"/>
                    <a:pt x="508" y="447"/>
                  </a:cubicBezTo>
                  <a:cubicBezTo>
                    <a:pt x="490" y="433"/>
                    <a:pt x="473" y="417"/>
                    <a:pt x="456" y="401"/>
                  </a:cubicBezTo>
                  <a:cubicBezTo>
                    <a:pt x="455" y="400"/>
                    <a:pt x="454" y="399"/>
                    <a:pt x="453" y="398"/>
                  </a:cubicBezTo>
                  <a:cubicBezTo>
                    <a:pt x="449" y="410"/>
                    <a:pt x="448" y="418"/>
                    <a:pt x="450" y="420"/>
                  </a:cubicBezTo>
                  <a:cubicBezTo>
                    <a:pt x="451" y="420"/>
                    <a:pt x="451" y="420"/>
                    <a:pt x="451" y="420"/>
                  </a:cubicBezTo>
                  <a:cubicBezTo>
                    <a:pt x="449" y="420"/>
                    <a:pt x="434" y="415"/>
                    <a:pt x="421" y="410"/>
                  </a:cubicBezTo>
                  <a:cubicBezTo>
                    <a:pt x="420" y="410"/>
                    <a:pt x="419" y="409"/>
                    <a:pt x="419" y="409"/>
                  </a:cubicBezTo>
                  <a:cubicBezTo>
                    <a:pt x="411" y="424"/>
                    <a:pt x="405" y="439"/>
                    <a:pt x="404" y="454"/>
                  </a:cubicBezTo>
                  <a:cubicBezTo>
                    <a:pt x="376" y="430"/>
                    <a:pt x="376" y="430"/>
                    <a:pt x="376" y="430"/>
                  </a:cubicBezTo>
                  <a:cubicBezTo>
                    <a:pt x="376" y="431"/>
                    <a:pt x="375" y="431"/>
                    <a:pt x="375" y="431"/>
                  </a:cubicBezTo>
                  <a:cubicBezTo>
                    <a:pt x="366" y="441"/>
                    <a:pt x="366" y="441"/>
                    <a:pt x="366" y="441"/>
                  </a:cubicBezTo>
                  <a:cubicBezTo>
                    <a:pt x="364" y="442"/>
                    <a:pt x="362" y="443"/>
                    <a:pt x="359" y="443"/>
                  </a:cubicBezTo>
                  <a:cubicBezTo>
                    <a:pt x="359" y="443"/>
                    <a:pt x="359" y="443"/>
                    <a:pt x="359" y="443"/>
                  </a:cubicBezTo>
                  <a:cubicBezTo>
                    <a:pt x="354" y="443"/>
                    <a:pt x="350" y="439"/>
                    <a:pt x="350" y="434"/>
                  </a:cubicBezTo>
                  <a:cubicBezTo>
                    <a:pt x="350" y="432"/>
                    <a:pt x="351" y="430"/>
                    <a:pt x="353" y="428"/>
                  </a:cubicBezTo>
                  <a:cubicBezTo>
                    <a:pt x="362" y="419"/>
                    <a:pt x="362" y="419"/>
                    <a:pt x="362" y="419"/>
                  </a:cubicBezTo>
                  <a:cubicBezTo>
                    <a:pt x="362" y="419"/>
                    <a:pt x="362" y="418"/>
                    <a:pt x="362" y="418"/>
                  </a:cubicBezTo>
                  <a:cubicBezTo>
                    <a:pt x="325" y="386"/>
                    <a:pt x="325" y="386"/>
                    <a:pt x="325" y="386"/>
                  </a:cubicBezTo>
                  <a:cubicBezTo>
                    <a:pt x="319" y="382"/>
                    <a:pt x="319" y="382"/>
                    <a:pt x="319" y="382"/>
                  </a:cubicBezTo>
                  <a:cubicBezTo>
                    <a:pt x="321" y="383"/>
                    <a:pt x="322" y="385"/>
                    <a:pt x="322" y="388"/>
                  </a:cubicBezTo>
                  <a:cubicBezTo>
                    <a:pt x="322" y="388"/>
                    <a:pt x="322" y="389"/>
                    <a:pt x="322" y="389"/>
                  </a:cubicBezTo>
                  <a:cubicBezTo>
                    <a:pt x="322" y="415"/>
                    <a:pt x="322" y="415"/>
                    <a:pt x="322" y="415"/>
                  </a:cubicBezTo>
                  <a:cubicBezTo>
                    <a:pt x="322" y="420"/>
                    <a:pt x="318" y="424"/>
                    <a:pt x="313" y="424"/>
                  </a:cubicBezTo>
                  <a:cubicBezTo>
                    <a:pt x="308" y="424"/>
                    <a:pt x="304" y="420"/>
                    <a:pt x="304" y="415"/>
                  </a:cubicBezTo>
                  <a:cubicBezTo>
                    <a:pt x="304" y="389"/>
                    <a:pt x="304" y="389"/>
                    <a:pt x="304" y="389"/>
                  </a:cubicBezTo>
                  <a:cubicBezTo>
                    <a:pt x="304" y="384"/>
                    <a:pt x="308" y="380"/>
                    <a:pt x="313" y="379"/>
                  </a:cubicBezTo>
                  <a:cubicBezTo>
                    <a:pt x="313" y="379"/>
                    <a:pt x="313" y="379"/>
                    <a:pt x="313" y="379"/>
                  </a:cubicBezTo>
                  <a:cubicBezTo>
                    <a:pt x="315" y="379"/>
                    <a:pt x="317" y="380"/>
                    <a:pt x="318" y="381"/>
                  </a:cubicBezTo>
                  <a:cubicBezTo>
                    <a:pt x="235" y="317"/>
                    <a:pt x="235" y="317"/>
                    <a:pt x="235" y="317"/>
                  </a:cubicBezTo>
                  <a:cubicBezTo>
                    <a:pt x="119" y="221"/>
                    <a:pt x="119" y="221"/>
                    <a:pt x="119" y="221"/>
                  </a:cubicBezTo>
                  <a:cubicBezTo>
                    <a:pt x="119" y="221"/>
                    <a:pt x="106" y="198"/>
                    <a:pt x="95" y="192"/>
                  </a:cubicBezTo>
                  <a:cubicBezTo>
                    <a:pt x="84" y="185"/>
                    <a:pt x="67" y="137"/>
                    <a:pt x="67" y="137"/>
                  </a:cubicBezTo>
                  <a:moveTo>
                    <a:pt x="626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22" y="39"/>
                    <a:pt x="222" y="39"/>
                    <a:pt x="222" y="39"/>
                  </a:cubicBezTo>
                  <a:cubicBezTo>
                    <a:pt x="222" y="39"/>
                    <a:pt x="222" y="40"/>
                    <a:pt x="223" y="42"/>
                  </a:cubicBezTo>
                  <a:cubicBezTo>
                    <a:pt x="440" y="42"/>
                    <a:pt x="440" y="42"/>
                    <a:pt x="440" y="42"/>
                  </a:cubicBezTo>
                  <a:cubicBezTo>
                    <a:pt x="471" y="42"/>
                    <a:pt x="496" y="67"/>
                    <a:pt x="496" y="98"/>
                  </a:cubicBezTo>
                  <a:cubicBezTo>
                    <a:pt x="496" y="129"/>
                    <a:pt x="471" y="154"/>
                    <a:pt x="440" y="154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504" y="313"/>
                    <a:pt x="504" y="313"/>
                    <a:pt x="504" y="313"/>
                  </a:cubicBezTo>
                  <a:cubicBezTo>
                    <a:pt x="504" y="313"/>
                    <a:pt x="504" y="313"/>
                    <a:pt x="504" y="313"/>
                  </a:cubicBezTo>
                  <a:cubicBezTo>
                    <a:pt x="505" y="313"/>
                    <a:pt x="505" y="314"/>
                    <a:pt x="506" y="314"/>
                  </a:cubicBezTo>
                  <a:cubicBezTo>
                    <a:pt x="508" y="316"/>
                    <a:pt x="510" y="318"/>
                    <a:pt x="506" y="324"/>
                  </a:cubicBezTo>
                  <a:cubicBezTo>
                    <a:pt x="508" y="324"/>
                    <a:pt x="509" y="325"/>
                    <a:pt x="510" y="326"/>
                  </a:cubicBezTo>
                  <a:cubicBezTo>
                    <a:pt x="527" y="335"/>
                    <a:pt x="550" y="345"/>
                    <a:pt x="571" y="346"/>
                  </a:cubicBezTo>
                  <a:cubicBezTo>
                    <a:pt x="583" y="347"/>
                    <a:pt x="603" y="361"/>
                    <a:pt x="626" y="379"/>
                  </a:cubicBezTo>
                  <a:cubicBezTo>
                    <a:pt x="626" y="0"/>
                    <a:pt x="626" y="0"/>
                    <a:pt x="626" y="0"/>
                  </a:cubicBezTo>
                </a:path>
              </a:pathLst>
            </a:custGeom>
            <a:solidFill>
              <a:srgbClr val="498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íş1îdè"/>
            <p:cNvSpPr/>
            <p:nvPr/>
          </p:nvSpPr>
          <p:spPr bwMode="auto">
            <a:xfrm>
              <a:off x="7826376" y="2632075"/>
              <a:ext cx="877888" cy="1343025"/>
            </a:xfrm>
            <a:custGeom>
              <a:avLst/>
              <a:gdLst>
                <a:gd name="T0" fmla="*/ 281 w 627"/>
                <a:gd name="T1" fmla="*/ 537 h 961"/>
                <a:gd name="T2" fmla="*/ 290 w 627"/>
                <a:gd name="T3" fmla="*/ 538 h 961"/>
                <a:gd name="T4" fmla="*/ 298 w 627"/>
                <a:gd name="T5" fmla="*/ 541 h 961"/>
                <a:gd name="T6" fmla="*/ 295 w 627"/>
                <a:gd name="T7" fmla="*/ 553 h 961"/>
                <a:gd name="T8" fmla="*/ 303 w 627"/>
                <a:gd name="T9" fmla="*/ 560 h 961"/>
                <a:gd name="T10" fmla="*/ 296 w 627"/>
                <a:gd name="T11" fmla="*/ 564 h 961"/>
                <a:gd name="T12" fmla="*/ 286 w 627"/>
                <a:gd name="T13" fmla="*/ 572 h 961"/>
                <a:gd name="T14" fmla="*/ 281 w 627"/>
                <a:gd name="T15" fmla="*/ 561 h 961"/>
                <a:gd name="T16" fmla="*/ 273 w 627"/>
                <a:gd name="T17" fmla="*/ 565 h 961"/>
                <a:gd name="T18" fmla="*/ 271 w 627"/>
                <a:gd name="T19" fmla="*/ 556 h 961"/>
                <a:gd name="T20" fmla="*/ 269 w 627"/>
                <a:gd name="T21" fmla="*/ 543 h 961"/>
                <a:gd name="T22" fmla="*/ 281 w 627"/>
                <a:gd name="T23" fmla="*/ 545 h 961"/>
                <a:gd name="T24" fmla="*/ 336 w 627"/>
                <a:gd name="T25" fmla="*/ 537 h 961"/>
                <a:gd name="T26" fmla="*/ 345 w 627"/>
                <a:gd name="T27" fmla="*/ 538 h 961"/>
                <a:gd name="T28" fmla="*/ 353 w 627"/>
                <a:gd name="T29" fmla="*/ 541 h 961"/>
                <a:gd name="T30" fmla="*/ 349 w 627"/>
                <a:gd name="T31" fmla="*/ 553 h 961"/>
                <a:gd name="T32" fmla="*/ 357 w 627"/>
                <a:gd name="T33" fmla="*/ 562 h 961"/>
                <a:gd name="T34" fmla="*/ 351 w 627"/>
                <a:gd name="T35" fmla="*/ 564 h 961"/>
                <a:gd name="T36" fmla="*/ 341 w 627"/>
                <a:gd name="T37" fmla="*/ 572 h 961"/>
                <a:gd name="T38" fmla="*/ 336 w 627"/>
                <a:gd name="T39" fmla="*/ 561 h 961"/>
                <a:gd name="T40" fmla="*/ 328 w 627"/>
                <a:gd name="T41" fmla="*/ 565 h 961"/>
                <a:gd name="T42" fmla="*/ 324 w 627"/>
                <a:gd name="T43" fmla="*/ 562 h 961"/>
                <a:gd name="T44" fmla="*/ 325 w 627"/>
                <a:gd name="T45" fmla="*/ 549 h 961"/>
                <a:gd name="T46" fmla="*/ 330 w 627"/>
                <a:gd name="T47" fmla="*/ 541 h 961"/>
                <a:gd name="T48" fmla="*/ 308 w 627"/>
                <a:gd name="T49" fmla="*/ 500 h 961"/>
                <a:gd name="T50" fmla="*/ 318 w 627"/>
                <a:gd name="T51" fmla="*/ 500 h 961"/>
                <a:gd name="T52" fmla="*/ 323 w 627"/>
                <a:gd name="T53" fmla="*/ 503 h 961"/>
                <a:gd name="T54" fmla="*/ 330 w 627"/>
                <a:gd name="T55" fmla="*/ 505 h 961"/>
                <a:gd name="T56" fmla="*/ 328 w 627"/>
                <a:gd name="T57" fmla="*/ 518 h 961"/>
                <a:gd name="T58" fmla="*/ 326 w 627"/>
                <a:gd name="T59" fmla="*/ 527 h 961"/>
                <a:gd name="T60" fmla="*/ 318 w 627"/>
                <a:gd name="T61" fmla="*/ 530 h 961"/>
                <a:gd name="T62" fmla="*/ 308 w 627"/>
                <a:gd name="T63" fmla="*/ 530 h 961"/>
                <a:gd name="T64" fmla="*/ 300 w 627"/>
                <a:gd name="T65" fmla="*/ 527 h 961"/>
                <a:gd name="T66" fmla="*/ 298 w 627"/>
                <a:gd name="T67" fmla="*/ 518 h 961"/>
                <a:gd name="T68" fmla="*/ 296 w 627"/>
                <a:gd name="T69" fmla="*/ 505 h 961"/>
                <a:gd name="T70" fmla="*/ 308 w 627"/>
                <a:gd name="T71" fmla="*/ 507 h 961"/>
                <a:gd name="T72" fmla="*/ 318 w 627"/>
                <a:gd name="T73" fmla="*/ 389 h 961"/>
                <a:gd name="T74" fmla="*/ 421 w 627"/>
                <a:gd name="T75" fmla="*/ 460 h 961"/>
                <a:gd name="T76" fmla="*/ 370 w 627"/>
                <a:gd name="T77" fmla="*/ 524 h 961"/>
                <a:gd name="T78" fmla="*/ 363 w 627"/>
                <a:gd name="T79" fmla="*/ 506 h 961"/>
                <a:gd name="T80" fmla="*/ 378 w 627"/>
                <a:gd name="T81" fmla="*/ 505 h 961"/>
                <a:gd name="T82" fmla="*/ 370 w 627"/>
                <a:gd name="T83" fmla="*/ 438 h 961"/>
                <a:gd name="T84" fmla="*/ 361 w 627"/>
                <a:gd name="T85" fmla="*/ 433 h 961"/>
                <a:gd name="T86" fmla="*/ 269 w 627"/>
                <a:gd name="T87" fmla="*/ 446 h 961"/>
                <a:gd name="T88" fmla="*/ 257 w 627"/>
                <a:gd name="T89" fmla="*/ 453 h 961"/>
                <a:gd name="T90" fmla="*/ 222 w 627"/>
                <a:gd name="T91" fmla="*/ 485 h 961"/>
                <a:gd name="T92" fmla="*/ 263 w 627"/>
                <a:gd name="T93" fmla="*/ 506 h 961"/>
                <a:gd name="T94" fmla="*/ 249 w 627"/>
                <a:gd name="T95" fmla="*/ 524 h 961"/>
                <a:gd name="T96" fmla="*/ 249 w 627"/>
                <a:gd name="T97" fmla="*/ 434 h 961"/>
                <a:gd name="T98" fmla="*/ 515 w 627"/>
                <a:gd name="T99" fmla="*/ 0 h 961"/>
                <a:gd name="T100" fmla="*/ 0 w 627"/>
                <a:gd name="T101" fmla="*/ 961 h 961"/>
                <a:gd name="T102" fmla="*/ 627 w 627"/>
                <a:gd name="T103" fmla="*/ 112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7" h="961">
                  <a:moveTo>
                    <a:pt x="281" y="545"/>
                  </a:moveTo>
                  <a:cubicBezTo>
                    <a:pt x="281" y="538"/>
                    <a:pt x="281" y="538"/>
                    <a:pt x="281" y="538"/>
                  </a:cubicBezTo>
                  <a:cubicBezTo>
                    <a:pt x="281" y="537"/>
                    <a:pt x="281" y="537"/>
                    <a:pt x="281" y="537"/>
                  </a:cubicBezTo>
                  <a:cubicBezTo>
                    <a:pt x="281" y="535"/>
                    <a:pt x="283" y="533"/>
                    <a:pt x="286" y="533"/>
                  </a:cubicBezTo>
                  <a:cubicBezTo>
                    <a:pt x="286" y="533"/>
                    <a:pt x="286" y="533"/>
                    <a:pt x="286" y="533"/>
                  </a:cubicBezTo>
                  <a:cubicBezTo>
                    <a:pt x="289" y="533"/>
                    <a:pt x="291" y="536"/>
                    <a:pt x="290" y="538"/>
                  </a:cubicBezTo>
                  <a:cubicBezTo>
                    <a:pt x="290" y="545"/>
                    <a:pt x="290" y="545"/>
                    <a:pt x="290" y="545"/>
                  </a:cubicBezTo>
                  <a:cubicBezTo>
                    <a:pt x="296" y="541"/>
                    <a:pt x="296" y="541"/>
                    <a:pt x="296" y="541"/>
                  </a:cubicBezTo>
                  <a:cubicBezTo>
                    <a:pt x="297" y="541"/>
                    <a:pt x="298" y="541"/>
                    <a:pt x="298" y="541"/>
                  </a:cubicBezTo>
                  <a:cubicBezTo>
                    <a:pt x="300" y="541"/>
                    <a:pt x="302" y="541"/>
                    <a:pt x="302" y="543"/>
                  </a:cubicBezTo>
                  <a:cubicBezTo>
                    <a:pt x="304" y="545"/>
                    <a:pt x="303" y="548"/>
                    <a:pt x="301" y="549"/>
                  </a:cubicBezTo>
                  <a:cubicBezTo>
                    <a:pt x="295" y="553"/>
                    <a:pt x="295" y="553"/>
                    <a:pt x="295" y="553"/>
                  </a:cubicBezTo>
                  <a:cubicBezTo>
                    <a:pt x="301" y="556"/>
                    <a:pt x="301" y="556"/>
                    <a:pt x="301" y="556"/>
                  </a:cubicBezTo>
                  <a:cubicBezTo>
                    <a:pt x="301" y="556"/>
                    <a:pt x="301" y="556"/>
                    <a:pt x="301" y="556"/>
                  </a:cubicBezTo>
                  <a:cubicBezTo>
                    <a:pt x="302" y="557"/>
                    <a:pt x="303" y="558"/>
                    <a:pt x="303" y="560"/>
                  </a:cubicBezTo>
                  <a:cubicBezTo>
                    <a:pt x="303" y="563"/>
                    <a:pt x="301" y="565"/>
                    <a:pt x="299" y="565"/>
                  </a:cubicBezTo>
                  <a:cubicBezTo>
                    <a:pt x="298" y="565"/>
                    <a:pt x="298" y="565"/>
                    <a:pt x="298" y="565"/>
                  </a:cubicBezTo>
                  <a:cubicBezTo>
                    <a:pt x="298" y="565"/>
                    <a:pt x="297" y="564"/>
                    <a:pt x="296" y="564"/>
                  </a:cubicBezTo>
                  <a:cubicBezTo>
                    <a:pt x="290" y="561"/>
                    <a:pt x="290" y="561"/>
                    <a:pt x="290" y="561"/>
                  </a:cubicBezTo>
                  <a:cubicBezTo>
                    <a:pt x="290" y="567"/>
                    <a:pt x="290" y="567"/>
                    <a:pt x="290" y="567"/>
                  </a:cubicBezTo>
                  <a:cubicBezTo>
                    <a:pt x="290" y="570"/>
                    <a:pt x="288" y="571"/>
                    <a:pt x="286" y="572"/>
                  </a:cubicBezTo>
                  <a:cubicBezTo>
                    <a:pt x="286" y="572"/>
                    <a:pt x="286" y="572"/>
                    <a:pt x="286" y="572"/>
                  </a:cubicBezTo>
                  <a:cubicBezTo>
                    <a:pt x="284" y="572"/>
                    <a:pt x="282" y="570"/>
                    <a:pt x="281" y="567"/>
                  </a:cubicBezTo>
                  <a:cubicBezTo>
                    <a:pt x="281" y="561"/>
                    <a:pt x="281" y="561"/>
                    <a:pt x="281" y="561"/>
                  </a:cubicBezTo>
                  <a:cubicBezTo>
                    <a:pt x="276" y="564"/>
                    <a:pt x="276" y="564"/>
                    <a:pt x="276" y="564"/>
                  </a:cubicBezTo>
                  <a:cubicBezTo>
                    <a:pt x="275" y="564"/>
                    <a:pt x="274" y="565"/>
                    <a:pt x="273" y="565"/>
                  </a:cubicBezTo>
                  <a:cubicBezTo>
                    <a:pt x="273" y="565"/>
                    <a:pt x="273" y="565"/>
                    <a:pt x="273" y="565"/>
                  </a:cubicBezTo>
                  <a:cubicBezTo>
                    <a:pt x="272" y="565"/>
                    <a:pt x="270" y="564"/>
                    <a:pt x="269" y="562"/>
                  </a:cubicBezTo>
                  <a:cubicBezTo>
                    <a:pt x="269" y="562"/>
                    <a:pt x="269" y="562"/>
                    <a:pt x="269" y="562"/>
                  </a:cubicBezTo>
                  <a:cubicBezTo>
                    <a:pt x="268" y="560"/>
                    <a:pt x="269" y="557"/>
                    <a:pt x="271" y="556"/>
                  </a:cubicBezTo>
                  <a:cubicBezTo>
                    <a:pt x="277" y="553"/>
                    <a:pt x="277" y="553"/>
                    <a:pt x="277" y="553"/>
                  </a:cubicBezTo>
                  <a:cubicBezTo>
                    <a:pt x="271" y="549"/>
                    <a:pt x="271" y="549"/>
                    <a:pt x="271" y="549"/>
                  </a:cubicBezTo>
                  <a:cubicBezTo>
                    <a:pt x="269" y="548"/>
                    <a:pt x="268" y="545"/>
                    <a:pt x="269" y="543"/>
                  </a:cubicBezTo>
                  <a:cubicBezTo>
                    <a:pt x="270" y="542"/>
                    <a:pt x="272" y="541"/>
                    <a:pt x="273" y="541"/>
                  </a:cubicBezTo>
                  <a:cubicBezTo>
                    <a:pt x="274" y="541"/>
                    <a:pt x="275" y="541"/>
                    <a:pt x="275" y="541"/>
                  </a:cubicBezTo>
                  <a:cubicBezTo>
                    <a:pt x="281" y="545"/>
                    <a:pt x="281" y="545"/>
                    <a:pt x="281" y="545"/>
                  </a:cubicBezTo>
                  <a:moveTo>
                    <a:pt x="336" y="545"/>
                  </a:moveTo>
                  <a:cubicBezTo>
                    <a:pt x="336" y="538"/>
                    <a:pt x="336" y="538"/>
                    <a:pt x="336" y="538"/>
                  </a:cubicBezTo>
                  <a:cubicBezTo>
                    <a:pt x="336" y="537"/>
                    <a:pt x="336" y="537"/>
                    <a:pt x="336" y="537"/>
                  </a:cubicBezTo>
                  <a:cubicBezTo>
                    <a:pt x="336" y="535"/>
                    <a:pt x="338" y="533"/>
                    <a:pt x="340" y="533"/>
                  </a:cubicBezTo>
                  <a:cubicBezTo>
                    <a:pt x="340" y="533"/>
                    <a:pt x="341" y="533"/>
                    <a:pt x="341" y="533"/>
                  </a:cubicBezTo>
                  <a:cubicBezTo>
                    <a:pt x="343" y="533"/>
                    <a:pt x="345" y="536"/>
                    <a:pt x="345" y="538"/>
                  </a:cubicBezTo>
                  <a:cubicBezTo>
                    <a:pt x="345" y="545"/>
                    <a:pt x="345" y="545"/>
                    <a:pt x="345" y="545"/>
                  </a:cubicBezTo>
                  <a:cubicBezTo>
                    <a:pt x="351" y="541"/>
                    <a:pt x="351" y="541"/>
                    <a:pt x="351" y="541"/>
                  </a:cubicBezTo>
                  <a:cubicBezTo>
                    <a:pt x="351" y="541"/>
                    <a:pt x="352" y="541"/>
                    <a:pt x="353" y="541"/>
                  </a:cubicBezTo>
                  <a:cubicBezTo>
                    <a:pt x="355" y="541"/>
                    <a:pt x="356" y="541"/>
                    <a:pt x="357" y="543"/>
                  </a:cubicBezTo>
                  <a:cubicBezTo>
                    <a:pt x="358" y="545"/>
                    <a:pt x="357" y="548"/>
                    <a:pt x="355" y="549"/>
                  </a:cubicBezTo>
                  <a:cubicBezTo>
                    <a:pt x="349" y="553"/>
                    <a:pt x="349" y="553"/>
                    <a:pt x="349" y="553"/>
                  </a:cubicBezTo>
                  <a:cubicBezTo>
                    <a:pt x="355" y="556"/>
                    <a:pt x="355" y="556"/>
                    <a:pt x="355" y="556"/>
                  </a:cubicBezTo>
                  <a:cubicBezTo>
                    <a:pt x="356" y="556"/>
                    <a:pt x="356" y="556"/>
                    <a:pt x="356" y="556"/>
                  </a:cubicBezTo>
                  <a:cubicBezTo>
                    <a:pt x="358" y="557"/>
                    <a:pt x="358" y="560"/>
                    <a:pt x="357" y="562"/>
                  </a:cubicBezTo>
                  <a:cubicBezTo>
                    <a:pt x="356" y="564"/>
                    <a:pt x="355" y="565"/>
                    <a:pt x="353" y="565"/>
                  </a:cubicBezTo>
                  <a:cubicBezTo>
                    <a:pt x="353" y="565"/>
                    <a:pt x="353" y="565"/>
                    <a:pt x="353" y="565"/>
                  </a:cubicBezTo>
                  <a:cubicBezTo>
                    <a:pt x="352" y="565"/>
                    <a:pt x="351" y="564"/>
                    <a:pt x="351" y="564"/>
                  </a:cubicBezTo>
                  <a:cubicBezTo>
                    <a:pt x="345" y="561"/>
                    <a:pt x="345" y="561"/>
                    <a:pt x="345" y="561"/>
                  </a:cubicBezTo>
                  <a:cubicBezTo>
                    <a:pt x="345" y="567"/>
                    <a:pt x="345" y="567"/>
                    <a:pt x="345" y="567"/>
                  </a:cubicBezTo>
                  <a:cubicBezTo>
                    <a:pt x="345" y="570"/>
                    <a:pt x="343" y="571"/>
                    <a:pt x="341" y="572"/>
                  </a:cubicBezTo>
                  <a:cubicBezTo>
                    <a:pt x="341" y="572"/>
                    <a:pt x="341" y="572"/>
                    <a:pt x="340" y="572"/>
                  </a:cubicBezTo>
                  <a:cubicBezTo>
                    <a:pt x="338" y="572"/>
                    <a:pt x="336" y="570"/>
                    <a:pt x="336" y="567"/>
                  </a:cubicBezTo>
                  <a:cubicBezTo>
                    <a:pt x="336" y="561"/>
                    <a:pt x="336" y="561"/>
                    <a:pt x="336" y="561"/>
                  </a:cubicBezTo>
                  <a:cubicBezTo>
                    <a:pt x="330" y="564"/>
                    <a:pt x="330" y="564"/>
                    <a:pt x="330" y="564"/>
                  </a:cubicBezTo>
                  <a:cubicBezTo>
                    <a:pt x="329" y="564"/>
                    <a:pt x="329" y="565"/>
                    <a:pt x="328" y="565"/>
                  </a:cubicBezTo>
                  <a:cubicBezTo>
                    <a:pt x="328" y="565"/>
                    <a:pt x="328" y="565"/>
                    <a:pt x="328" y="565"/>
                  </a:cubicBezTo>
                  <a:cubicBezTo>
                    <a:pt x="328" y="565"/>
                    <a:pt x="328" y="565"/>
                    <a:pt x="328" y="565"/>
                  </a:cubicBezTo>
                  <a:cubicBezTo>
                    <a:pt x="326" y="565"/>
                    <a:pt x="325" y="564"/>
                    <a:pt x="324" y="562"/>
                  </a:cubicBezTo>
                  <a:cubicBezTo>
                    <a:pt x="324" y="562"/>
                    <a:pt x="324" y="562"/>
                    <a:pt x="324" y="562"/>
                  </a:cubicBezTo>
                  <a:cubicBezTo>
                    <a:pt x="323" y="560"/>
                    <a:pt x="323" y="557"/>
                    <a:pt x="325" y="556"/>
                  </a:cubicBezTo>
                  <a:cubicBezTo>
                    <a:pt x="331" y="553"/>
                    <a:pt x="331" y="553"/>
                    <a:pt x="331" y="553"/>
                  </a:cubicBezTo>
                  <a:cubicBezTo>
                    <a:pt x="325" y="549"/>
                    <a:pt x="325" y="549"/>
                    <a:pt x="325" y="549"/>
                  </a:cubicBezTo>
                  <a:cubicBezTo>
                    <a:pt x="323" y="548"/>
                    <a:pt x="322" y="545"/>
                    <a:pt x="324" y="543"/>
                  </a:cubicBezTo>
                  <a:cubicBezTo>
                    <a:pt x="325" y="542"/>
                    <a:pt x="326" y="541"/>
                    <a:pt x="328" y="541"/>
                  </a:cubicBezTo>
                  <a:cubicBezTo>
                    <a:pt x="329" y="541"/>
                    <a:pt x="329" y="541"/>
                    <a:pt x="330" y="541"/>
                  </a:cubicBezTo>
                  <a:cubicBezTo>
                    <a:pt x="336" y="545"/>
                    <a:pt x="336" y="545"/>
                    <a:pt x="336" y="545"/>
                  </a:cubicBezTo>
                  <a:moveTo>
                    <a:pt x="308" y="507"/>
                  </a:moveTo>
                  <a:cubicBezTo>
                    <a:pt x="308" y="500"/>
                    <a:pt x="308" y="500"/>
                    <a:pt x="308" y="500"/>
                  </a:cubicBezTo>
                  <a:cubicBezTo>
                    <a:pt x="309" y="498"/>
                    <a:pt x="310" y="496"/>
                    <a:pt x="313" y="496"/>
                  </a:cubicBezTo>
                  <a:cubicBezTo>
                    <a:pt x="313" y="496"/>
                    <a:pt x="313" y="496"/>
                    <a:pt x="313" y="496"/>
                  </a:cubicBezTo>
                  <a:cubicBezTo>
                    <a:pt x="315" y="496"/>
                    <a:pt x="317" y="498"/>
                    <a:pt x="318" y="500"/>
                  </a:cubicBezTo>
                  <a:cubicBezTo>
                    <a:pt x="318" y="507"/>
                    <a:pt x="318" y="507"/>
                    <a:pt x="318" y="507"/>
                  </a:cubicBezTo>
                  <a:cubicBezTo>
                    <a:pt x="323" y="504"/>
                    <a:pt x="323" y="504"/>
                    <a:pt x="323" y="504"/>
                  </a:cubicBezTo>
                  <a:cubicBezTo>
                    <a:pt x="323" y="503"/>
                    <a:pt x="323" y="503"/>
                    <a:pt x="323" y="503"/>
                  </a:cubicBezTo>
                  <a:cubicBezTo>
                    <a:pt x="324" y="503"/>
                    <a:pt x="325" y="503"/>
                    <a:pt x="326" y="503"/>
                  </a:cubicBezTo>
                  <a:cubicBezTo>
                    <a:pt x="327" y="503"/>
                    <a:pt x="329" y="504"/>
                    <a:pt x="330" y="505"/>
                  </a:cubicBezTo>
                  <a:cubicBezTo>
                    <a:pt x="330" y="505"/>
                    <a:pt x="330" y="505"/>
                    <a:pt x="330" y="505"/>
                  </a:cubicBezTo>
                  <a:cubicBezTo>
                    <a:pt x="331" y="507"/>
                    <a:pt x="330" y="510"/>
                    <a:pt x="328" y="511"/>
                  </a:cubicBezTo>
                  <a:cubicBezTo>
                    <a:pt x="322" y="515"/>
                    <a:pt x="322" y="515"/>
                    <a:pt x="322" y="515"/>
                  </a:cubicBezTo>
                  <a:cubicBezTo>
                    <a:pt x="328" y="518"/>
                    <a:pt x="328" y="518"/>
                    <a:pt x="328" y="518"/>
                  </a:cubicBezTo>
                  <a:cubicBezTo>
                    <a:pt x="328" y="518"/>
                    <a:pt x="328" y="518"/>
                    <a:pt x="328" y="518"/>
                  </a:cubicBezTo>
                  <a:cubicBezTo>
                    <a:pt x="329" y="519"/>
                    <a:pt x="330" y="521"/>
                    <a:pt x="330" y="522"/>
                  </a:cubicBezTo>
                  <a:cubicBezTo>
                    <a:pt x="330" y="525"/>
                    <a:pt x="328" y="527"/>
                    <a:pt x="326" y="527"/>
                  </a:cubicBezTo>
                  <a:cubicBezTo>
                    <a:pt x="325" y="527"/>
                    <a:pt x="324" y="527"/>
                    <a:pt x="323" y="526"/>
                  </a:cubicBezTo>
                  <a:cubicBezTo>
                    <a:pt x="318" y="523"/>
                    <a:pt x="318" y="523"/>
                    <a:pt x="318" y="523"/>
                  </a:cubicBezTo>
                  <a:cubicBezTo>
                    <a:pt x="318" y="530"/>
                    <a:pt x="318" y="530"/>
                    <a:pt x="318" y="530"/>
                  </a:cubicBezTo>
                  <a:cubicBezTo>
                    <a:pt x="317" y="532"/>
                    <a:pt x="316" y="533"/>
                    <a:pt x="313" y="534"/>
                  </a:cubicBezTo>
                  <a:cubicBezTo>
                    <a:pt x="313" y="534"/>
                    <a:pt x="313" y="534"/>
                    <a:pt x="313" y="534"/>
                  </a:cubicBezTo>
                  <a:cubicBezTo>
                    <a:pt x="311" y="534"/>
                    <a:pt x="309" y="532"/>
                    <a:pt x="308" y="530"/>
                  </a:cubicBezTo>
                  <a:cubicBezTo>
                    <a:pt x="308" y="523"/>
                    <a:pt x="308" y="523"/>
                    <a:pt x="308" y="523"/>
                  </a:cubicBezTo>
                  <a:cubicBezTo>
                    <a:pt x="303" y="526"/>
                    <a:pt x="303" y="526"/>
                    <a:pt x="303" y="526"/>
                  </a:cubicBezTo>
                  <a:cubicBezTo>
                    <a:pt x="302" y="527"/>
                    <a:pt x="301" y="527"/>
                    <a:pt x="300" y="527"/>
                  </a:cubicBezTo>
                  <a:cubicBezTo>
                    <a:pt x="300" y="527"/>
                    <a:pt x="300" y="527"/>
                    <a:pt x="300" y="527"/>
                  </a:cubicBezTo>
                  <a:cubicBezTo>
                    <a:pt x="299" y="527"/>
                    <a:pt x="297" y="526"/>
                    <a:pt x="296" y="524"/>
                  </a:cubicBezTo>
                  <a:cubicBezTo>
                    <a:pt x="295" y="522"/>
                    <a:pt x="296" y="519"/>
                    <a:pt x="298" y="518"/>
                  </a:cubicBezTo>
                  <a:cubicBezTo>
                    <a:pt x="304" y="515"/>
                    <a:pt x="304" y="515"/>
                    <a:pt x="304" y="515"/>
                  </a:cubicBezTo>
                  <a:cubicBezTo>
                    <a:pt x="298" y="512"/>
                    <a:pt x="298" y="512"/>
                    <a:pt x="298" y="512"/>
                  </a:cubicBezTo>
                  <a:cubicBezTo>
                    <a:pt x="296" y="510"/>
                    <a:pt x="295" y="508"/>
                    <a:pt x="296" y="505"/>
                  </a:cubicBezTo>
                  <a:cubicBezTo>
                    <a:pt x="297" y="504"/>
                    <a:pt x="299" y="503"/>
                    <a:pt x="300" y="503"/>
                  </a:cubicBezTo>
                  <a:cubicBezTo>
                    <a:pt x="301" y="503"/>
                    <a:pt x="302" y="503"/>
                    <a:pt x="303" y="504"/>
                  </a:cubicBezTo>
                  <a:cubicBezTo>
                    <a:pt x="308" y="507"/>
                    <a:pt x="308" y="507"/>
                    <a:pt x="308" y="507"/>
                  </a:cubicBezTo>
                  <a:moveTo>
                    <a:pt x="254" y="434"/>
                  </a:moveTo>
                  <a:cubicBezTo>
                    <a:pt x="259" y="420"/>
                    <a:pt x="268" y="408"/>
                    <a:pt x="281" y="400"/>
                  </a:cubicBezTo>
                  <a:cubicBezTo>
                    <a:pt x="292" y="392"/>
                    <a:pt x="305" y="389"/>
                    <a:pt x="318" y="389"/>
                  </a:cubicBezTo>
                  <a:cubicBezTo>
                    <a:pt x="340" y="389"/>
                    <a:pt x="361" y="400"/>
                    <a:pt x="374" y="420"/>
                  </a:cubicBezTo>
                  <a:cubicBezTo>
                    <a:pt x="397" y="421"/>
                    <a:pt x="416" y="438"/>
                    <a:pt x="421" y="460"/>
                  </a:cubicBezTo>
                  <a:cubicBezTo>
                    <a:pt x="421" y="460"/>
                    <a:pt x="421" y="460"/>
                    <a:pt x="421" y="460"/>
                  </a:cubicBezTo>
                  <a:cubicBezTo>
                    <a:pt x="422" y="464"/>
                    <a:pt x="423" y="468"/>
                    <a:pt x="423" y="472"/>
                  </a:cubicBezTo>
                  <a:cubicBezTo>
                    <a:pt x="422" y="501"/>
                    <a:pt x="399" y="524"/>
                    <a:pt x="371" y="524"/>
                  </a:cubicBezTo>
                  <a:cubicBezTo>
                    <a:pt x="371" y="524"/>
                    <a:pt x="370" y="524"/>
                    <a:pt x="370" y="524"/>
                  </a:cubicBezTo>
                  <a:cubicBezTo>
                    <a:pt x="363" y="524"/>
                    <a:pt x="363" y="524"/>
                    <a:pt x="363" y="524"/>
                  </a:cubicBezTo>
                  <a:cubicBezTo>
                    <a:pt x="358" y="524"/>
                    <a:pt x="354" y="520"/>
                    <a:pt x="354" y="515"/>
                  </a:cubicBezTo>
                  <a:cubicBezTo>
                    <a:pt x="354" y="510"/>
                    <a:pt x="358" y="506"/>
                    <a:pt x="363" y="506"/>
                  </a:cubicBezTo>
                  <a:cubicBezTo>
                    <a:pt x="370" y="506"/>
                    <a:pt x="370" y="506"/>
                    <a:pt x="370" y="506"/>
                  </a:cubicBezTo>
                  <a:cubicBezTo>
                    <a:pt x="370" y="506"/>
                    <a:pt x="370" y="506"/>
                    <a:pt x="370" y="506"/>
                  </a:cubicBezTo>
                  <a:cubicBezTo>
                    <a:pt x="373" y="506"/>
                    <a:pt x="376" y="505"/>
                    <a:pt x="378" y="505"/>
                  </a:cubicBezTo>
                  <a:cubicBezTo>
                    <a:pt x="394" y="501"/>
                    <a:pt x="405" y="487"/>
                    <a:pt x="405" y="472"/>
                  </a:cubicBezTo>
                  <a:cubicBezTo>
                    <a:pt x="404" y="453"/>
                    <a:pt x="389" y="438"/>
                    <a:pt x="371" y="438"/>
                  </a:cubicBezTo>
                  <a:cubicBezTo>
                    <a:pt x="370" y="438"/>
                    <a:pt x="370" y="438"/>
                    <a:pt x="370" y="438"/>
                  </a:cubicBezTo>
                  <a:cubicBezTo>
                    <a:pt x="369" y="438"/>
                    <a:pt x="369" y="438"/>
                    <a:pt x="369" y="438"/>
                  </a:cubicBezTo>
                  <a:cubicBezTo>
                    <a:pt x="369" y="438"/>
                    <a:pt x="369" y="438"/>
                    <a:pt x="369" y="438"/>
                  </a:cubicBezTo>
                  <a:cubicBezTo>
                    <a:pt x="366" y="438"/>
                    <a:pt x="363" y="436"/>
                    <a:pt x="361" y="433"/>
                  </a:cubicBezTo>
                  <a:cubicBezTo>
                    <a:pt x="354" y="420"/>
                    <a:pt x="342" y="411"/>
                    <a:pt x="328" y="408"/>
                  </a:cubicBezTo>
                  <a:cubicBezTo>
                    <a:pt x="324" y="407"/>
                    <a:pt x="321" y="407"/>
                    <a:pt x="318" y="407"/>
                  </a:cubicBezTo>
                  <a:cubicBezTo>
                    <a:pt x="295" y="407"/>
                    <a:pt x="274" y="423"/>
                    <a:pt x="269" y="446"/>
                  </a:cubicBezTo>
                  <a:cubicBezTo>
                    <a:pt x="269" y="447"/>
                    <a:pt x="269" y="447"/>
                    <a:pt x="269" y="448"/>
                  </a:cubicBezTo>
                  <a:cubicBezTo>
                    <a:pt x="268" y="451"/>
                    <a:pt x="264" y="454"/>
                    <a:pt x="260" y="454"/>
                  </a:cubicBezTo>
                  <a:cubicBezTo>
                    <a:pt x="259" y="454"/>
                    <a:pt x="258" y="453"/>
                    <a:pt x="257" y="453"/>
                  </a:cubicBezTo>
                  <a:cubicBezTo>
                    <a:pt x="255" y="452"/>
                    <a:pt x="252" y="452"/>
                    <a:pt x="249" y="452"/>
                  </a:cubicBezTo>
                  <a:cubicBezTo>
                    <a:pt x="247" y="452"/>
                    <a:pt x="244" y="452"/>
                    <a:pt x="242" y="452"/>
                  </a:cubicBezTo>
                  <a:cubicBezTo>
                    <a:pt x="228" y="456"/>
                    <a:pt x="219" y="470"/>
                    <a:pt x="222" y="485"/>
                  </a:cubicBezTo>
                  <a:cubicBezTo>
                    <a:pt x="225" y="497"/>
                    <a:pt x="236" y="506"/>
                    <a:pt x="249" y="506"/>
                  </a:cubicBezTo>
                  <a:cubicBezTo>
                    <a:pt x="249" y="506"/>
                    <a:pt x="249" y="506"/>
                    <a:pt x="249" y="506"/>
                  </a:cubicBezTo>
                  <a:cubicBezTo>
                    <a:pt x="263" y="506"/>
                    <a:pt x="263" y="506"/>
                    <a:pt x="263" y="506"/>
                  </a:cubicBezTo>
                  <a:cubicBezTo>
                    <a:pt x="268" y="506"/>
                    <a:pt x="272" y="510"/>
                    <a:pt x="272" y="515"/>
                  </a:cubicBezTo>
                  <a:cubicBezTo>
                    <a:pt x="272" y="520"/>
                    <a:pt x="268" y="524"/>
                    <a:pt x="263" y="524"/>
                  </a:cubicBezTo>
                  <a:cubicBezTo>
                    <a:pt x="249" y="524"/>
                    <a:pt x="249" y="524"/>
                    <a:pt x="249" y="524"/>
                  </a:cubicBezTo>
                  <a:cubicBezTo>
                    <a:pt x="247" y="524"/>
                    <a:pt x="246" y="524"/>
                    <a:pt x="244" y="524"/>
                  </a:cubicBezTo>
                  <a:cubicBezTo>
                    <a:pt x="219" y="521"/>
                    <a:pt x="201" y="498"/>
                    <a:pt x="204" y="474"/>
                  </a:cubicBezTo>
                  <a:cubicBezTo>
                    <a:pt x="207" y="451"/>
                    <a:pt x="226" y="434"/>
                    <a:pt x="249" y="434"/>
                  </a:cubicBezTo>
                  <a:cubicBezTo>
                    <a:pt x="251" y="434"/>
                    <a:pt x="252" y="434"/>
                    <a:pt x="254" y="434"/>
                  </a:cubicBezTo>
                  <a:moveTo>
                    <a:pt x="515" y="0"/>
                  </a:moveTo>
                  <a:cubicBezTo>
                    <a:pt x="515" y="0"/>
                    <a:pt x="515" y="0"/>
                    <a:pt x="5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515" y="961"/>
                    <a:pt x="515" y="961"/>
                    <a:pt x="515" y="961"/>
                  </a:cubicBezTo>
                  <a:cubicBezTo>
                    <a:pt x="576" y="961"/>
                    <a:pt x="627" y="911"/>
                    <a:pt x="627" y="849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27" y="111"/>
                    <a:pt x="627" y="111"/>
                    <a:pt x="627" y="111"/>
                  </a:cubicBezTo>
                  <a:cubicBezTo>
                    <a:pt x="626" y="50"/>
                    <a:pt x="576" y="0"/>
                    <a:pt x="515" y="0"/>
                  </a:cubicBezTo>
                </a:path>
              </a:pathLst>
            </a:custGeom>
            <a:solidFill>
              <a:srgbClr val="498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ṧľiďé"/>
            <p:cNvSpPr/>
            <p:nvPr/>
          </p:nvSpPr>
          <p:spPr bwMode="auto">
            <a:xfrm>
              <a:off x="6950076" y="2632075"/>
              <a:ext cx="876300" cy="1343025"/>
            </a:xfrm>
            <a:custGeom>
              <a:avLst/>
              <a:gdLst>
                <a:gd name="T0" fmla="*/ 297 w 627"/>
                <a:gd name="T1" fmla="*/ 532 h 961"/>
                <a:gd name="T2" fmla="*/ 306 w 627"/>
                <a:gd name="T3" fmla="*/ 479 h 961"/>
                <a:gd name="T4" fmla="*/ 331 w 627"/>
                <a:gd name="T5" fmla="*/ 479 h 961"/>
                <a:gd name="T6" fmla="*/ 317 w 627"/>
                <a:gd name="T7" fmla="*/ 514 h 961"/>
                <a:gd name="T8" fmla="*/ 330 w 627"/>
                <a:gd name="T9" fmla="*/ 514 h 961"/>
                <a:gd name="T10" fmla="*/ 302 w 627"/>
                <a:gd name="T11" fmla="*/ 580 h 961"/>
                <a:gd name="T12" fmla="*/ 309 w 627"/>
                <a:gd name="T13" fmla="*/ 532 h 961"/>
                <a:gd name="T14" fmla="*/ 297 w 627"/>
                <a:gd name="T15" fmla="*/ 532 h 961"/>
                <a:gd name="T16" fmla="*/ 254 w 627"/>
                <a:gd name="T17" fmla="*/ 426 h 961"/>
                <a:gd name="T18" fmla="*/ 317 w 627"/>
                <a:gd name="T19" fmla="*/ 380 h 961"/>
                <a:gd name="T20" fmla="*/ 339 w 627"/>
                <a:gd name="T21" fmla="*/ 384 h 961"/>
                <a:gd name="T22" fmla="*/ 374 w 627"/>
                <a:gd name="T23" fmla="*/ 412 h 961"/>
                <a:gd name="T24" fmla="*/ 423 w 627"/>
                <a:gd name="T25" fmla="*/ 467 h 961"/>
                <a:gd name="T26" fmla="*/ 382 w 627"/>
                <a:gd name="T27" fmla="*/ 515 h 961"/>
                <a:gd name="T28" fmla="*/ 370 w 627"/>
                <a:gd name="T29" fmla="*/ 516 h 961"/>
                <a:gd name="T30" fmla="*/ 350 w 627"/>
                <a:gd name="T31" fmla="*/ 516 h 961"/>
                <a:gd name="T32" fmla="*/ 341 w 627"/>
                <a:gd name="T33" fmla="*/ 507 h 961"/>
                <a:gd name="T34" fmla="*/ 350 w 627"/>
                <a:gd name="T35" fmla="*/ 498 h 961"/>
                <a:gd name="T36" fmla="*/ 370 w 627"/>
                <a:gd name="T37" fmla="*/ 498 h 961"/>
                <a:gd name="T38" fmla="*/ 370 w 627"/>
                <a:gd name="T39" fmla="*/ 498 h 961"/>
                <a:gd name="T40" fmla="*/ 378 w 627"/>
                <a:gd name="T41" fmla="*/ 497 h 961"/>
                <a:gd name="T42" fmla="*/ 404 w 627"/>
                <a:gd name="T43" fmla="*/ 456 h 961"/>
                <a:gd name="T44" fmla="*/ 370 w 627"/>
                <a:gd name="T45" fmla="*/ 430 h 961"/>
                <a:gd name="T46" fmla="*/ 370 w 627"/>
                <a:gd name="T47" fmla="*/ 430 h 961"/>
                <a:gd name="T48" fmla="*/ 369 w 627"/>
                <a:gd name="T49" fmla="*/ 430 h 961"/>
                <a:gd name="T50" fmla="*/ 369 w 627"/>
                <a:gd name="T51" fmla="*/ 430 h 961"/>
                <a:gd name="T52" fmla="*/ 361 w 627"/>
                <a:gd name="T53" fmla="*/ 425 h 961"/>
                <a:gd name="T54" fmla="*/ 317 w 627"/>
                <a:gd name="T55" fmla="*/ 399 h 961"/>
                <a:gd name="T56" fmla="*/ 294 w 627"/>
                <a:gd name="T57" fmla="*/ 405 h 961"/>
                <a:gd name="T58" fmla="*/ 269 w 627"/>
                <a:gd name="T59" fmla="*/ 438 h 961"/>
                <a:gd name="T60" fmla="*/ 260 w 627"/>
                <a:gd name="T61" fmla="*/ 446 h 961"/>
                <a:gd name="T62" fmla="*/ 258 w 627"/>
                <a:gd name="T63" fmla="*/ 446 h 961"/>
                <a:gd name="T64" fmla="*/ 257 w 627"/>
                <a:gd name="T65" fmla="*/ 445 h 961"/>
                <a:gd name="T66" fmla="*/ 248 w 627"/>
                <a:gd name="T67" fmla="*/ 444 h 961"/>
                <a:gd name="T68" fmla="*/ 225 w 627"/>
                <a:gd name="T69" fmla="*/ 457 h 961"/>
                <a:gd name="T70" fmla="*/ 234 w 627"/>
                <a:gd name="T71" fmla="*/ 494 h 961"/>
                <a:gd name="T72" fmla="*/ 248 w 627"/>
                <a:gd name="T73" fmla="*/ 498 h 961"/>
                <a:gd name="T74" fmla="*/ 279 w 627"/>
                <a:gd name="T75" fmla="*/ 498 h 961"/>
                <a:gd name="T76" fmla="*/ 288 w 627"/>
                <a:gd name="T77" fmla="*/ 507 h 961"/>
                <a:gd name="T78" fmla="*/ 279 w 627"/>
                <a:gd name="T79" fmla="*/ 516 h 961"/>
                <a:gd name="T80" fmla="*/ 248 w 627"/>
                <a:gd name="T81" fmla="*/ 516 h 961"/>
                <a:gd name="T82" fmla="*/ 203 w 627"/>
                <a:gd name="T83" fmla="*/ 471 h 961"/>
                <a:gd name="T84" fmla="*/ 210 w 627"/>
                <a:gd name="T85" fmla="*/ 447 h 961"/>
                <a:gd name="T86" fmla="*/ 249 w 627"/>
                <a:gd name="T87" fmla="*/ 426 h 961"/>
                <a:gd name="T88" fmla="*/ 254 w 627"/>
                <a:gd name="T89" fmla="*/ 426 h 961"/>
                <a:gd name="T90" fmla="*/ 627 w 627"/>
                <a:gd name="T91" fmla="*/ 0 h 961"/>
                <a:gd name="T92" fmla="*/ 0 w 627"/>
                <a:gd name="T93" fmla="*/ 0 h 961"/>
                <a:gd name="T94" fmla="*/ 0 w 627"/>
                <a:gd name="T95" fmla="*/ 961 h 961"/>
                <a:gd name="T96" fmla="*/ 627 w 627"/>
                <a:gd name="T97" fmla="*/ 961 h 961"/>
                <a:gd name="T98" fmla="*/ 627 w 627"/>
                <a:gd name="T99" fmla="*/ 0 h 961"/>
                <a:gd name="T100" fmla="*/ 627 w 627"/>
                <a:gd name="T101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7" h="961">
                  <a:moveTo>
                    <a:pt x="297" y="532"/>
                  </a:moveTo>
                  <a:cubicBezTo>
                    <a:pt x="306" y="479"/>
                    <a:pt x="306" y="479"/>
                    <a:pt x="306" y="479"/>
                  </a:cubicBezTo>
                  <a:cubicBezTo>
                    <a:pt x="331" y="479"/>
                    <a:pt x="331" y="479"/>
                    <a:pt x="331" y="479"/>
                  </a:cubicBezTo>
                  <a:cubicBezTo>
                    <a:pt x="317" y="514"/>
                    <a:pt x="317" y="514"/>
                    <a:pt x="317" y="514"/>
                  </a:cubicBezTo>
                  <a:cubicBezTo>
                    <a:pt x="330" y="514"/>
                    <a:pt x="330" y="514"/>
                    <a:pt x="330" y="514"/>
                  </a:cubicBezTo>
                  <a:cubicBezTo>
                    <a:pt x="302" y="580"/>
                    <a:pt x="302" y="580"/>
                    <a:pt x="302" y="580"/>
                  </a:cubicBezTo>
                  <a:cubicBezTo>
                    <a:pt x="309" y="532"/>
                    <a:pt x="309" y="532"/>
                    <a:pt x="309" y="532"/>
                  </a:cubicBezTo>
                  <a:cubicBezTo>
                    <a:pt x="297" y="532"/>
                    <a:pt x="297" y="532"/>
                    <a:pt x="297" y="532"/>
                  </a:cubicBezTo>
                  <a:moveTo>
                    <a:pt x="254" y="426"/>
                  </a:moveTo>
                  <a:cubicBezTo>
                    <a:pt x="263" y="398"/>
                    <a:pt x="289" y="380"/>
                    <a:pt x="317" y="380"/>
                  </a:cubicBezTo>
                  <a:cubicBezTo>
                    <a:pt x="325" y="380"/>
                    <a:pt x="332" y="382"/>
                    <a:pt x="339" y="384"/>
                  </a:cubicBezTo>
                  <a:cubicBezTo>
                    <a:pt x="354" y="389"/>
                    <a:pt x="366" y="399"/>
                    <a:pt x="374" y="412"/>
                  </a:cubicBezTo>
                  <a:cubicBezTo>
                    <a:pt x="403" y="413"/>
                    <a:pt x="425" y="438"/>
                    <a:pt x="423" y="467"/>
                  </a:cubicBezTo>
                  <a:cubicBezTo>
                    <a:pt x="422" y="490"/>
                    <a:pt x="405" y="510"/>
                    <a:pt x="382" y="515"/>
                  </a:cubicBezTo>
                  <a:cubicBezTo>
                    <a:pt x="378" y="515"/>
                    <a:pt x="374" y="516"/>
                    <a:pt x="370" y="516"/>
                  </a:cubicBezTo>
                  <a:cubicBezTo>
                    <a:pt x="350" y="516"/>
                    <a:pt x="350" y="516"/>
                    <a:pt x="350" y="516"/>
                  </a:cubicBezTo>
                  <a:cubicBezTo>
                    <a:pt x="345" y="516"/>
                    <a:pt x="341" y="512"/>
                    <a:pt x="341" y="507"/>
                  </a:cubicBezTo>
                  <a:cubicBezTo>
                    <a:pt x="341" y="502"/>
                    <a:pt x="345" y="498"/>
                    <a:pt x="350" y="498"/>
                  </a:cubicBezTo>
                  <a:cubicBezTo>
                    <a:pt x="370" y="498"/>
                    <a:pt x="370" y="498"/>
                    <a:pt x="370" y="498"/>
                  </a:cubicBezTo>
                  <a:cubicBezTo>
                    <a:pt x="370" y="498"/>
                    <a:pt x="370" y="498"/>
                    <a:pt x="370" y="498"/>
                  </a:cubicBezTo>
                  <a:cubicBezTo>
                    <a:pt x="373" y="498"/>
                    <a:pt x="376" y="497"/>
                    <a:pt x="378" y="497"/>
                  </a:cubicBezTo>
                  <a:cubicBezTo>
                    <a:pt x="397" y="493"/>
                    <a:pt x="408" y="474"/>
                    <a:pt x="404" y="456"/>
                  </a:cubicBezTo>
                  <a:cubicBezTo>
                    <a:pt x="400" y="441"/>
                    <a:pt x="386" y="430"/>
                    <a:pt x="370" y="430"/>
                  </a:cubicBezTo>
                  <a:cubicBezTo>
                    <a:pt x="370" y="430"/>
                    <a:pt x="370" y="430"/>
                    <a:pt x="370" y="430"/>
                  </a:cubicBezTo>
                  <a:cubicBezTo>
                    <a:pt x="369" y="430"/>
                    <a:pt x="369" y="430"/>
                    <a:pt x="369" y="430"/>
                  </a:cubicBezTo>
                  <a:cubicBezTo>
                    <a:pt x="369" y="430"/>
                    <a:pt x="369" y="430"/>
                    <a:pt x="369" y="430"/>
                  </a:cubicBezTo>
                  <a:cubicBezTo>
                    <a:pt x="366" y="430"/>
                    <a:pt x="363" y="428"/>
                    <a:pt x="361" y="425"/>
                  </a:cubicBezTo>
                  <a:cubicBezTo>
                    <a:pt x="352" y="408"/>
                    <a:pt x="335" y="399"/>
                    <a:pt x="317" y="399"/>
                  </a:cubicBezTo>
                  <a:cubicBezTo>
                    <a:pt x="310" y="399"/>
                    <a:pt x="302" y="401"/>
                    <a:pt x="294" y="405"/>
                  </a:cubicBezTo>
                  <a:cubicBezTo>
                    <a:pt x="281" y="412"/>
                    <a:pt x="272" y="424"/>
                    <a:pt x="269" y="438"/>
                  </a:cubicBezTo>
                  <a:cubicBezTo>
                    <a:pt x="268" y="443"/>
                    <a:pt x="264" y="446"/>
                    <a:pt x="260" y="446"/>
                  </a:cubicBezTo>
                  <a:cubicBezTo>
                    <a:pt x="260" y="446"/>
                    <a:pt x="259" y="446"/>
                    <a:pt x="258" y="446"/>
                  </a:cubicBezTo>
                  <a:cubicBezTo>
                    <a:pt x="258" y="445"/>
                    <a:pt x="257" y="445"/>
                    <a:pt x="257" y="445"/>
                  </a:cubicBezTo>
                  <a:cubicBezTo>
                    <a:pt x="254" y="444"/>
                    <a:pt x="251" y="444"/>
                    <a:pt x="248" y="444"/>
                  </a:cubicBezTo>
                  <a:cubicBezTo>
                    <a:pt x="239" y="444"/>
                    <a:pt x="230" y="448"/>
                    <a:pt x="225" y="457"/>
                  </a:cubicBezTo>
                  <a:cubicBezTo>
                    <a:pt x="218" y="469"/>
                    <a:pt x="222" y="486"/>
                    <a:pt x="234" y="494"/>
                  </a:cubicBezTo>
                  <a:cubicBezTo>
                    <a:pt x="239" y="496"/>
                    <a:pt x="243" y="498"/>
                    <a:pt x="248" y="498"/>
                  </a:cubicBezTo>
                  <a:cubicBezTo>
                    <a:pt x="279" y="498"/>
                    <a:pt x="279" y="498"/>
                    <a:pt x="279" y="498"/>
                  </a:cubicBezTo>
                  <a:cubicBezTo>
                    <a:pt x="284" y="498"/>
                    <a:pt x="288" y="502"/>
                    <a:pt x="288" y="507"/>
                  </a:cubicBezTo>
                  <a:cubicBezTo>
                    <a:pt x="288" y="512"/>
                    <a:pt x="284" y="516"/>
                    <a:pt x="279" y="516"/>
                  </a:cubicBezTo>
                  <a:cubicBezTo>
                    <a:pt x="248" y="516"/>
                    <a:pt x="248" y="516"/>
                    <a:pt x="248" y="516"/>
                  </a:cubicBezTo>
                  <a:cubicBezTo>
                    <a:pt x="223" y="516"/>
                    <a:pt x="203" y="496"/>
                    <a:pt x="203" y="471"/>
                  </a:cubicBezTo>
                  <a:cubicBezTo>
                    <a:pt x="203" y="462"/>
                    <a:pt x="206" y="454"/>
                    <a:pt x="210" y="447"/>
                  </a:cubicBezTo>
                  <a:cubicBezTo>
                    <a:pt x="218" y="434"/>
                    <a:pt x="233" y="426"/>
                    <a:pt x="249" y="426"/>
                  </a:cubicBezTo>
                  <a:cubicBezTo>
                    <a:pt x="250" y="426"/>
                    <a:pt x="252" y="426"/>
                    <a:pt x="254" y="426"/>
                  </a:cubicBezTo>
                  <a:moveTo>
                    <a:pt x="6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627" y="961"/>
                    <a:pt x="627" y="961"/>
                    <a:pt x="627" y="961"/>
                  </a:cubicBezTo>
                  <a:cubicBezTo>
                    <a:pt x="627" y="0"/>
                    <a:pt x="627" y="0"/>
                    <a:pt x="627" y="0"/>
                  </a:cubicBezTo>
                  <a:cubicBezTo>
                    <a:pt x="627" y="0"/>
                    <a:pt x="627" y="0"/>
                    <a:pt x="627" y="0"/>
                  </a:cubicBezTo>
                </a:path>
              </a:pathLst>
            </a:custGeom>
            <a:solidFill>
              <a:srgbClr val="498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íşlíḋé"/>
            <p:cNvSpPr/>
            <p:nvPr/>
          </p:nvSpPr>
          <p:spPr bwMode="auto">
            <a:xfrm>
              <a:off x="6072188" y="2632075"/>
              <a:ext cx="877888" cy="1343025"/>
            </a:xfrm>
            <a:custGeom>
              <a:avLst/>
              <a:gdLst>
                <a:gd name="T0" fmla="*/ 293 w 627"/>
                <a:gd name="T1" fmla="*/ 444 h 961"/>
                <a:gd name="T2" fmla="*/ 293 w 627"/>
                <a:gd name="T3" fmla="*/ 444 h 961"/>
                <a:gd name="T4" fmla="*/ 245 w 627"/>
                <a:gd name="T5" fmla="*/ 484 h 961"/>
                <a:gd name="T6" fmla="*/ 244 w 627"/>
                <a:gd name="T7" fmla="*/ 485 h 961"/>
                <a:gd name="T8" fmla="*/ 236 w 627"/>
                <a:gd name="T9" fmla="*/ 491 h 961"/>
                <a:gd name="T10" fmla="*/ 233 w 627"/>
                <a:gd name="T11" fmla="*/ 491 h 961"/>
                <a:gd name="T12" fmla="*/ 230 w 627"/>
                <a:gd name="T13" fmla="*/ 490 h 961"/>
                <a:gd name="T14" fmla="*/ 224 w 627"/>
                <a:gd name="T15" fmla="*/ 489 h 961"/>
                <a:gd name="T16" fmla="*/ 218 w 627"/>
                <a:gd name="T17" fmla="*/ 490 h 961"/>
                <a:gd name="T18" fmla="*/ 197 w 627"/>
                <a:gd name="T19" fmla="*/ 516 h 961"/>
                <a:gd name="T20" fmla="*/ 224 w 627"/>
                <a:gd name="T21" fmla="*/ 543 h 961"/>
                <a:gd name="T22" fmla="*/ 224 w 627"/>
                <a:gd name="T23" fmla="*/ 543 h 961"/>
                <a:gd name="T24" fmla="*/ 345 w 627"/>
                <a:gd name="T25" fmla="*/ 543 h 961"/>
                <a:gd name="T26" fmla="*/ 345 w 627"/>
                <a:gd name="T27" fmla="*/ 543 h 961"/>
                <a:gd name="T28" fmla="*/ 353 w 627"/>
                <a:gd name="T29" fmla="*/ 542 h 961"/>
                <a:gd name="T30" fmla="*/ 368 w 627"/>
                <a:gd name="T31" fmla="*/ 534 h 961"/>
                <a:gd name="T32" fmla="*/ 368 w 627"/>
                <a:gd name="T33" fmla="*/ 534 h 961"/>
                <a:gd name="T34" fmla="*/ 368 w 627"/>
                <a:gd name="T35" fmla="*/ 534 h 961"/>
                <a:gd name="T36" fmla="*/ 368 w 627"/>
                <a:gd name="T37" fmla="*/ 535 h 961"/>
                <a:gd name="T38" fmla="*/ 379 w 627"/>
                <a:gd name="T39" fmla="*/ 509 h 961"/>
                <a:gd name="T40" fmla="*/ 345 w 627"/>
                <a:gd name="T41" fmla="*/ 475 h 961"/>
                <a:gd name="T42" fmla="*/ 345 w 627"/>
                <a:gd name="T43" fmla="*/ 475 h 961"/>
                <a:gd name="T44" fmla="*/ 344 w 627"/>
                <a:gd name="T45" fmla="*/ 475 h 961"/>
                <a:gd name="T46" fmla="*/ 336 w 627"/>
                <a:gd name="T47" fmla="*/ 470 h 961"/>
                <a:gd name="T48" fmla="*/ 300 w 627"/>
                <a:gd name="T49" fmla="*/ 445 h 961"/>
                <a:gd name="T50" fmla="*/ 293 w 627"/>
                <a:gd name="T51" fmla="*/ 444 h 961"/>
                <a:gd name="T52" fmla="*/ 343 w 627"/>
                <a:gd name="T53" fmla="*/ 417 h 961"/>
                <a:gd name="T54" fmla="*/ 312 w 627"/>
                <a:gd name="T55" fmla="*/ 429 h 961"/>
                <a:gd name="T56" fmla="*/ 349 w 627"/>
                <a:gd name="T57" fmla="*/ 457 h 961"/>
                <a:gd name="T58" fmla="*/ 396 w 627"/>
                <a:gd name="T59" fmla="*/ 497 h 961"/>
                <a:gd name="T60" fmla="*/ 397 w 627"/>
                <a:gd name="T61" fmla="*/ 516 h 961"/>
                <a:gd name="T62" fmla="*/ 404 w 627"/>
                <a:gd name="T63" fmla="*/ 515 h 961"/>
                <a:gd name="T64" fmla="*/ 404 w 627"/>
                <a:gd name="T65" fmla="*/ 515 h 961"/>
                <a:gd name="T66" fmla="*/ 430 w 627"/>
                <a:gd name="T67" fmla="*/ 482 h 961"/>
                <a:gd name="T68" fmla="*/ 396 w 627"/>
                <a:gd name="T69" fmla="*/ 448 h 961"/>
                <a:gd name="T70" fmla="*/ 396 w 627"/>
                <a:gd name="T71" fmla="*/ 448 h 961"/>
                <a:gd name="T72" fmla="*/ 395 w 627"/>
                <a:gd name="T73" fmla="*/ 448 h 961"/>
                <a:gd name="T74" fmla="*/ 395 w 627"/>
                <a:gd name="T75" fmla="*/ 448 h 961"/>
                <a:gd name="T76" fmla="*/ 387 w 627"/>
                <a:gd name="T77" fmla="*/ 443 h 961"/>
                <a:gd name="T78" fmla="*/ 381 w 627"/>
                <a:gd name="T79" fmla="*/ 435 h 961"/>
                <a:gd name="T80" fmla="*/ 343 w 627"/>
                <a:gd name="T81" fmla="*/ 417 h 961"/>
                <a:gd name="T82" fmla="*/ 229 w 627"/>
                <a:gd name="T83" fmla="*/ 471 h 961"/>
                <a:gd name="T84" fmla="*/ 290 w 627"/>
                <a:gd name="T85" fmla="*/ 426 h 961"/>
                <a:gd name="T86" fmla="*/ 307 w 627"/>
                <a:gd name="T87" fmla="*/ 410 h 961"/>
                <a:gd name="T88" fmla="*/ 344 w 627"/>
                <a:gd name="T89" fmla="*/ 399 h 961"/>
                <a:gd name="T90" fmla="*/ 400 w 627"/>
                <a:gd name="T91" fmla="*/ 430 h 961"/>
                <a:gd name="T92" fmla="*/ 447 w 627"/>
                <a:gd name="T93" fmla="*/ 470 h 961"/>
                <a:gd name="T94" fmla="*/ 447 w 627"/>
                <a:gd name="T95" fmla="*/ 470 h 961"/>
                <a:gd name="T96" fmla="*/ 408 w 627"/>
                <a:gd name="T97" fmla="*/ 533 h 961"/>
                <a:gd name="T98" fmla="*/ 396 w 627"/>
                <a:gd name="T99" fmla="*/ 534 h 961"/>
                <a:gd name="T100" fmla="*/ 391 w 627"/>
                <a:gd name="T101" fmla="*/ 534 h 961"/>
                <a:gd name="T102" fmla="*/ 357 w 627"/>
                <a:gd name="T103" fmla="*/ 560 h 961"/>
                <a:gd name="T104" fmla="*/ 345 w 627"/>
                <a:gd name="T105" fmla="*/ 561 h 961"/>
                <a:gd name="T106" fmla="*/ 224 w 627"/>
                <a:gd name="T107" fmla="*/ 561 h 961"/>
                <a:gd name="T108" fmla="*/ 219 w 627"/>
                <a:gd name="T109" fmla="*/ 561 h 961"/>
                <a:gd name="T110" fmla="*/ 179 w 627"/>
                <a:gd name="T111" fmla="*/ 511 h 961"/>
                <a:gd name="T112" fmla="*/ 224 w 627"/>
                <a:gd name="T113" fmla="*/ 471 h 961"/>
                <a:gd name="T114" fmla="*/ 229 w 627"/>
                <a:gd name="T115" fmla="*/ 471 h 961"/>
                <a:gd name="T116" fmla="*/ 627 w 627"/>
                <a:gd name="T117" fmla="*/ 0 h 961"/>
                <a:gd name="T118" fmla="*/ 0 w 627"/>
                <a:gd name="T119" fmla="*/ 0 h 961"/>
                <a:gd name="T120" fmla="*/ 0 w 627"/>
                <a:gd name="T121" fmla="*/ 961 h 961"/>
                <a:gd name="T122" fmla="*/ 627 w 627"/>
                <a:gd name="T123" fmla="*/ 961 h 961"/>
                <a:gd name="T124" fmla="*/ 627 w 627"/>
                <a:gd name="T125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" h="961">
                  <a:moveTo>
                    <a:pt x="293" y="444"/>
                  </a:moveTo>
                  <a:cubicBezTo>
                    <a:pt x="293" y="444"/>
                    <a:pt x="293" y="444"/>
                    <a:pt x="293" y="444"/>
                  </a:cubicBezTo>
                  <a:cubicBezTo>
                    <a:pt x="270" y="445"/>
                    <a:pt x="249" y="461"/>
                    <a:pt x="245" y="484"/>
                  </a:cubicBezTo>
                  <a:cubicBezTo>
                    <a:pt x="245" y="484"/>
                    <a:pt x="244" y="485"/>
                    <a:pt x="244" y="485"/>
                  </a:cubicBezTo>
                  <a:cubicBezTo>
                    <a:pt x="243" y="489"/>
                    <a:pt x="239" y="491"/>
                    <a:pt x="236" y="491"/>
                  </a:cubicBezTo>
                  <a:cubicBezTo>
                    <a:pt x="235" y="491"/>
                    <a:pt x="234" y="491"/>
                    <a:pt x="233" y="491"/>
                  </a:cubicBezTo>
                  <a:cubicBezTo>
                    <a:pt x="232" y="490"/>
                    <a:pt x="231" y="490"/>
                    <a:pt x="230" y="490"/>
                  </a:cubicBezTo>
                  <a:cubicBezTo>
                    <a:pt x="228" y="489"/>
                    <a:pt x="226" y="489"/>
                    <a:pt x="224" y="489"/>
                  </a:cubicBezTo>
                  <a:cubicBezTo>
                    <a:pt x="222" y="489"/>
                    <a:pt x="220" y="489"/>
                    <a:pt x="218" y="490"/>
                  </a:cubicBezTo>
                  <a:cubicBezTo>
                    <a:pt x="206" y="493"/>
                    <a:pt x="197" y="504"/>
                    <a:pt x="197" y="516"/>
                  </a:cubicBezTo>
                  <a:cubicBezTo>
                    <a:pt x="197" y="531"/>
                    <a:pt x="209" y="543"/>
                    <a:pt x="224" y="543"/>
                  </a:cubicBezTo>
                  <a:cubicBezTo>
                    <a:pt x="224" y="543"/>
                    <a:pt x="224" y="543"/>
                    <a:pt x="224" y="543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45" y="543"/>
                    <a:pt x="345" y="543"/>
                    <a:pt x="345" y="543"/>
                  </a:cubicBezTo>
                  <a:cubicBezTo>
                    <a:pt x="348" y="543"/>
                    <a:pt x="351" y="543"/>
                    <a:pt x="353" y="542"/>
                  </a:cubicBezTo>
                  <a:cubicBezTo>
                    <a:pt x="359" y="541"/>
                    <a:pt x="364" y="538"/>
                    <a:pt x="368" y="534"/>
                  </a:cubicBezTo>
                  <a:cubicBezTo>
                    <a:pt x="368" y="534"/>
                    <a:pt x="368" y="534"/>
                    <a:pt x="368" y="534"/>
                  </a:cubicBezTo>
                  <a:cubicBezTo>
                    <a:pt x="368" y="534"/>
                    <a:pt x="368" y="534"/>
                    <a:pt x="368" y="534"/>
                  </a:cubicBezTo>
                  <a:cubicBezTo>
                    <a:pt x="368" y="535"/>
                    <a:pt x="368" y="535"/>
                    <a:pt x="368" y="535"/>
                  </a:cubicBezTo>
                  <a:cubicBezTo>
                    <a:pt x="375" y="528"/>
                    <a:pt x="379" y="519"/>
                    <a:pt x="379" y="509"/>
                  </a:cubicBezTo>
                  <a:cubicBezTo>
                    <a:pt x="379" y="490"/>
                    <a:pt x="364" y="475"/>
                    <a:pt x="345" y="475"/>
                  </a:cubicBezTo>
                  <a:cubicBezTo>
                    <a:pt x="345" y="475"/>
                    <a:pt x="345" y="475"/>
                    <a:pt x="345" y="475"/>
                  </a:cubicBezTo>
                  <a:cubicBezTo>
                    <a:pt x="344" y="475"/>
                    <a:pt x="344" y="475"/>
                    <a:pt x="344" y="475"/>
                  </a:cubicBezTo>
                  <a:cubicBezTo>
                    <a:pt x="341" y="475"/>
                    <a:pt x="338" y="473"/>
                    <a:pt x="336" y="470"/>
                  </a:cubicBezTo>
                  <a:cubicBezTo>
                    <a:pt x="329" y="457"/>
                    <a:pt x="315" y="447"/>
                    <a:pt x="300" y="445"/>
                  </a:cubicBezTo>
                  <a:cubicBezTo>
                    <a:pt x="297" y="445"/>
                    <a:pt x="295" y="444"/>
                    <a:pt x="293" y="444"/>
                  </a:cubicBezTo>
                  <a:moveTo>
                    <a:pt x="343" y="417"/>
                  </a:moveTo>
                  <a:cubicBezTo>
                    <a:pt x="332" y="417"/>
                    <a:pt x="321" y="421"/>
                    <a:pt x="312" y="429"/>
                  </a:cubicBezTo>
                  <a:cubicBezTo>
                    <a:pt x="327" y="433"/>
                    <a:pt x="340" y="443"/>
                    <a:pt x="349" y="457"/>
                  </a:cubicBezTo>
                  <a:cubicBezTo>
                    <a:pt x="372" y="458"/>
                    <a:pt x="391" y="475"/>
                    <a:pt x="396" y="497"/>
                  </a:cubicBezTo>
                  <a:cubicBezTo>
                    <a:pt x="397" y="503"/>
                    <a:pt x="398" y="510"/>
                    <a:pt x="397" y="516"/>
                  </a:cubicBezTo>
                  <a:cubicBezTo>
                    <a:pt x="399" y="516"/>
                    <a:pt x="402" y="516"/>
                    <a:pt x="404" y="515"/>
                  </a:cubicBezTo>
                  <a:cubicBezTo>
                    <a:pt x="404" y="515"/>
                    <a:pt x="404" y="515"/>
                    <a:pt x="404" y="515"/>
                  </a:cubicBezTo>
                  <a:cubicBezTo>
                    <a:pt x="420" y="511"/>
                    <a:pt x="430" y="498"/>
                    <a:pt x="430" y="482"/>
                  </a:cubicBezTo>
                  <a:cubicBezTo>
                    <a:pt x="430" y="463"/>
                    <a:pt x="415" y="448"/>
                    <a:pt x="396" y="448"/>
                  </a:cubicBezTo>
                  <a:cubicBezTo>
                    <a:pt x="396" y="448"/>
                    <a:pt x="396" y="448"/>
                    <a:pt x="396" y="448"/>
                  </a:cubicBezTo>
                  <a:cubicBezTo>
                    <a:pt x="395" y="448"/>
                    <a:pt x="395" y="448"/>
                    <a:pt x="395" y="448"/>
                  </a:cubicBezTo>
                  <a:cubicBezTo>
                    <a:pt x="395" y="448"/>
                    <a:pt x="395" y="448"/>
                    <a:pt x="395" y="448"/>
                  </a:cubicBezTo>
                  <a:cubicBezTo>
                    <a:pt x="392" y="448"/>
                    <a:pt x="388" y="446"/>
                    <a:pt x="387" y="443"/>
                  </a:cubicBezTo>
                  <a:cubicBezTo>
                    <a:pt x="385" y="440"/>
                    <a:pt x="383" y="438"/>
                    <a:pt x="381" y="435"/>
                  </a:cubicBezTo>
                  <a:cubicBezTo>
                    <a:pt x="372" y="423"/>
                    <a:pt x="358" y="417"/>
                    <a:pt x="343" y="417"/>
                  </a:cubicBezTo>
                  <a:moveTo>
                    <a:pt x="229" y="471"/>
                  </a:moveTo>
                  <a:cubicBezTo>
                    <a:pt x="238" y="445"/>
                    <a:pt x="262" y="427"/>
                    <a:pt x="290" y="426"/>
                  </a:cubicBezTo>
                  <a:cubicBezTo>
                    <a:pt x="295" y="420"/>
                    <a:pt x="300" y="414"/>
                    <a:pt x="307" y="410"/>
                  </a:cubicBezTo>
                  <a:cubicBezTo>
                    <a:pt x="318" y="403"/>
                    <a:pt x="331" y="399"/>
                    <a:pt x="344" y="399"/>
                  </a:cubicBezTo>
                  <a:cubicBezTo>
                    <a:pt x="366" y="399"/>
                    <a:pt x="387" y="410"/>
                    <a:pt x="400" y="430"/>
                  </a:cubicBezTo>
                  <a:cubicBezTo>
                    <a:pt x="423" y="432"/>
                    <a:pt x="442" y="448"/>
                    <a:pt x="447" y="470"/>
                  </a:cubicBezTo>
                  <a:cubicBezTo>
                    <a:pt x="447" y="470"/>
                    <a:pt x="447" y="470"/>
                    <a:pt x="447" y="470"/>
                  </a:cubicBezTo>
                  <a:cubicBezTo>
                    <a:pt x="454" y="498"/>
                    <a:pt x="436" y="526"/>
                    <a:pt x="408" y="533"/>
                  </a:cubicBezTo>
                  <a:cubicBezTo>
                    <a:pt x="404" y="534"/>
                    <a:pt x="400" y="534"/>
                    <a:pt x="396" y="534"/>
                  </a:cubicBezTo>
                  <a:cubicBezTo>
                    <a:pt x="391" y="534"/>
                    <a:pt x="391" y="534"/>
                    <a:pt x="391" y="534"/>
                  </a:cubicBezTo>
                  <a:cubicBezTo>
                    <a:pt x="384" y="547"/>
                    <a:pt x="372" y="556"/>
                    <a:pt x="357" y="560"/>
                  </a:cubicBezTo>
                  <a:cubicBezTo>
                    <a:pt x="353" y="561"/>
                    <a:pt x="349" y="561"/>
                    <a:pt x="345" y="561"/>
                  </a:cubicBezTo>
                  <a:cubicBezTo>
                    <a:pt x="224" y="561"/>
                    <a:pt x="224" y="561"/>
                    <a:pt x="224" y="561"/>
                  </a:cubicBezTo>
                  <a:cubicBezTo>
                    <a:pt x="222" y="561"/>
                    <a:pt x="221" y="561"/>
                    <a:pt x="219" y="561"/>
                  </a:cubicBezTo>
                  <a:cubicBezTo>
                    <a:pt x="194" y="558"/>
                    <a:pt x="177" y="536"/>
                    <a:pt x="179" y="511"/>
                  </a:cubicBezTo>
                  <a:cubicBezTo>
                    <a:pt x="182" y="488"/>
                    <a:pt x="202" y="471"/>
                    <a:pt x="224" y="471"/>
                  </a:cubicBezTo>
                  <a:cubicBezTo>
                    <a:pt x="226" y="471"/>
                    <a:pt x="228" y="471"/>
                    <a:pt x="229" y="471"/>
                  </a:cubicBezTo>
                  <a:moveTo>
                    <a:pt x="6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627" y="961"/>
                    <a:pt x="627" y="961"/>
                    <a:pt x="627" y="961"/>
                  </a:cubicBezTo>
                  <a:cubicBezTo>
                    <a:pt x="627" y="0"/>
                    <a:pt x="627" y="0"/>
                    <a:pt x="627" y="0"/>
                  </a:cubicBezTo>
                </a:path>
              </a:pathLst>
            </a:custGeom>
            <a:solidFill>
              <a:srgbClr val="498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sľíḓe"/>
            <p:cNvSpPr/>
            <p:nvPr/>
          </p:nvSpPr>
          <p:spPr bwMode="auto">
            <a:xfrm>
              <a:off x="5194301" y="2632075"/>
              <a:ext cx="877888" cy="1343025"/>
            </a:xfrm>
            <a:custGeom>
              <a:avLst/>
              <a:gdLst>
                <a:gd name="T0" fmla="*/ 627 w 627"/>
                <a:gd name="T1" fmla="*/ 0 h 961"/>
                <a:gd name="T2" fmla="*/ 0 w 627"/>
                <a:gd name="T3" fmla="*/ 0 h 961"/>
                <a:gd name="T4" fmla="*/ 0 w 627"/>
                <a:gd name="T5" fmla="*/ 0 h 961"/>
                <a:gd name="T6" fmla="*/ 1 w 627"/>
                <a:gd name="T7" fmla="*/ 0 h 961"/>
                <a:gd name="T8" fmla="*/ 1 w 627"/>
                <a:gd name="T9" fmla="*/ 380 h 961"/>
                <a:gd name="T10" fmla="*/ 93 w 627"/>
                <a:gd name="T11" fmla="*/ 467 h 961"/>
                <a:gd name="T12" fmla="*/ 81 w 627"/>
                <a:gd name="T13" fmla="*/ 487 h 961"/>
                <a:gd name="T14" fmla="*/ 73 w 627"/>
                <a:gd name="T15" fmla="*/ 485 h 961"/>
                <a:gd name="T16" fmla="*/ 10 w 627"/>
                <a:gd name="T17" fmla="*/ 439 h 961"/>
                <a:gd name="T18" fmla="*/ 1 w 627"/>
                <a:gd name="T19" fmla="*/ 451 h 961"/>
                <a:gd name="T20" fmla="*/ 1 w 627"/>
                <a:gd name="T21" fmla="*/ 961 h 961"/>
                <a:gd name="T22" fmla="*/ 627 w 627"/>
                <a:gd name="T23" fmla="*/ 961 h 961"/>
                <a:gd name="T24" fmla="*/ 627 w 627"/>
                <a:gd name="T25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7" h="961">
                  <a:moveTo>
                    <a:pt x="6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80"/>
                    <a:pt x="1" y="380"/>
                    <a:pt x="1" y="380"/>
                  </a:cubicBezTo>
                  <a:cubicBezTo>
                    <a:pt x="44" y="415"/>
                    <a:pt x="93" y="467"/>
                    <a:pt x="93" y="467"/>
                  </a:cubicBezTo>
                  <a:cubicBezTo>
                    <a:pt x="93" y="467"/>
                    <a:pt x="94" y="487"/>
                    <a:pt x="81" y="487"/>
                  </a:cubicBezTo>
                  <a:cubicBezTo>
                    <a:pt x="79" y="487"/>
                    <a:pt x="76" y="487"/>
                    <a:pt x="73" y="485"/>
                  </a:cubicBezTo>
                  <a:cubicBezTo>
                    <a:pt x="53" y="477"/>
                    <a:pt x="10" y="439"/>
                    <a:pt x="10" y="439"/>
                  </a:cubicBezTo>
                  <a:cubicBezTo>
                    <a:pt x="10" y="439"/>
                    <a:pt x="7" y="444"/>
                    <a:pt x="1" y="451"/>
                  </a:cubicBezTo>
                  <a:cubicBezTo>
                    <a:pt x="1" y="961"/>
                    <a:pt x="1" y="961"/>
                    <a:pt x="1" y="961"/>
                  </a:cubicBezTo>
                  <a:cubicBezTo>
                    <a:pt x="627" y="961"/>
                    <a:pt x="627" y="961"/>
                    <a:pt x="627" y="961"/>
                  </a:cubicBezTo>
                  <a:cubicBezTo>
                    <a:pt x="627" y="0"/>
                    <a:pt x="627" y="0"/>
                    <a:pt x="627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sḻîďè"/>
            <p:cNvSpPr/>
            <p:nvPr/>
          </p:nvSpPr>
          <p:spPr bwMode="auto">
            <a:xfrm>
              <a:off x="5194301" y="2632075"/>
              <a:ext cx="1588" cy="1343025"/>
            </a:xfrm>
            <a:custGeom>
              <a:avLst/>
              <a:gdLst>
                <a:gd name="T0" fmla="*/ 1 w 1"/>
                <a:gd name="T1" fmla="*/ 451 h 961"/>
                <a:gd name="T2" fmla="*/ 0 w 1"/>
                <a:gd name="T3" fmla="*/ 452 h 961"/>
                <a:gd name="T4" fmla="*/ 0 w 1"/>
                <a:gd name="T5" fmla="*/ 961 h 961"/>
                <a:gd name="T6" fmla="*/ 1 w 1"/>
                <a:gd name="T7" fmla="*/ 961 h 961"/>
                <a:gd name="T8" fmla="*/ 1 w 1"/>
                <a:gd name="T9" fmla="*/ 451 h 961"/>
                <a:gd name="T10" fmla="*/ 1 w 1"/>
                <a:gd name="T11" fmla="*/ 0 h 961"/>
                <a:gd name="T12" fmla="*/ 0 w 1"/>
                <a:gd name="T13" fmla="*/ 0 h 961"/>
                <a:gd name="T14" fmla="*/ 0 w 1"/>
                <a:gd name="T15" fmla="*/ 379 h 961"/>
                <a:gd name="T16" fmla="*/ 1 w 1"/>
                <a:gd name="T17" fmla="*/ 380 h 961"/>
                <a:gd name="T18" fmla="*/ 1 w 1"/>
                <a:gd name="T19" fmla="*/ 0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961">
                  <a:moveTo>
                    <a:pt x="1" y="451"/>
                  </a:moveTo>
                  <a:cubicBezTo>
                    <a:pt x="0" y="451"/>
                    <a:pt x="0" y="452"/>
                    <a:pt x="0" y="452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" y="961"/>
                    <a:pt x="1" y="961"/>
                    <a:pt x="1" y="961"/>
                  </a:cubicBezTo>
                  <a:cubicBezTo>
                    <a:pt x="1" y="451"/>
                    <a:pt x="1" y="451"/>
                    <a:pt x="1" y="451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0" y="379"/>
                    <a:pt x="0" y="379"/>
                    <a:pt x="1" y="38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98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îśḻidé"/>
            <p:cNvSpPr/>
            <p:nvPr/>
          </p:nvSpPr>
          <p:spPr bwMode="auto">
            <a:xfrm>
              <a:off x="5680076" y="3165475"/>
              <a:ext cx="25400" cy="60325"/>
            </a:xfrm>
            <a:custGeom>
              <a:avLst/>
              <a:gdLst>
                <a:gd name="T0" fmla="*/ 9 w 18"/>
                <a:gd name="T1" fmla="*/ 44 h 44"/>
                <a:gd name="T2" fmla="*/ 0 w 18"/>
                <a:gd name="T3" fmla="*/ 35 h 44"/>
                <a:gd name="T4" fmla="*/ 0 w 18"/>
                <a:gd name="T5" fmla="*/ 9 h 44"/>
                <a:gd name="T6" fmla="*/ 9 w 18"/>
                <a:gd name="T7" fmla="*/ 0 h 44"/>
                <a:gd name="T8" fmla="*/ 18 w 18"/>
                <a:gd name="T9" fmla="*/ 9 h 44"/>
                <a:gd name="T10" fmla="*/ 18 w 18"/>
                <a:gd name="T11" fmla="*/ 9 h 44"/>
                <a:gd name="T12" fmla="*/ 18 w 18"/>
                <a:gd name="T13" fmla="*/ 35 h 44"/>
                <a:gd name="T14" fmla="*/ 9 w 18"/>
                <a:gd name="T1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9" y="44"/>
                  </a:moveTo>
                  <a:cubicBezTo>
                    <a:pt x="4" y="44"/>
                    <a:pt x="0" y="40"/>
                    <a:pt x="0" y="3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40"/>
                    <a:pt x="14" y="44"/>
                    <a:pt x="9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îślíḓé"/>
            <p:cNvSpPr/>
            <p:nvPr/>
          </p:nvSpPr>
          <p:spPr bwMode="auto">
            <a:xfrm>
              <a:off x="5588001" y="3200400"/>
              <a:ext cx="53975" cy="52388"/>
            </a:xfrm>
            <a:custGeom>
              <a:avLst/>
              <a:gdLst>
                <a:gd name="T0" fmla="*/ 29 w 39"/>
                <a:gd name="T1" fmla="*/ 38 h 38"/>
                <a:gd name="T2" fmla="*/ 23 w 39"/>
                <a:gd name="T3" fmla="*/ 36 h 38"/>
                <a:gd name="T4" fmla="*/ 4 w 39"/>
                <a:gd name="T5" fmla="*/ 17 h 38"/>
                <a:gd name="T6" fmla="*/ 3 w 39"/>
                <a:gd name="T7" fmla="*/ 4 h 38"/>
                <a:gd name="T8" fmla="*/ 16 w 39"/>
                <a:gd name="T9" fmla="*/ 4 h 38"/>
                <a:gd name="T10" fmla="*/ 17 w 39"/>
                <a:gd name="T11" fmla="*/ 4 h 38"/>
                <a:gd name="T12" fmla="*/ 35 w 39"/>
                <a:gd name="T13" fmla="*/ 23 h 38"/>
                <a:gd name="T14" fmla="*/ 35 w 39"/>
                <a:gd name="T15" fmla="*/ 36 h 38"/>
                <a:gd name="T16" fmla="*/ 29 w 39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9" y="38"/>
                  </a:moveTo>
                  <a:cubicBezTo>
                    <a:pt x="27" y="38"/>
                    <a:pt x="24" y="37"/>
                    <a:pt x="23" y="3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4"/>
                    <a:pt x="0" y="8"/>
                    <a:pt x="3" y="4"/>
                  </a:cubicBezTo>
                  <a:cubicBezTo>
                    <a:pt x="7" y="1"/>
                    <a:pt x="12" y="0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9" y="27"/>
                    <a:pt x="39" y="32"/>
                    <a:pt x="35" y="36"/>
                  </a:cubicBezTo>
                  <a:cubicBezTo>
                    <a:pt x="34" y="37"/>
                    <a:pt x="31" y="38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ṡļîdé"/>
            <p:cNvSpPr/>
            <p:nvPr/>
          </p:nvSpPr>
          <p:spPr bwMode="auto">
            <a:xfrm>
              <a:off x="5743576" y="3354388"/>
              <a:ext cx="53975" cy="53975"/>
            </a:xfrm>
            <a:custGeom>
              <a:avLst/>
              <a:gdLst>
                <a:gd name="T0" fmla="*/ 29 w 39"/>
                <a:gd name="T1" fmla="*/ 38 h 38"/>
                <a:gd name="T2" fmla="*/ 22 w 39"/>
                <a:gd name="T3" fmla="*/ 35 h 38"/>
                <a:gd name="T4" fmla="*/ 4 w 39"/>
                <a:gd name="T5" fmla="*/ 17 h 38"/>
                <a:gd name="T6" fmla="*/ 3 w 39"/>
                <a:gd name="T7" fmla="*/ 4 h 38"/>
                <a:gd name="T8" fmla="*/ 16 w 39"/>
                <a:gd name="T9" fmla="*/ 3 h 38"/>
                <a:gd name="T10" fmla="*/ 16 w 39"/>
                <a:gd name="T11" fmla="*/ 4 h 38"/>
                <a:gd name="T12" fmla="*/ 35 w 39"/>
                <a:gd name="T13" fmla="*/ 23 h 38"/>
                <a:gd name="T14" fmla="*/ 35 w 39"/>
                <a:gd name="T15" fmla="*/ 35 h 38"/>
                <a:gd name="T16" fmla="*/ 29 w 39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8">
                  <a:moveTo>
                    <a:pt x="29" y="38"/>
                  </a:moveTo>
                  <a:cubicBezTo>
                    <a:pt x="26" y="38"/>
                    <a:pt x="24" y="37"/>
                    <a:pt x="22" y="3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3"/>
                    <a:pt x="0" y="8"/>
                    <a:pt x="3" y="4"/>
                  </a:cubicBezTo>
                  <a:cubicBezTo>
                    <a:pt x="6" y="0"/>
                    <a:pt x="12" y="0"/>
                    <a:pt x="16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9" y="26"/>
                    <a:pt x="39" y="32"/>
                    <a:pt x="35" y="35"/>
                  </a:cubicBezTo>
                  <a:cubicBezTo>
                    <a:pt x="33" y="37"/>
                    <a:pt x="31" y="38"/>
                    <a:pt x="29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işlïḑê"/>
            <p:cNvSpPr/>
            <p:nvPr/>
          </p:nvSpPr>
          <p:spPr bwMode="auto">
            <a:xfrm>
              <a:off x="5770563" y="3292475"/>
              <a:ext cx="61913" cy="25400"/>
            </a:xfrm>
            <a:custGeom>
              <a:avLst/>
              <a:gdLst>
                <a:gd name="T0" fmla="*/ 35 w 44"/>
                <a:gd name="T1" fmla="*/ 18 h 18"/>
                <a:gd name="T2" fmla="*/ 9 w 44"/>
                <a:gd name="T3" fmla="*/ 18 h 18"/>
                <a:gd name="T4" fmla="*/ 0 w 44"/>
                <a:gd name="T5" fmla="*/ 9 h 18"/>
                <a:gd name="T6" fmla="*/ 9 w 44"/>
                <a:gd name="T7" fmla="*/ 0 h 18"/>
                <a:gd name="T8" fmla="*/ 35 w 44"/>
                <a:gd name="T9" fmla="*/ 0 h 18"/>
                <a:gd name="T10" fmla="*/ 44 w 44"/>
                <a:gd name="T11" fmla="*/ 9 h 18"/>
                <a:gd name="T12" fmla="*/ 35 w 4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">
                  <a:moveTo>
                    <a:pt x="35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0" y="0"/>
                    <a:pt x="44" y="4"/>
                    <a:pt x="44" y="9"/>
                  </a:cubicBezTo>
                  <a:cubicBezTo>
                    <a:pt x="44" y="14"/>
                    <a:pt x="40" y="18"/>
                    <a:pt x="35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işlïḑe"/>
            <p:cNvSpPr/>
            <p:nvPr/>
          </p:nvSpPr>
          <p:spPr bwMode="auto">
            <a:xfrm>
              <a:off x="5745163" y="3201988"/>
              <a:ext cx="52388" cy="50800"/>
            </a:xfrm>
            <a:custGeom>
              <a:avLst/>
              <a:gdLst>
                <a:gd name="T0" fmla="*/ 9 w 38"/>
                <a:gd name="T1" fmla="*/ 37 h 37"/>
                <a:gd name="T2" fmla="*/ 0 w 38"/>
                <a:gd name="T3" fmla="*/ 28 h 37"/>
                <a:gd name="T4" fmla="*/ 3 w 38"/>
                <a:gd name="T5" fmla="*/ 22 h 37"/>
                <a:gd name="T6" fmla="*/ 21 w 38"/>
                <a:gd name="T7" fmla="*/ 3 h 37"/>
                <a:gd name="T8" fmla="*/ 34 w 38"/>
                <a:gd name="T9" fmla="*/ 3 h 37"/>
                <a:gd name="T10" fmla="*/ 34 w 38"/>
                <a:gd name="T11" fmla="*/ 16 h 37"/>
                <a:gd name="T12" fmla="*/ 34 w 38"/>
                <a:gd name="T13" fmla="*/ 16 h 37"/>
                <a:gd name="T14" fmla="*/ 15 w 38"/>
                <a:gd name="T15" fmla="*/ 35 h 37"/>
                <a:gd name="T16" fmla="*/ 9 w 38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37">
                  <a:moveTo>
                    <a:pt x="9" y="37"/>
                  </a:moveTo>
                  <a:cubicBezTo>
                    <a:pt x="4" y="37"/>
                    <a:pt x="0" y="33"/>
                    <a:pt x="0" y="28"/>
                  </a:cubicBezTo>
                  <a:cubicBezTo>
                    <a:pt x="0" y="26"/>
                    <a:pt x="1" y="24"/>
                    <a:pt x="3" y="2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0"/>
                    <a:pt x="30" y="0"/>
                    <a:pt x="34" y="3"/>
                  </a:cubicBezTo>
                  <a:cubicBezTo>
                    <a:pt x="38" y="7"/>
                    <a:pt x="38" y="12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6"/>
                    <a:pt x="11" y="37"/>
                    <a:pt x="9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şḻiḓé"/>
            <p:cNvSpPr/>
            <p:nvPr/>
          </p:nvSpPr>
          <p:spPr bwMode="auto">
            <a:xfrm>
              <a:off x="5426076" y="3236913"/>
              <a:ext cx="333375" cy="206375"/>
            </a:xfrm>
            <a:custGeom>
              <a:avLst/>
              <a:gdLst>
                <a:gd name="T0" fmla="*/ 239 w 239"/>
                <a:gd name="T1" fmla="*/ 48 h 147"/>
                <a:gd name="T2" fmla="*/ 191 w 239"/>
                <a:gd name="T3" fmla="*/ 0 h 147"/>
                <a:gd name="T4" fmla="*/ 152 w 239"/>
                <a:gd name="T5" fmla="*/ 20 h 147"/>
                <a:gd name="T6" fmla="*/ 60 w 239"/>
                <a:gd name="T7" fmla="*/ 46 h 147"/>
                <a:gd name="T8" fmla="*/ 55 w 239"/>
                <a:gd name="T9" fmla="*/ 57 h 147"/>
                <a:gd name="T10" fmla="*/ 40 w 239"/>
                <a:gd name="T11" fmla="*/ 58 h 147"/>
                <a:gd name="T12" fmla="*/ 6 w 239"/>
                <a:gd name="T13" fmla="*/ 112 h 147"/>
                <a:gd name="T14" fmla="*/ 50 w 239"/>
                <a:gd name="T15" fmla="*/ 147 h 147"/>
                <a:gd name="T16" fmla="*/ 171 w 239"/>
                <a:gd name="T17" fmla="*/ 147 h 147"/>
                <a:gd name="T18" fmla="*/ 183 w 239"/>
                <a:gd name="T19" fmla="*/ 145 h 147"/>
                <a:gd name="T20" fmla="*/ 222 w 239"/>
                <a:gd name="T21" fmla="*/ 85 h 147"/>
                <a:gd name="T22" fmla="*/ 239 w 239"/>
                <a:gd name="T23" fmla="*/ 48 h 147"/>
                <a:gd name="T24" fmla="*/ 179 w 239"/>
                <a:gd name="T25" fmla="*/ 128 h 147"/>
                <a:gd name="T26" fmla="*/ 171 w 239"/>
                <a:gd name="T27" fmla="*/ 129 h 147"/>
                <a:gd name="T28" fmla="*/ 50 w 239"/>
                <a:gd name="T29" fmla="*/ 129 h 147"/>
                <a:gd name="T30" fmla="*/ 23 w 239"/>
                <a:gd name="T31" fmla="*/ 101 h 147"/>
                <a:gd name="T32" fmla="*/ 44 w 239"/>
                <a:gd name="T33" fmla="*/ 75 h 147"/>
                <a:gd name="T34" fmla="*/ 50 w 239"/>
                <a:gd name="T35" fmla="*/ 75 h 147"/>
                <a:gd name="T36" fmla="*/ 59 w 239"/>
                <a:gd name="T37" fmla="*/ 76 h 147"/>
                <a:gd name="T38" fmla="*/ 66 w 239"/>
                <a:gd name="T39" fmla="*/ 75 h 147"/>
                <a:gd name="T40" fmla="*/ 70 w 239"/>
                <a:gd name="T41" fmla="*/ 69 h 147"/>
                <a:gd name="T42" fmla="*/ 129 w 239"/>
                <a:gd name="T43" fmla="*/ 31 h 147"/>
                <a:gd name="T44" fmla="*/ 162 w 239"/>
                <a:gd name="T45" fmla="*/ 55 h 147"/>
                <a:gd name="T46" fmla="*/ 162 w 239"/>
                <a:gd name="T47" fmla="*/ 56 h 147"/>
                <a:gd name="T48" fmla="*/ 170 w 239"/>
                <a:gd name="T49" fmla="*/ 61 h 147"/>
                <a:gd name="T50" fmla="*/ 171 w 239"/>
                <a:gd name="T51" fmla="*/ 61 h 147"/>
                <a:gd name="T52" fmla="*/ 200 w 239"/>
                <a:gd name="T53" fmla="*/ 77 h 147"/>
                <a:gd name="T54" fmla="*/ 204 w 239"/>
                <a:gd name="T55" fmla="*/ 87 h 147"/>
                <a:gd name="T56" fmla="*/ 205 w 239"/>
                <a:gd name="T57" fmla="*/ 94 h 147"/>
                <a:gd name="T58" fmla="*/ 179 w 239"/>
                <a:gd name="T59" fmla="*/ 128 h 147"/>
                <a:gd name="T60" fmla="*/ 204 w 239"/>
                <a:gd name="T61" fmla="*/ 53 h 147"/>
                <a:gd name="T62" fmla="*/ 176 w 239"/>
                <a:gd name="T63" fmla="*/ 43 h 147"/>
                <a:gd name="T64" fmla="*/ 167 w 239"/>
                <a:gd name="T65" fmla="*/ 31 h 147"/>
                <a:gd name="T66" fmla="*/ 208 w 239"/>
                <a:gd name="T67" fmla="*/ 24 h 147"/>
                <a:gd name="T68" fmla="*/ 216 w 239"/>
                <a:gd name="T69" fmla="*/ 65 h 147"/>
                <a:gd name="T70" fmla="*/ 215 w 239"/>
                <a:gd name="T71" fmla="*/ 66 h 147"/>
                <a:gd name="T72" fmla="*/ 204 w 239"/>
                <a:gd name="T73" fmla="*/ 5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9" h="147">
                  <a:moveTo>
                    <a:pt x="239" y="48"/>
                  </a:moveTo>
                  <a:cubicBezTo>
                    <a:pt x="239" y="22"/>
                    <a:pt x="218" y="0"/>
                    <a:pt x="191" y="0"/>
                  </a:cubicBezTo>
                  <a:cubicBezTo>
                    <a:pt x="176" y="0"/>
                    <a:pt x="161" y="8"/>
                    <a:pt x="152" y="20"/>
                  </a:cubicBezTo>
                  <a:cubicBezTo>
                    <a:pt x="120" y="2"/>
                    <a:pt x="79" y="13"/>
                    <a:pt x="60" y="46"/>
                  </a:cubicBezTo>
                  <a:cubicBezTo>
                    <a:pt x="58" y="49"/>
                    <a:pt x="57" y="53"/>
                    <a:pt x="55" y="57"/>
                  </a:cubicBezTo>
                  <a:cubicBezTo>
                    <a:pt x="50" y="56"/>
                    <a:pt x="45" y="56"/>
                    <a:pt x="40" y="58"/>
                  </a:cubicBezTo>
                  <a:cubicBezTo>
                    <a:pt x="15" y="63"/>
                    <a:pt x="0" y="88"/>
                    <a:pt x="6" y="112"/>
                  </a:cubicBezTo>
                  <a:cubicBezTo>
                    <a:pt x="11" y="132"/>
                    <a:pt x="29" y="147"/>
                    <a:pt x="50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5" y="147"/>
                    <a:pt x="179" y="146"/>
                    <a:pt x="183" y="145"/>
                  </a:cubicBezTo>
                  <a:cubicBezTo>
                    <a:pt x="211" y="139"/>
                    <a:pt x="228" y="112"/>
                    <a:pt x="222" y="85"/>
                  </a:cubicBezTo>
                  <a:cubicBezTo>
                    <a:pt x="233" y="75"/>
                    <a:pt x="239" y="62"/>
                    <a:pt x="239" y="48"/>
                  </a:cubicBezTo>
                  <a:close/>
                  <a:moveTo>
                    <a:pt x="179" y="128"/>
                  </a:moveTo>
                  <a:cubicBezTo>
                    <a:pt x="177" y="128"/>
                    <a:pt x="174" y="129"/>
                    <a:pt x="171" y="129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35" y="128"/>
                    <a:pt x="23" y="116"/>
                    <a:pt x="23" y="101"/>
                  </a:cubicBezTo>
                  <a:cubicBezTo>
                    <a:pt x="23" y="89"/>
                    <a:pt x="32" y="78"/>
                    <a:pt x="44" y="75"/>
                  </a:cubicBezTo>
                  <a:cubicBezTo>
                    <a:pt x="46" y="75"/>
                    <a:pt x="48" y="75"/>
                    <a:pt x="50" y="75"/>
                  </a:cubicBezTo>
                  <a:cubicBezTo>
                    <a:pt x="53" y="75"/>
                    <a:pt x="56" y="75"/>
                    <a:pt x="59" y="76"/>
                  </a:cubicBezTo>
                  <a:cubicBezTo>
                    <a:pt x="61" y="77"/>
                    <a:pt x="64" y="77"/>
                    <a:pt x="66" y="75"/>
                  </a:cubicBezTo>
                  <a:cubicBezTo>
                    <a:pt x="68" y="74"/>
                    <a:pt x="70" y="72"/>
                    <a:pt x="70" y="69"/>
                  </a:cubicBezTo>
                  <a:cubicBezTo>
                    <a:pt x="76" y="43"/>
                    <a:pt x="102" y="25"/>
                    <a:pt x="129" y="31"/>
                  </a:cubicBezTo>
                  <a:cubicBezTo>
                    <a:pt x="143" y="34"/>
                    <a:pt x="155" y="43"/>
                    <a:pt x="162" y="55"/>
                  </a:cubicBezTo>
                  <a:cubicBezTo>
                    <a:pt x="162" y="56"/>
                    <a:pt x="162" y="56"/>
                    <a:pt x="162" y="56"/>
                  </a:cubicBezTo>
                  <a:cubicBezTo>
                    <a:pt x="164" y="59"/>
                    <a:pt x="167" y="61"/>
                    <a:pt x="170" y="61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83" y="60"/>
                    <a:pt x="194" y="67"/>
                    <a:pt x="200" y="77"/>
                  </a:cubicBezTo>
                  <a:cubicBezTo>
                    <a:pt x="202" y="80"/>
                    <a:pt x="204" y="83"/>
                    <a:pt x="204" y="87"/>
                  </a:cubicBezTo>
                  <a:cubicBezTo>
                    <a:pt x="205" y="89"/>
                    <a:pt x="205" y="92"/>
                    <a:pt x="205" y="94"/>
                  </a:cubicBezTo>
                  <a:cubicBezTo>
                    <a:pt x="206" y="110"/>
                    <a:pt x="195" y="124"/>
                    <a:pt x="179" y="128"/>
                  </a:cubicBezTo>
                  <a:close/>
                  <a:moveTo>
                    <a:pt x="204" y="53"/>
                  </a:moveTo>
                  <a:cubicBezTo>
                    <a:pt x="196" y="47"/>
                    <a:pt x="186" y="43"/>
                    <a:pt x="176" y="43"/>
                  </a:cubicBezTo>
                  <a:cubicBezTo>
                    <a:pt x="173" y="39"/>
                    <a:pt x="170" y="35"/>
                    <a:pt x="167" y="31"/>
                  </a:cubicBezTo>
                  <a:cubicBezTo>
                    <a:pt x="176" y="18"/>
                    <a:pt x="194" y="14"/>
                    <a:pt x="208" y="24"/>
                  </a:cubicBezTo>
                  <a:cubicBezTo>
                    <a:pt x="222" y="33"/>
                    <a:pt x="225" y="51"/>
                    <a:pt x="216" y="65"/>
                  </a:cubicBezTo>
                  <a:cubicBezTo>
                    <a:pt x="215" y="66"/>
                    <a:pt x="215" y="66"/>
                    <a:pt x="215" y="66"/>
                  </a:cubicBezTo>
                  <a:cubicBezTo>
                    <a:pt x="212" y="61"/>
                    <a:pt x="208" y="57"/>
                    <a:pt x="20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ïśḷïḓê"/>
            <p:cNvSpPr/>
            <p:nvPr/>
          </p:nvSpPr>
          <p:spPr bwMode="auto">
            <a:xfrm>
              <a:off x="6319838" y="3190875"/>
              <a:ext cx="387350" cy="225425"/>
            </a:xfrm>
            <a:custGeom>
              <a:avLst/>
              <a:gdLst>
                <a:gd name="T0" fmla="*/ 59 w 277"/>
                <a:gd name="T1" fmla="*/ 92 h 162"/>
                <a:gd name="T2" fmla="*/ 67 w 277"/>
                <a:gd name="T3" fmla="*/ 86 h 162"/>
                <a:gd name="T4" fmla="*/ 68 w 277"/>
                <a:gd name="T5" fmla="*/ 85 h 162"/>
                <a:gd name="T6" fmla="*/ 116 w 277"/>
                <a:gd name="T7" fmla="*/ 45 h 162"/>
                <a:gd name="T8" fmla="*/ 116 w 277"/>
                <a:gd name="T9" fmla="*/ 45 h 162"/>
                <a:gd name="T10" fmla="*/ 123 w 277"/>
                <a:gd name="T11" fmla="*/ 46 h 162"/>
                <a:gd name="T12" fmla="*/ 159 w 277"/>
                <a:gd name="T13" fmla="*/ 71 h 162"/>
                <a:gd name="T14" fmla="*/ 167 w 277"/>
                <a:gd name="T15" fmla="*/ 76 h 162"/>
                <a:gd name="T16" fmla="*/ 168 w 277"/>
                <a:gd name="T17" fmla="*/ 76 h 162"/>
                <a:gd name="T18" fmla="*/ 168 w 277"/>
                <a:gd name="T19" fmla="*/ 76 h 162"/>
                <a:gd name="T20" fmla="*/ 202 w 277"/>
                <a:gd name="T21" fmla="*/ 110 h 162"/>
                <a:gd name="T22" fmla="*/ 191 w 277"/>
                <a:gd name="T23" fmla="*/ 136 h 162"/>
                <a:gd name="T24" fmla="*/ 191 w 277"/>
                <a:gd name="T25" fmla="*/ 135 h 162"/>
                <a:gd name="T26" fmla="*/ 176 w 277"/>
                <a:gd name="T27" fmla="*/ 143 h 162"/>
                <a:gd name="T28" fmla="*/ 168 w 277"/>
                <a:gd name="T29" fmla="*/ 144 h 162"/>
                <a:gd name="T30" fmla="*/ 168 w 277"/>
                <a:gd name="T31" fmla="*/ 144 h 162"/>
                <a:gd name="T32" fmla="*/ 47 w 277"/>
                <a:gd name="T33" fmla="*/ 144 h 162"/>
                <a:gd name="T34" fmla="*/ 47 w 277"/>
                <a:gd name="T35" fmla="*/ 144 h 162"/>
                <a:gd name="T36" fmla="*/ 20 w 277"/>
                <a:gd name="T37" fmla="*/ 117 h 162"/>
                <a:gd name="T38" fmla="*/ 41 w 277"/>
                <a:gd name="T39" fmla="*/ 91 h 162"/>
                <a:gd name="T40" fmla="*/ 47 w 277"/>
                <a:gd name="T41" fmla="*/ 90 h 162"/>
                <a:gd name="T42" fmla="*/ 53 w 277"/>
                <a:gd name="T43" fmla="*/ 91 h 162"/>
                <a:gd name="T44" fmla="*/ 56 w 277"/>
                <a:gd name="T45" fmla="*/ 92 h 162"/>
                <a:gd name="T46" fmla="*/ 59 w 277"/>
                <a:gd name="T47" fmla="*/ 92 h 162"/>
                <a:gd name="T48" fmla="*/ 220 w 277"/>
                <a:gd name="T49" fmla="*/ 117 h 162"/>
                <a:gd name="T50" fmla="*/ 219 w 277"/>
                <a:gd name="T51" fmla="*/ 98 h 162"/>
                <a:gd name="T52" fmla="*/ 172 w 277"/>
                <a:gd name="T53" fmla="*/ 58 h 162"/>
                <a:gd name="T54" fmla="*/ 135 w 277"/>
                <a:gd name="T55" fmla="*/ 30 h 162"/>
                <a:gd name="T56" fmla="*/ 166 w 277"/>
                <a:gd name="T57" fmla="*/ 18 h 162"/>
                <a:gd name="T58" fmla="*/ 204 w 277"/>
                <a:gd name="T59" fmla="*/ 36 h 162"/>
                <a:gd name="T60" fmla="*/ 210 w 277"/>
                <a:gd name="T61" fmla="*/ 44 h 162"/>
                <a:gd name="T62" fmla="*/ 218 w 277"/>
                <a:gd name="T63" fmla="*/ 49 h 162"/>
                <a:gd name="T64" fmla="*/ 218 w 277"/>
                <a:gd name="T65" fmla="*/ 49 h 162"/>
                <a:gd name="T66" fmla="*/ 219 w 277"/>
                <a:gd name="T67" fmla="*/ 49 h 162"/>
                <a:gd name="T68" fmla="*/ 219 w 277"/>
                <a:gd name="T69" fmla="*/ 49 h 162"/>
                <a:gd name="T70" fmla="*/ 253 w 277"/>
                <a:gd name="T71" fmla="*/ 83 h 162"/>
                <a:gd name="T72" fmla="*/ 227 w 277"/>
                <a:gd name="T73" fmla="*/ 116 h 162"/>
                <a:gd name="T74" fmla="*/ 227 w 277"/>
                <a:gd name="T75" fmla="*/ 116 h 162"/>
                <a:gd name="T76" fmla="*/ 220 w 277"/>
                <a:gd name="T77" fmla="*/ 117 h 162"/>
                <a:gd name="T78" fmla="*/ 167 w 277"/>
                <a:gd name="T79" fmla="*/ 0 h 162"/>
                <a:gd name="T80" fmla="*/ 130 w 277"/>
                <a:gd name="T81" fmla="*/ 11 h 162"/>
                <a:gd name="T82" fmla="*/ 113 w 277"/>
                <a:gd name="T83" fmla="*/ 27 h 162"/>
                <a:gd name="T84" fmla="*/ 52 w 277"/>
                <a:gd name="T85" fmla="*/ 72 h 162"/>
                <a:gd name="T86" fmla="*/ 47 w 277"/>
                <a:gd name="T87" fmla="*/ 72 h 162"/>
                <a:gd name="T88" fmla="*/ 2 w 277"/>
                <a:gd name="T89" fmla="*/ 112 h 162"/>
                <a:gd name="T90" fmla="*/ 42 w 277"/>
                <a:gd name="T91" fmla="*/ 162 h 162"/>
                <a:gd name="T92" fmla="*/ 47 w 277"/>
                <a:gd name="T93" fmla="*/ 162 h 162"/>
                <a:gd name="T94" fmla="*/ 168 w 277"/>
                <a:gd name="T95" fmla="*/ 162 h 162"/>
                <a:gd name="T96" fmla="*/ 180 w 277"/>
                <a:gd name="T97" fmla="*/ 161 h 162"/>
                <a:gd name="T98" fmla="*/ 214 w 277"/>
                <a:gd name="T99" fmla="*/ 135 h 162"/>
                <a:gd name="T100" fmla="*/ 219 w 277"/>
                <a:gd name="T101" fmla="*/ 135 h 162"/>
                <a:gd name="T102" fmla="*/ 231 w 277"/>
                <a:gd name="T103" fmla="*/ 134 h 162"/>
                <a:gd name="T104" fmla="*/ 270 w 277"/>
                <a:gd name="T105" fmla="*/ 71 h 162"/>
                <a:gd name="T106" fmla="*/ 270 w 277"/>
                <a:gd name="T107" fmla="*/ 71 h 162"/>
                <a:gd name="T108" fmla="*/ 223 w 277"/>
                <a:gd name="T109" fmla="*/ 31 h 162"/>
                <a:gd name="T110" fmla="*/ 167 w 277"/>
                <a:gd name="T11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7" h="162">
                  <a:moveTo>
                    <a:pt x="59" y="92"/>
                  </a:moveTo>
                  <a:cubicBezTo>
                    <a:pt x="62" y="92"/>
                    <a:pt x="66" y="90"/>
                    <a:pt x="67" y="86"/>
                  </a:cubicBezTo>
                  <a:cubicBezTo>
                    <a:pt x="67" y="86"/>
                    <a:pt x="68" y="85"/>
                    <a:pt x="68" y="85"/>
                  </a:cubicBezTo>
                  <a:cubicBezTo>
                    <a:pt x="72" y="62"/>
                    <a:pt x="93" y="46"/>
                    <a:pt x="116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8" y="45"/>
                    <a:pt x="120" y="46"/>
                    <a:pt x="123" y="46"/>
                  </a:cubicBezTo>
                  <a:cubicBezTo>
                    <a:pt x="138" y="48"/>
                    <a:pt x="152" y="58"/>
                    <a:pt x="159" y="71"/>
                  </a:cubicBezTo>
                  <a:cubicBezTo>
                    <a:pt x="161" y="74"/>
                    <a:pt x="164" y="76"/>
                    <a:pt x="167" y="76"/>
                  </a:cubicBezTo>
                  <a:cubicBezTo>
                    <a:pt x="167" y="76"/>
                    <a:pt x="167" y="76"/>
                    <a:pt x="168" y="76"/>
                  </a:cubicBezTo>
                  <a:cubicBezTo>
                    <a:pt x="168" y="76"/>
                    <a:pt x="168" y="76"/>
                    <a:pt x="168" y="76"/>
                  </a:cubicBezTo>
                  <a:cubicBezTo>
                    <a:pt x="187" y="76"/>
                    <a:pt x="202" y="91"/>
                    <a:pt x="202" y="110"/>
                  </a:cubicBezTo>
                  <a:cubicBezTo>
                    <a:pt x="202" y="120"/>
                    <a:pt x="198" y="129"/>
                    <a:pt x="191" y="136"/>
                  </a:cubicBezTo>
                  <a:cubicBezTo>
                    <a:pt x="191" y="135"/>
                    <a:pt x="191" y="135"/>
                    <a:pt x="191" y="135"/>
                  </a:cubicBezTo>
                  <a:cubicBezTo>
                    <a:pt x="187" y="139"/>
                    <a:pt x="182" y="142"/>
                    <a:pt x="176" y="143"/>
                  </a:cubicBezTo>
                  <a:cubicBezTo>
                    <a:pt x="174" y="144"/>
                    <a:pt x="171" y="144"/>
                    <a:pt x="168" y="144"/>
                  </a:cubicBezTo>
                  <a:cubicBezTo>
                    <a:pt x="168" y="144"/>
                    <a:pt x="168" y="144"/>
                    <a:pt x="168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32" y="144"/>
                    <a:pt x="20" y="132"/>
                    <a:pt x="20" y="117"/>
                  </a:cubicBezTo>
                  <a:cubicBezTo>
                    <a:pt x="20" y="105"/>
                    <a:pt x="29" y="94"/>
                    <a:pt x="41" y="91"/>
                  </a:cubicBezTo>
                  <a:cubicBezTo>
                    <a:pt x="43" y="90"/>
                    <a:pt x="45" y="90"/>
                    <a:pt x="47" y="90"/>
                  </a:cubicBezTo>
                  <a:cubicBezTo>
                    <a:pt x="49" y="90"/>
                    <a:pt x="51" y="90"/>
                    <a:pt x="53" y="91"/>
                  </a:cubicBezTo>
                  <a:cubicBezTo>
                    <a:pt x="54" y="91"/>
                    <a:pt x="55" y="91"/>
                    <a:pt x="56" y="92"/>
                  </a:cubicBezTo>
                  <a:cubicBezTo>
                    <a:pt x="57" y="92"/>
                    <a:pt x="58" y="92"/>
                    <a:pt x="59" y="92"/>
                  </a:cubicBezTo>
                  <a:moveTo>
                    <a:pt x="220" y="117"/>
                  </a:moveTo>
                  <a:cubicBezTo>
                    <a:pt x="221" y="111"/>
                    <a:pt x="220" y="104"/>
                    <a:pt x="219" y="98"/>
                  </a:cubicBezTo>
                  <a:cubicBezTo>
                    <a:pt x="214" y="76"/>
                    <a:pt x="195" y="59"/>
                    <a:pt x="172" y="58"/>
                  </a:cubicBezTo>
                  <a:cubicBezTo>
                    <a:pt x="163" y="44"/>
                    <a:pt x="150" y="34"/>
                    <a:pt x="135" y="30"/>
                  </a:cubicBezTo>
                  <a:cubicBezTo>
                    <a:pt x="144" y="22"/>
                    <a:pt x="155" y="18"/>
                    <a:pt x="166" y="18"/>
                  </a:cubicBezTo>
                  <a:cubicBezTo>
                    <a:pt x="181" y="18"/>
                    <a:pt x="195" y="24"/>
                    <a:pt x="204" y="36"/>
                  </a:cubicBezTo>
                  <a:cubicBezTo>
                    <a:pt x="206" y="39"/>
                    <a:pt x="208" y="41"/>
                    <a:pt x="210" y="44"/>
                  </a:cubicBezTo>
                  <a:cubicBezTo>
                    <a:pt x="211" y="47"/>
                    <a:pt x="215" y="49"/>
                    <a:pt x="218" y="49"/>
                  </a:cubicBezTo>
                  <a:cubicBezTo>
                    <a:pt x="218" y="49"/>
                    <a:pt x="218" y="49"/>
                    <a:pt x="218" y="49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38" y="49"/>
                    <a:pt x="253" y="64"/>
                    <a:pt x="253" y="83"/>
                  </a:cubicBezTo>
                  <a:cubicBezTo>
                    <a:pt x="253" y="99"/>
                    <a:pt x="243" y="112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5" y="117"/>
                    <a:pt x="222" y="117"/>
                    <a:pt x="220" y="117"/>
                  </a:cubicBezTo>
                  <a:moveTo>
                    <a:pt x="167" y="0"/>
                  </a:moveTo>
                  <a:cubicBezTo>
                    <a:pt x="154" y="0"/>
                    <a:pt x="141" y="4"/>
                    <a:pt x="130" y="11"/>
                  </a:cubicBezTo>
                  <a:cubicBezTo>
                    <a:pt x="123" y="15"/>
                    <a:pt x="118" y="21"/>
                    <a:pt x="113" y="27"/>
                  </a:cubicBezTo>
                  <a:cubicBezTo>
                    <a:pt x="85" y="28"/>
                    <a:pt x="61" y="46"/>
                    <a:pt x="52" y="72"/>
                  </a:cubicBezTo>
                  <a:cubicBezTo>
                    <a:pt x="51" y="72"/>
                    <a:pt x="49" y="72"/>
                    <a:pt x="47" y="72"/>
                  </a:cubicBezTo>
                  <a:cubicBezTo>
                    <a:pt x="25" y="72"/>
                    <a:pt x="5" y="89"/>
                    <a:pt x="2" y="112"/>
                  </a:cubicBezTo>
                  <a:cubicBezTo>
                    <a:pt x="0" y="137"/>
                    <a:pt x="17" y="159"/>
                    <a:pt x="42" y="162"/>
                  </a:cubicBezTo>
                  <a:cubicBezTo>
                    <a:pt x="44" y="162"/>
                    <a:pt x="45" y="162"/>
                    <a:pt x="47" y="162"/>
                  </a:cubicBezTo>
                  <a:cubicBezTo>
                    <a:pt x="168" y="162"/>
                    <a:pt x="168" y="162"/>
                    <a:pt x="168" y="162"/>
                  </a:cubicBezTo>
                  <a:cubicBezTo>
                    <a:pt x="172" y="162"/>
                    <a:pt x="176" y="162"/>
                    <a:pt x="180" y="161"/>
                  </a:cubicBezTo>
                  <a:cubicBezTo>
                    <a:pt x="195" y="157"/>
                    <a:pt x="207" y="148"/>
                    <a:pt x="214" y="135"/>
                  </a:cubicBezTo>
                  <a:cubicBezTo>
                    <a:pt x="219" y="135"/>
                    <a:pt x="219" y="135"/>
                    <a:pt x="219" y="135"/>
                  </a:cubicBezTo>
                  <a:cubicBezTo>
                    <a:pt x="223" y="135"/>
                    <a:pt x="227" y="135"/>
                    <a:pt x="231" y="134"/>
                  </a:cubicBezTo>
                  <a:cubicBezTo>
                    <a:pt x="259" y="127"/>
                    <a:pt x="277" y="99"/>
                    <a:pt x="270" y="71"/>
                  </a:cubicBezTo>
                  <a:cubicBezTo>
                    <a:pt x="270" y="71"/>
                    <a:pt x="270" y="71"/>
                    <a:pt x="270" y="71"/>
                  </a:cubicBezTo>
                  <a:cubicBezTo>
                    <a:pt x="265" y="49"/>
                    <a:pt x="246" y="33"/>
                    <a:pt x="223" y="31"/>
                  </a:cubicBezTo>
                  <a:cubicBezTo>
                    <a:pt x="210" y="11"/>
                    <a:pt x="189" y="0"/>
                    <a:pt x="167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íSlïdè"/>
            <p:cNvSpPr/>
            <p:nvPr/>
          </p:nvSpPr>
          <p:spPr bwMode="auto">
            <a:xfrm>
              <a:off x="8277226" y="3378200"/>
              <a:ext cx="50800" cy="53975"/>
            </a:xfrm>
            <a:custGeom>
              <a:avLst/>
              <a:gdLst>
                <a:gd name="T0" fmla="*/ 18 w 36"/>
                <a:gd name="T1" fmla="*/ 0 h 39"/>
                <a:gd name="T2" fmla="*/ 14 w 36"/>
                <a:gd name="T3" fmla="*/ 4 h 39"/>
                <a:gd name="T4" fmla="*/ 14 w 36"/>
                <a:gd name="T5" fmla="*/ 5 h 39"/>
                <a:gd name="T6" fmla="*/ 14 w 36"/>
                <a:gd name="T7" fmla="*/ 12 h 39"/>
                <a:gd name="T8" fmla="*/ 8 w 36"/>
                <a:gd name="T9" fmla="*/ 8 h 39"/>
                <a:gd name="T10" fmla="*/ 6 w 36"/>
                <a:gd name="T11" fmla="*/ 8 h 39"/>
                <a:gd name="T12" fmla="*/ 2 w 36"/>
                <a:gd name="T13" fmla="*/ 10 h 39"/>
                <a:gd name="T14" fmla="*/ 3 w 36"/>
                <a:gd name="T15" fmla="*/ 16 h 39"/>
                <a:gd name="T16" fmla="*/ 9 w 36"/>
                <a:gd name="T17" fmla="*/ 20 h 39"/>
                <a:gd name="T18" fmla="*/ 3 w 36"/>
                <a:gd name="T19" fmla="*/ 23 h 39"/>
                <a:gd name="T20" fmla="*/ 2 w 36"/>
                <a:gd name="T21" fmla="*/ 29 h 39"/>
                <a:gd name="T22" fmla="*/ 2 w 36"/>
                <a:gd name="T23" fmla="*/ 29 h 39"/>
                <a:gd name="T24" fmla="*/ 6 w 36"/>
                <a:gd name="T25" fmla="*/ 32 h 39"/>
                <a:gd name="T26" fmla="*/ 6 w 36"/>
                <a:gd name="T27" fmla="*/ 32 h 39"/>
                <a:gd name="T28" fmla="*/ 6 w 36"/>
                <a:gd name="T29" fmla="*/ 32 h 39"/>
                <a:gd name="T30" fmla="*/ 8 w 36"/>
                <a:gd name="T31" fmla="*/ 31 h 39"/>
                <a:gd name="T32" fmla="*/ 14 w 36"/>
                <a:gd name="T33" fmla="*/ 28 h 39"/>
                <a:gd name="T34" fmla="*/ 14 w 36"/>
                <a:gd name="T35" fmla="*/ 34 h 39"/>
                <a:gd name="T36" fmla="*/ 18 w 36"/>
                <a:gd name="T37" fmla="*/ 39 h 39"/>
                <a:gd name="T38" fmla="*/ 19 w 36"/>
                <a:gd name="T39" fmla="*/ 39 h 39"/>
                <a:gd name="T40" fmla="*/ 23 w 36"/>
                <a:gd name="T41" fmla="*/ 34 h 39"/>
                <a:gd name="T42" fmla="*/ 23 w 36"/>
                <a:gd name="T43" fmla="*/ 28 h 39"/>
                <a:gd name="T44" fmla="*/ 29 w 36"/>
                <a:gd name="T45" fmla="*/ 31 h 39"/>
                <a:gd name="T46" fmla="*/ 31 w 36"/>
                <a:gd name="T47" fmla="*/ 32 h 39"/>
                <a:gd name="T48" fmla="*/ 31 w 36"/>
                <a:gd name="T49" fmla="*/ 32 h 39"/>
                <a:gd name="T50" fmla="*/ 35 w 36"/>
                <a:gd name="T51" fmla="*/ 29 h 39"/>
                <a:gd name="T52" fmla="*/ 34 w 36"/>
                <a:gd name="T53" fmla="*/ 23 h 39"/>
                <a:gd name="T54" fmla="*/ 33 w 36"/>
                <a:gd name="T55" fmla="*/ 23 h 39"/>
                <a:gd name="T56" fmla="*/ 27 w 36"/>
                <a:gd name="T57" fmla="*/ 20 h 39"/>
                <a:gd name="T58" fmla="*/ 33 w 36"/>
                <a:gd name="T59" fmla="*/ 16 h 39"/>
                <a:gd name="T60" fmla="*/ 35 w 36"/>
                <a:gd name="T61" fmla="*/ 10 h 39"/>
                <a:gd name="T62" fmla="*/ 31 w 36"/>
                <a:gd name="T63" fmla="*/ 8 h 39"/>
                <a:gd name="T64" fmla="*/ 29 w 36"/>
                <a:gd name="T65" fmla="*/ 8 h 39"/>
                <a:gd name="T66" fmla="*/ 23 w 36"/>
                <a:gd name="T67" fmla="*/ 12 h 39"/>
                <a:gd name="T68" fmla="*/ 23 w 36"/>
                <a:gd name="T69" fmla="*/ 5 h 39"/>
                <a:gd name="T70" fmla="*/ 19 w 36"/>
                <a:gd name="T71" fmla="*/ 0 h 39"/>
                <a:gd name="T72" fmla="*/ 18 w 36"/>
                <a:gd name="T7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cubicBezTo>
                    <a:pt x="16" y="0"/>
                    <a:pt x="14" y="2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4" y="8"/>
                    <a:pt x="3" y="9"/>
                    <a:pt x="2" y="10"/>
                  </a:cubicBezTo>
                  <a:cubicBezTo>
                    <a:pt x="0" y="12"/>
                    <a:pt x="1" y="15"/>
                    <a:pt x="3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7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1"/>
                    <a:pt x="8" y="31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7"/>
                    <a:pt x="16" y="39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38"/>
                    <a:pt x="23" y="37"/>
                    <a:pt x="23" y="3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2"/>
                    <a:pt x="34" y="31"/>
                    <a:pt x="35" y="29"/>
                  </a:cubicBezTo>
                  <a:cubicBezTo>
                    <a:pt x="36" y="27"/>
                    <a:pt x="36" y="24"/>
                    <a:pt x="34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5"/>
                    <a:pt x="36" y="12"/>
                    <a:pt x="35" y="10"/>
                  </a:cubicBezTo>
                  <a:cubicBezTo>
                    <a:pt x="34" y="8"/>
                    <a:pt x="33" y="8"/>
                    <a:pt x="31" y="8"/>
                  </a:cubicBezTo>
                  <a:cubicBezTo>
                    <a:pt x="30" y="8"/>
                    <a:pt x="29" y="8"/>
                    <a:pt x="29" y="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1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îś1iḍe"/>
            <p:cNvSpPr/>
            <p:nvPr/>
          </p:nvSpPr>
          <p:spPr bwMode="auto">
            <a:xfrm>
              <a:off x="8239126" y="3325813"/>
              <a:ext cx="50800" cy="52388"/>
            </a:xfrm>
            <a:custGeom>
              <a:avLst/>
              <a:gdLst>
                <a:gd name="T0" fmla="*/ 18 w 36"/>
                <a:gd name="T1" fmla="*/ 0 h 38"/>
                <a:gd name="T2" fmla="*/ 18 w 36"/>
                <a:gd name="T3" fmla="*/ 0 h 38"/>
                <a:gd name="T4" fmla="*/ 13 w 36"/>
                <a:gd name="T5" fmla="*/ 4 h 38"/>
                <a:gd name="T6" fmla="*/ 13 w 36"/>
                <a:gd name="T7" fmla="*/ 11 h 38"/>
                <a:gd name="T8" fmla="*/ 8 w 36"/>
                <a:gd name="T9" fmla="*/ 8 h 38"/>
                <a:gd name="T10" fmla="*/ 5 w 36"/>
                <a:gd name="T11" fmla="*/ 7 h 38"/>
                <a:gd name="T12" fmla="*/ 1 w 36"/>
                <a:gd name="T13" fmla="*/ 9 h 38"/>
                <a:gd name="T14" fmla="*/ 3 w 36"/>
                <a:gd name="T15" fmla="*/ 16 h 38"/>
                <a:gd name="T16" fmla="*/ 9 w 36"/>
                <a:gd name="T17" fmla="*/ 19 h 38"/>
                <a:gd name="T18" fmla="*/ 3 w 36"/>
                <a:gd name="T19" fmla="*/ 22 h 38"/>
                <a:gd name="T20" fmla="*/ 1 w 36"/>
                <a:gd name="T21" fmla="*/ 28 h 38"/>
                <a:gd name="T22" fmla="*/ 5 w 36"/>
                <a:gd name="T23" fmla="*/ 31 h 38"/>
                <a:gd name="T24" fmla="*/ 5 w 36"/>
                <a:gd name="T25" fmla="*/ 31 h 38"/>
                <a:gd name="T26" fmla="*/ 8 w 36"/>
                <a:gd name="T27" fmla="*/ 30 h 38"/>
                <a:gd name="T28" fmla="*/ 13 w 36"/>
                <a:gd name="T29" fmla="*/ 27 h 38"/>
                <a:gd name="T30" fmla="*/ 13 w 36"/>
                <a:gd name="T31" fmla="*/ 34 h 38"/>
                <a:gd name="T32" fmla="*/ 18 w 36"/>
                <a:gd name="T33" fmla="*/ 38 h 38"/>
                <a:gd name="T34" fmla="*/ 18 w 36"/>
                <a:gd name="T35" fmla="*/ 38 h 38"/>
                <a:gd name="T36" fmla="*/ 23 w 36"/>
                <a:gd name="T37" fmla="*/ 34 h 38"/>
                <a:gd name="T38" fmla="*/ 23 w 36"/>
                <a:gd name="T39" fmla="*/ 27 h 38"/>
                <a:gd name="T40" fmla="*/ 28 w 36"/>
                <a:gd name="T41" fmla="*/ 30 h 38"/>
                <a:gd name="T42" fmla="*/ 31 w 36"/>
                <a:gd name="T43" fmla="*/ 31 h 38"/>
                <a:gd name="T44" fmla="*/ 35 w 36"/>
                <a:gd name="T45" fmla="*/ 26 h 38"/>
                <a:gd name="T46" fmla="*/ 33 w 36"/>
                <a:gd name="T47" fmla="*/ 22 h 38"/>
                <a:gd name="T48" fmla="*/ 33 w 36"/>
                <a:gd name="T49" fmla="*/ 22 h 38"/>
                <a:gd name="T50" fmla="*/ 27 w 36"/>
                <a:gd name="T51" fmla="*/ 19 h 38"/>
                <a:gd name="T52" fmla="*/ 33 w 36"/>
                <a:gd name="T53" fmla="*/ 15 h 38"/>
                <a:gd name="T54" fmla="*/ 35 w 36"/>
                <a:gd name="T55" fmla="*/ 9 h 38"/>
                <a:gd name="T56" fmla="*/ 35 w 36"/>
                <a:gd name="T57" fmla="*/ 9 h 38"/>
                <a:gd name="T58" fmla="*/ 31 w 36"/>
                <a:gd name="T59" fmla="*/ 7 h 38"/>
                <a:gd name="T60" fmla="*/ 28 w 36"/>
                <a:gd name="T61" fmla="*/ 7 h 38"/>
                <a:gd name="T62" fmla="*/ 28 w 36"/>
                <a:gd name="T63" fmla="*/ 8 h 38"/>
                <a:gd name="T64" fmla="*/ 23 w 36"/>
                <a:gd name="T65" fmla="*/ 11 h 38"/>
                <a:gd name="T66" fmla="*/ 23 w 36"/>
                <a:gd name="T67" fmla="*/ 4 h 38"/>
                <a:gd name="T68" fmla="*/ 18 w 36"/>
                <a:gd name="T6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" h="3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5" y="0"/>
                    <a:pt x="14" y="2"/>
                    <a:pt x="13" y="4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2" y="8"/>
                    <a:pt x="1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3"/>
                    <a:pt x="0" y="26"/>
                    <a:pt x="1" y="28"/>
                  </a:cubicBezTo>
                  <a:cubicBezTo>
                    <a:pt x="2" y="30"/>
                    <a:pt x="4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7" y="31"/>
                    <a:pt x="8" y="30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6"/>
                    <a:pt x="16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1" y="37"/>
                    <a:pt x="22" y="36"/>
                    <a:pt x="23" y="34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0" y="31"/>
                    <a:pt x="31" y="31"/>
                  </a:cubicBezTo>
                  <a:cubicBezTo>
                    <a:pt x="33" y="31"/>
                    <a:pt x="35" y="29"/>
                    <a:pt x="35" y="26"/>
                  </a:cubicBezTo>
                  <a:cubicBezTo>
                    <a:pt x="35" y="25"/>
                    <a:pt x="34" y="23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4"/>
                    <a:pt x="36" y="11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2" y="7"/>
                    <a:pt x="31" y="7"/>
                  </a:cubicBezTo>
                  <a:cubicBezTo>
                    <a:pt x="30" y="7"/>
                    <a:pt x="29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2"/>
                    <a:pt x="20" y="0"/>
                    <a:pt x="18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iŝḷiďe"/>
            <p:cNvSpPr/>
            <p:nvPr/>
          </p:nvSpPr>
          <p:spPr bwMode="auto">
            <a:xfrm>
              <a:off x="8202613" y="3378200"/>
              <a:ext cx="49213" cy="53975"/>
            </a:xfrm>
            <a:custGeom>
              <a:avLst/>
              <a:gdLst>
                <a:gd name="T0" fmla="*/ 18 w 36"/>
                <a:gd name="T1" fmla="*/ 0 h 39"/>
                <a:gd name="T2" fmla="*/ 13 w 36"/>
                <a:gd name="T3" fmla="*/ 4 h 39"/>
                <a:gd name="T4" fmla="*/ 13 w 36"/>
                <a:gd name="T5" fmla="*/ 5 h 39"/>
                <a:gd name="T6" fmla="*/ 13 w 36"/>
                <a:gd name="T7" fmla="*/ 12 h 39"/>
                <a:gd name="T8" fmla="*/ 7 w 36"/>
                <a:gd name="T9" fmla="*/ 8 h 39"/>
                <a:gd name="T10" fmla="*/ 5 w 36"/>
                <a:gd name="T11" fmla="*/ 8 h 39"/>
                <a:gd name="T12" fmla="*/ 1 w 36"/>
                <a:gd name="T13" fmla="*/ 10 h 39"/>
                <a:gd name="T14" fmla="*/ 3 w 36"/>
                <a:gd name="T15" fmla="*/ 16 h 39"/>
                <a:gd name="T16" fmla="*/ 9 w 36"/>
                <a:gd name="T17" fmla="*/ 20 h 39"/>
                <a:gd name="T18" fmla="*/ 3 w 36"/>
                <a:gd name="T19" fmla="*/ 23 h 39"/>
                <a:gd name="T20" fmla="*/ 1 w 36"/>
                <a:gd name="T21" fmla="*/ 29 h 39"/>
                <a:gd name="T22" fmla="*/ 1 w 36"/>
                <a:gd name="T23" fmla="*/ 29 h 39"/>
                <a:gd name="T24" fmla="*/ 5 w 36"/>
                <a:gd name="T25" fmla="*/ 32 h 39"/>
                <a:gd name="T26" fmla="*/ 5 w 36"/>
                <a:gd name="T27" fmla="*/ 32 h 39"/>
                <a:gd name="T28" fmla="*/ 8 w 36"/>
                <a:gd name="T29" fmla="*/ 31 h 39"/>
                <a:gd name="T30" fmla="*/ 13 w 36"/>
                <a:gd name="T31" fmla="*/ 28 h 39"/>
                <a:gd name="T32" fmla="*/ 13 w 36"/>
                <a:gd name="T33" fmla="*/ 34 h 39"/>
                <a:gd name="T34" fmla="*/ 18 w 36"/>
                <a:gd name="T35" fmla="*/ 39 h 39"/>
                <a:gd name="T36" fmla="*/ 18 w 36"/>
                <a:gd name="T37" fmla="*/ 39 h 39"/>
                <a:gd name="T38" fmla="*/ 22 w 36"/>
                <a:gd name="T39" fmla="*/ 34 h 39"/>
                <a:gd name="T40" fmla="*/ 22 w 36"/>
                <a:gd name="T41" fmla="*/ 28 h 39"/>
                <a:gd name="T42" fmla="*/ 28 w 36"/>
                <a:gd name="T43" fmla="*/ 31 h 39"/>
                <a:gd name="T44" fmla="*/ 30 w 36"/>
                <a:gd name="T45" fmla="*/ 32 h 39"/>
                <a:gd name="T46" fmla="*/ 31 w 36"/>
                <a:gd name="T47" fmla="*/ 32 h 39"/>
                <a:gd name="T48" fmla="*/ 35 w 36"/>
                <a:gd name="T49" fmla="*/ 27 h 39"/>
                <a:gd name="T50" fmla="*/ 33 w 36"/>
                <a:gd name="T51" fmla="*/ 23 h 39"/>
                <a:gd name="T52" fmla="*/ 33 w 36"/>
                <a:gd name="T53" fmla="*/ 23 h 39"/>
                <a:gd name="T54" fmla="*/ 27 w 36"/>
                <a:gd name="T55" fmla="*/ 20 h 39"/>
                <a:gd name="T56" fmla="*/ 33 w 36"/>
                <a:gd name="T57" fmla="*/ 16 h 39"/>
                <a:gd name="T58" fmla="*/ 34 w 36"/>
                <a:gd name="T59" fmla="*/ 10 h 39"/>
                <a:gd name="T60" fmla="*/ 30 w 36"/>
                <a:gd name="T61" fmla="*/ 8 h 39"/>
                <a:gd name="T62" fmla="*/ 28 w 36"/>
                <a:gd name="T63" fmla="*/ 8 h 39"/>
                <a:gd name="T64" fmla="*/ 22 w 36"/>
                <a:gd name="T65" fmla="*/ 12 h 39"/>
                <a:gd name="T66" fmla="*/ 22 w 36"/>
                <a:gd name="T67" fmla="*/ 5 h 39"/>
                <a:gd name="T68" fmla="*/ 18 w 36"/>
                <a:gd name="T69" fmla="*/ 0 h 39"/>
                <a:gd name="T70" fmla="*/ 18 w 36"/>
                <a:gd name="T7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cubicBezTo>
                    <a:pt x="15" y="0"/>
                    <a:pt x="13" y="2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2" y="9"/>
                    <a:pt x="1" y="10"/>
                  </a:cubicBezTo>
                  <a:cubicBezTo>
                    <a:pt x="0" y="12"/>
                    <a:pt x="1" y="15"/>
                    <a:pt x="3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0" y="27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4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2"/>
                    <a:pt x="7" y="31"/>
                    <a:pt x="8" y="31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7"/>
                    <a:pt x="16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0" y="38"/>
                    <a:pt x="22" y="37"/>
                    <a:pt x="22" y="3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0" y="32"/>
                    <a:pt x="30" y="32"/>
                    <a:pt x="31" y="32"/>
                  </a:cubicBezTo>
                  <a:cubicBezTo>
                    <a:pt x="33" y="32"/>
                    <a:pt x="35" y="30"/>
                    <a:pt x="35" y="27"/>
                  </a:cubicBezTo>
                  <a:cubicBezTo>
                    <a:pt x="35" y="25"/>
                    <a:pt x="34" y="24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5" y="15"/>
                    <a:pt x="36" y="12"/>
                    <a:pt x="34" y="10"/>
                  </a:cubicBezTo>
                  <a:cubicBezTo>
                    <a:pt x="34" y="8"/>
                    <a:pt x="32" y="8"/>
                    <a:pt x="30" y="8"/>
                  </a:cubicBezTo>
                  <a:cubicBezTo>
                    <a:pt x="30" y="8"/>
                    <a:pt x="29" y="8"/>
                    <a:pt x="28" y="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3"/>
                    <a:pt x="21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íṧļíḓê"/>
            <p:cNvSpPr/>
            <p:nvPr/>
          </p:nvSpPr>
          <p:spPr bwMode="auto">
            <a:xfrm>
              <a:off x="8108951" y="3176588"/>
              <a:ext cx="309563" cy="188913"/>
            </a:xfrm>
            <a:custGeom>
              <a:avLst/>
              <a:gdLst>
                <a:gd name="T0" fmla="*/ 117 w 222"/>
                <a:gd name="T1" fmla="*/ 0 h 135"/>
                <a:gd name="T2" fmla="*/ 80 w 222"/>
                <a:gd name="T3" fmla="*/ 11 h 135"/>
                <a:gd name="T4" fmla="*/ 53 w 222"/>
                <a:gd name="T5" fmla="*/ 45 h 135"/>
                <a:gd name="T6" fmla="*/ 48 w 222"/>
                <a:gd name="T7" fmla="*/ 45 h 135"/>
                <a:gd name="T8" fmla="*/ 3 w 222"/>
                <a:gd name="T9" fmla="*/ 85 h 135"/>
                <a:gd name="T10" fmla="*/ 43 w 222"/>
                <a:gd name="T11" fmla="*/ 135 h 135"/>
                <a:gd name="T12" fmla="*/ 48 w 222"/>
                <a:gd name="T13" fmla="*/ 135 h 135"/>
                <a:gd name="T14" fmla="*/ 62 w 222"/>
                <a:gd name="T15" fmla="*/ 135 h 135"/>
                <a:gd name="T16" fmla="*/ 71 w 222"/>
                <a:gd name="T17" fmla="*/ 126 h 135"/>
                <a:gd name="T18" fmla="*/ 62 w 222"/>
                <a:gd name="T19" fmla="*/ 117 h 135"/>
                <a:gd name="T20" fmla="*/ 48 w 222"/>
                <a:gd name="T21" fmla="*/ 117 h 135"/>
                <a:gd name="T22" fmla="*/ 48 w 222"/>
                <a:gd name="T23" fmla="*/ 117 h 135"/>
                <a:gd name="T24" fmla="*/ 21 w 222"/>
                <a:gd name="T25" fmla="*/ 96 h 135"/>
                <a:gd name="T26" fmla="*/ 41 w 222"/>
                <a:gd name="T27" fmla="*/ 63 h 135"/>
                <a:gd name="T28" fmla="*/ 48 w 222"/>
                <a:gd name="T29" fmla="*/ 63 h 135"/>
                <a:gd name="T30" fmla="*/ 56 w 222"/>
                <a:gd name="T31" fmla="*/ 64 h 135"/>
                <a:gd name="T32" fmla="*/ 59 w 222"/>
                <a:gd name="T33" fmla="*/ 65 h 135"/>
                <a:gd name="T34" fmla="*/ 68 w 222"/>
                <a:gd name="T35" fmla="*/ 59 h 135"/>
                <a:gd name="T36" fmla="*/ 68 w 222"/>
                <a:gd name="T37" fmla="*/ 57 h 135"/>
                <a:gd name="T38" fmla="*/ 117 w 222"/>
                <a:gd name="T39" fmla="*/ 18 h 135"/>
                <a:gd name="T40" fmla="*/ 127 w 222"/>
                <a:gd name="T41" fmla="*/ 19 h 135"/>
                <a:gd name="T42" fmla="*/ 160 w 222"/>
                <a:gd name="T43" fmla="*/ 44 h 135"/>
                <a:gd name="T44" fmla="*/ 168 w 222"/>
                <a:gd name="T45" fmla="*/ 49 h 135"/>
                <a:gd name="T46" fmla="*/ 168 w 222"/>
                <a:gd name="T47" fmla="*/ 49 h 135"/>
                <a:gd name="T48" fmla="*/ 169 w 222"/>
                <a:gd name="T49" fmla="*/ 49 h 135"/>
                <a:gd name="T50" fmla="*/ 170 w 222"/>
                <a:gd name="T51" fmla="*/ 49 h 135"/>
                <a:gd name="T52" fmla="*/ 204 w 222"/>
                <a:gd name="T53" fmla="*/ 83 h 135"/>
                <a:gd name="T54" fmla="*/ 177 w 222"/>
                <a:gd name="T55" fmla="*/ 116 h 135"/>
                <a:gd name="T56" fmla="*/ 169 w 222"/>
                <a:gd name="T57" fmla="*/ 117 h 135"/>
                <a:gd name="T58" fmla="*/ 169 w 222"/>
                <a:gd name="T59" fmla="*/ 117 h 135"/>
                <a:gd name="T60" fmla="*/ 162 w 222"/>
                <a:gd name="T61" fmla="*/ 117 h 135"/>
                <a:gd name="T62" fmla="*/ 153 w 222"/>
                <a:gd name="T63" fmla="*/ 126 h 135"/>
                <a:gd name="T64" fmla="*/ 162 w 222"/>
                <a:gd name="T65" fmla="*/ 135 h 135"/>
                <a:gd name="T66" fmla="*/ 169 w 222"/>
                <a:gd name="T67" fmla="*/ 135 h 135"/>
                <a:gd name="T68" fmla="*/ 170 w 222"/>
                <a:gd name="T69" fmla="*/ 135 h 135"/>
                <a:gd name="T70" fmla="*/ 222 w 222"/>
                <a:gd name="T71" fmla="*/ 83 h 135"/>
                <a:gd name="T72" fmla="*/ 220 w 222"/>
                <a:gd name="T73" fmla="*/ 71 h 135"/>
                <a:gd name="T74" fmla="*/ 220 w 222"/>
                <a:gd name="T75" fmla="*/ 71 h 135"/>
                <a:gd name="T76" fmla="*/ 173 w 222"/>
                <a:gd name="T77" fmla="*/ 31 h 135"/>
                <a:gd name="T78" fmla="*/ 117 w 222"/>
                <a:gd name="T7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35">
                  <a:moveTo>
                    <a:pt x="117" y="0"/>
                  </a:moveTo>
                  <a:cubicBezTo>
                    <a:pt x="104" y="0"/>
                    <a:pt x="91" y="3"/>
                    <a:pt x="80" y="11"/>
                  </a:cubicBezTo>
                  <a:cubicBezTo>
                    <a:pt x="67" y="19"/>
                    <a:pt x="58" y="31"/>
                    <a:pt x="53" y="45"/>
                  </a:cubicBezTo>
                  <a:cubicBezTo>
                    <a:pt x="51" y="45"/>
                    <a:pt x="50" y="45"/>
                    <a:pt x="48" y="45"/>
                  </a:cubicBezTo>
                  <a:cubicBezTo>
                    <a:pt x="25" y="45"/>
                    <a:pt x="6" y="62"/>
                    <a:pt x="3" y="85"/>
                  </a:cubicBezTo>
                  <a:cubicBezTo>
                    <a:pt x="0" y="109"/>
                    <a:pt x="18" y="132"/>
                    <a:pt x="43" y="135"/>
                  </a:cubicBezTo>
                  <a:cubicBezTo>
                    <a:pt x="45" y="135"/>
                    <a:pt x="46" y="135"/>
                    <a:pt x="48" y="135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67" y="135"/>
                    <a:pt x="71" y="131"/>
                    <a:pt x="71" y="126"/>
                  </a:cubicBezTo>
                  <a:cubicBezTo>
                    <a:pt x="71" y="121"/>
                    <a:pt x="67" y="117"/>
                    <a:pt x="62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35" y="117"/>
                    <a:pt x="24" y="108"/>
                    <a:pt x="21" y="96"/>
                  </a:cubicBezTo>
                  <a:cubicBezTo>
                    <a:pt x="18" y="81"/>
                    <a:pt x="27" y="67"/>
                    <a:pt x="41" y="63"/>
                  </a:cubicBezTo>
                  <a:cubicBezTo>
                    <a:pt x="43" y="63"/>
                    <a:pt x="46" y="63"/>
                    <a:pt x="48" y="63"/>
                  </a:cubicBezTo>
                  <a:cubicBezTo>
                    <a:pt x="51" y="63"/>
                    <a:pt x="54" y="63"/>
                    <a:pt x="56" y="64"/>
                  </a:cubicBezTo>
                  <a:cubicBezTo>
                    <a:pt x="57" y="64"/>
                    <a:pt x="58" y="65"/>
                    <a:pt x="59" y="65"/>
                  </a:cubicBezTo>
                  <a:cubicBezTo>
                    <a:pt x="63" y="65"/>
                    <a:pt x="67" y="62"/>
                    <a:pt x="68" y="59"/>
                  </a:cubicBezTo>
                  <a:cubicBezTo>
                    <a:pt x="68" y="58"/>
                    <a:pt x="68" y="58"/>
                    <a:pt x="68" y="57"/>
                  </a:cubicBezTo>
                  <a:cubicBezTo>
                    <a:pt x="73" y="34"/>
                    <a:pt x="94" y="18"/>
                    <a:pt x="117" y="18"/>
                  </a:cubicBezTo>
                  <a:cubicBezTo>
                    <a:pt x="120" y="18"/>
                    <a:pt x="123" y="18"/>
                    <a:pt x="127" y="19"/>
                  </a:cubicBezTo>
                  <a:cubicBezTo>
                    <a:pt x="141" y="22"/>
                    <a:pt x="153" y="31"/>
                    <a:pt x="160" y="44"/>
                  </a:cubicBezTo>
                  <a:cubicBezTo>
                    <a:pt x="162" y="47"/>
                    <a:pt x="165" y="49"/>
                    <a:pt x="168" y="49"/>
                  </a:cubicBezTo>
                  <a:cubicBezTo>
                    <a:pt x="168" y="49"/>
                    <a:pt x="168" y="49"/>
                    <a:pt x="168" y="49"/>
                  </a:cubicBezTo>
                  <a:cubicBezTo>
                    <a:pt x="169" y="49"/>
                    <a:pt x="169" y="49"/>
                    <a:pt x="169" y="49"/>
                  </a:cubicBezTo>
                  <a:cubicBezTo>
                    <a:pt x="169" y="49"/>
                    <a:pt x="169" y="49"/>
                    <a:pt x="170" y="49"/>
                  </a:cubicBezTo>
                  <a:cubicBezTo>
                    <a:pt x="188" y="49"/>
                    <a:pt x="203" y="64"/>
                    <a:pt x="204" y="83"/>
                  </a:cubicBezTo>
                  <a:cubicBezTo>
                    <a:pt x="204" y="98"/>
                    <a:pt x="193" y="112"/>
                    <a:pt x="177" y="116"/>
                  </a:cubicBezTo>
                  <a:cubicBezTo>
                    <a:pt x="175" y="116"/>
                    <a:pt x="172" y="117"/>
                    <a:pt x="169" y="117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2" y="117"/>
                    <a:pt x="162" y="117"/>
                    <a:pt x="162" y="117"/>
                  </a:cubicBezTo>
                  <a:cubicBezTo>
                    <a:pt x="157" y="117"/>
                    <a:pt x="153" y="121"/>
                    <a:pt x="153" y="126"/>
                  </a:cubicBezTo>
                  <a:cubicBezTo>
                    <a:pt x="153" y="131"/>
                    <a:pt x="157" y="135"/>
                    <a:pt x="162" y="135"/>
                  </a:cubicBezTo>
                  <a:cubicBezTo>
                    <a:pt x="169" y="135"/>
                    <a:pt x="169" y="135"/>
                    <a:pt x="169" y="135"/>
                  </a:cubicBezTo>
                  <a:cubicBezTo>
                    <a:pt x="169" y="135"/>
                    <a:pt x="170" y="135"/>
                    <a:pt x="170" y="135"/>
                  </a:cubicBezTo>
                  <a:cubicBezTo>
                    <a:pt x="198" y="135"/>
                    <a:pt x="221" y="112"/>
                    <a:pt x="222" y="83"/>
                  </a:cubicBezTo>
                  <a:cubicBezTo>
                    <a:pt x="222" y="79"/>
                    <a:pt x="221" y="75"/>
                    <a:pt x="220" y="71"/>
                  </a:cubicBezTo>
                  <a:cubicBezTo>
                    <a:pt x="220" y="71"/>
                    <a:pt x="220" y="71"/>
                    <a:pt x="220" y="71"/>
                  </a:cubicBezTo>
                  <a:cubicBezTo>
                    <a:pt x="215" y="49"/>
                    <a:pt x="196" y="32"/>
                    <a:pt x="173" y="31"/>
                  </a:cubicBezTo>
                  <a:cubicBezTo>
                    <a:pt x="160" y="11"/>
                    <a:pt x="139" y="0"/>
                    <a:pt x="117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îsḷïďê"/>
            <p:cNvSpPr/>
            <p:nvPr/>
          </p:nvSpPr>
          <p:spPr bwMode="auto">
            <a:xfrm>
              <a:off x="7234238" y="3163888"/>
              <a:ext cx="309563" cy="190500"/>
            </a:xfrm>
            <a:custGeom>
              <a:avLst/>
              <a:gdLst>
                <a:gd name="T0" fmla="*/ 114 w 222"/>
                <a:gd name="T1" fmla="*/ 0 h 136"/>
                <a:gd name="T2" fmla="*/ 51 w 222"/>
                <a:gd name="T3" fmla="*/ 46 h 136"/>
                <a:gd name="T4" fmla="*/ 46 w 222"/>
                <a:gd name="T5" fmla="*/ 46 h 136"/>
                <a:gd name="T6" fmla="*/ 7 w 222"/>
                <a:gd name="T7" fmla="*/ 67 h 136"/>
                <a:gd name="T8" fmla="*/ 0 w 222"/>
                <a:gd name="T9" fmla="*/ 91 h 136"/>
                <a:gd name="T10" fmla="*/ 45 w 222"/>
                <a:gd name="T11" fmla="*/ 136 h 136"/>
                <a:gd name="T12" fmla="*/ 76 w 222"/>
                <a:gd name="T13" fmla="*/ 136 h 136"/>
                <a:gd name="T14" fmla="*/ 85 w 222"/>
                <a:gd name="T15" fmla="*/ 127 h 136"/>
                <a:gd name="T16" fmla="*/ 76 w 222"/>
                <a:gd name="T17" fmla="*/ 118 h 136"/>
                <a:gd name="T18" fmla="*/ 45 w 222"/>
                <a:gd name="T19" fmla="*/ 118 h 136"/>
                <a:gd name="T20" fmla="*/ 31 w 222"/>
                <a:gd name="T21" fmla="*/ 114 h 136"/>
                <a:gd name="T22" fmla="*/ 22 w 222"/>
                <a:gd name="T23" fmla="*/ 77 h 136"/>
                <a:gd name="T24" fmla="*/ 45 w 222"/>
                <a:gd name="T25" fmla="*/ 64 h 136"/>
                <a:gd name="T26" fmla="*/ 54 w 222"/>
                <a:gd name="T27" fmla="*/ 65 h 136"/>
                <a:gd name="T28" fmla="*/ 55 w 222"/>
                <a:gd name="T29" fmla="*/ 66 h 136"/>
                <a:gd name="T30" fmla="*/ 57 w 222"/>
                <a:gd name="T31" fmla="*/ 66 h 136"/>
                <a:gd name="T32" fmla="*/ 66 w 222"/>
                <a:gd name="T33" fmla="*/ 58 h 136"/>
                <a:gd name="T34" fmla="*/ 91 w 222"/>
                <a:gd name="T35" fmla="*/ 25 h 136"/>
                <a:gd name="T36" fmla="*/ 114 w 222"/>
                <a:gd name="T37" fmla="*/ 19 h 136"/>
                <a:gd name="T38" fmla="*/ 158 w 222"/>
                <a:gd name="T39" fmla="*/ 45 h 136"/>
                <a:gd name="T40" fmla="*/ 166 w 222"/>
                <a:gd name="T41" fmla="*/ 50 h 136"/>
                <a:gd name="T42" fmla="*/ 166 w 222"/>
                <a:gd name="T43" fmla="*/ 50 h 136"/>
                <a:gd name="T44" fmla="*/ 167 w 222"/>
                <a:gd name="T45" fmla="*/ 50 h 136"/>
                <a:gd name="T46" fmla="*/ 167 w 222"/>
                <a:gd name="T47" fmla="*/ 50 h 136"/>
                <a:gd name="T48" fmla="*/ 201 w 222"/>
                <a:gd name="T49" fmla="*/ 76 h 136"/>
                <a:gd name="T50" fmla="*/ 175 w 222"/>
                <a:gd name="T51" fmla="*/ 117 h 136"/>
                <a:gd name="T52" fmla="*/ 167 w 222"/>
                <a:gd name="T53" fmla="*/ 118 h 136"/>
                <a:gd name="T54" fmla="*/ 167 w 222"/>
                <a:gd name="T55" fmla="*/ 118 h 136"/>
                <a:gd name="T56" fmla="*/ 147 w 222"/>
                <a:gd name="T57" fmla="*/ 118 h 136"/>
                <a:gd name="T58" fmla="*/ 138 w 222"/>
                <a:gd name="T59" fmla="*/ 127 h 136"/>
                <a:gd name="T60" fmla="*/ 147 w 222"/>
                <a:gd name="T61" fmla="*/ 136 h 136"/>
                <a:gd name="T62" fmla="*/ 167 w 222"/>
                <a:gd name="T63" fmla="*/ 136 h 136"/>
                <a:gd name="T64" fmla="*/ 179 w 222"/>
                <a:gd name="T65" fmla="*/ 135 h 136"/>
                <a:gd name="T66" fmla="*/ 220 w 222"/>
                <a:gd name="T67" fmla="*/ 87 h 136"/>
                <a:gd name="T68" fmla="*/ 171 w 222"/>
                <a:gd name="T69" fmla="*/ 32 h 136"/>
                <a:gd name="T70" fmla="*/ 136 w 222"/>
                <a:gd name="T71" fmla="*/ 4 h 136"/>
                <a:gd name="T72" fmla="*/ 114 w 222"/>
                <a:gd name="T7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2" h="136">
                  <a:moveTo>
                    <a:pt x="114" y="0"/>
                  </a:moveTo>
                  <a:cubicBezTo>
                    <a:pt x="86" y="0"/>
                    <a:pt x="60" y="18"/>
                    <a:pt x="51" y="46"/>
                  </a:cubicBezTo>
                  <a:cubicBezTo>
                    <a:pt x="49" y="46"/>
                    <a:pt x="47" y="46"/>
                    <a:pt x="46" y="46"/>
                  </a:cubicBezTo>
                  <a:cubicBezTo>
                    <a:pt x="30" y="46"/>
                    <a:pt x="15" y="54"/>
                    <a:pt x="7" y="67"/>
                  </a:cubicBezTo>
                  <a:cubicBezTo>
                    <a:pt x="3" y="74"/>
                    <a:pt x="0" y="82"/>
                    <a:pt x="0" y="91"/>
                  </a:cubicBezTo>
                  <a:cubicBezTo>
                    <a:pt x="0" y="116"/>
                    <a:pt x="20" y="136"/>
                    <a:pt x="45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81" y="136"/>
                    <a:pt x="85" y="132"/>
                    <a:pt x="85" y="127"/>
                  </a:cubicBezTo>
                  <a:cubicBezTo>
                    <a:pt x="85" y="122"/>
                    <a:pt x="81" y="118"/>
                    <a:pt x="76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0" y="118"/>
                    <a:pt x="36" y="116"/>
                    <a:pt x="31" y="114"/>
                  </a:cubicBezTo>
                  <a:cubicBezTo>
                    <a:pt x="19" y="106"/>
                    <a:pt x="15" y="89"/>
                    <a:pt x="22" y="77"/>
                  </a:cubicBezTo>
                  <a:cubicBezTo>
                    <a:pt x="27" y="68"/>
                    <a:pt x="36" y="64"/>
                    <a:pt x="45" y="64"/>
                  </a:cubicBezTo>
                  <a:cubicBezTo>
                    <a:pt x="48" y="64"/>
                    <a:pt x="51" y="64"/>
                    <a:pt x="54" y="65"/>
                  </a:cubicBezTo>
                  <a:cubicBezTo>
                    <a:pt x="54" y="65"/>
                    <a:pt x="55" y="65"/>
                    <a:pt x="55" y="66"/>
                  </a:cubicBezTo>
                  <a:cubicBezTo>
                    <a:pt x="56" y="66"/>
                    <a:pt x="57" y="66"/>
                    <a:pt x="57" y="66"/>
                  </a:cubicBezTo>
                  <a:cubicBezTo>
                    <a:pt x="61" y="66"/>
                    <a:pt x="65" y="63"/>
                    <a:pt x="66" y="58"/>
                  </a:cubicBezTo>
                  <a:cubicBezTo>
                    <a:pt x="69" y="44"/>
                    <a:pt x="78" y="32"/>
                    <a:pt x="91" y="25"/>
                  </a:cubicBezTo>
                  <a:cubicBezTo>
                    <a:pt x="99" y="21"/>
                    <a:pt x="107" y="19"/>
                    <a:pt x="114" y="19"/>
                  </a:cubicBezTo>
                  <a:cubicBezTo>
                    <a:pt x="132" y="19"/>
                    <a:pt x="149" y="28"/>
                    <a:pt x="158" y="45"/>
                  </a:cubicBezTo>
                  <a:cubicBezTo>
                    <a:pt x="160" y="48"/>
                    <a:pt x="163" y="50"/>
                    <a:pt x="166" y="50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83" y="50"/>
                    <a:pt x="197" y="61"/>
                    <a:pt x="201" y="76"/>
                  </a:cubicBezTo>
                  <a:cubicBezTo>
                    <a:pt x="205" y="94"/>
                    <a:pt x="194" y="113"/>
                    <a:pt x="175" y="117"/>
                  </a:cubicBezTo>
                  <a:cubicBezTo>
                    <a:pt x="173" y="117"/>
                    <a:pt x="170" y="118"/>
                    <a:pt x="167" y="118"/>
                  </a:cubicBezTo>
                  <a:cubicBezTo>
                    <a:pt x="167" y="118"/>
                    <a:pt x="167" y="118"/>
                    <a:pt x="167" y="118"/>
                  </a:cubicBezTo>
                  <a:cubicBezTo>
                    <a:pt x="147" y="118"/>
                    <a:pt x="147" y="118"/>
                    <a:pt x="147" y="118"/>
                  </a:cubicBezTo>
                  <a:cubicBezTo>
                    <a:pt x="142" y="118"/>
                    <a:pt x="138" y="122"/>
                    <a:pt x="138" y="127"/>
                  </a:cubicBezTo>
                  <a:cubicBezTo>
                    <a:pt x="138" y="132"/>
                    <a:pt x="142" y="136"/>
                    <a:pt x="147" y="136"/>
                  </a:cubicBezTo>
                  <a:cubicBezTo>
                    <a:pt x="167" y="136"/>
                    <a:pt x="167" y="136"/>
                    <a:pt x="167" y="136"/>
                  </a:cubicBezTo>
                  <a:cubicBezTo>
                    <a:pt x="171" y="136"/>
                    <a:pt x="175" y="135"/>
                    <a:pt x="179" y="135"/>
                  </a:cubicBezTo>
                  <a:cubicBezTo>
                    <a:pt x="202" y="130"/>
                    <a:pt x="219" y="110"/>
                    <a:pt x="220" y="87"/>
                  </a:cubicBezTo>
                  <a:cubicBezTo>
                    <a:pt x="222" y="58"/>
                    <a:pt x="200" y="33"/>
                    <a:pt x="171" y="32"/>
                  </a:cubicBezTo>
                  <a:cubicBezTo>
                    <a:pt x="163" y="19"/>
                    <a:pt x="151" y="9"/>
                    <a:pt x="136" y="4"/>
                  </a:cubicBezTo>
                  <a:cubicBezTo>
                    <a:pt x="129" y="2"/>
                    <a:pt x="122" y="0"/>
                    <a:pt x="114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ïṩliḍè"/>
            <p:cNvSpPr/>
            <p:nvPr/>
          </p:nvSpPr>
          <p:spPr bwMode="auto">
            <a:xfrm>
              <a:off x="7364413" y="3302000"/>
              <a:ext cx="47625" cy="141288"/>
            </a:xfrm>
            <a:custGeom>
              <a:avLst/>
              <a:gdLst>
                <a:gd name="T0" fmla="*/ 30 w 30"/>
                <a:gd name="T1" fmla="*/ 0 h 89"/>
                <a:gd name="T2" fmla="*/ 8 w 30"/>
                <a:gd name="T3" fmla="*/ 0 h 89"/>
                <a:gd name="T4" fmla="*/ 0 w 30"/>
                <a:gd name="T5" fmla="*/ 47 h 89"/>
                <a:gd name="T6" fmla="*/ 11 w 30"/>
                <a:gd name="T7" fmla="*/ 47 h 89"/>
                <a:gd name="T8" fmla="*/ 5 w 30"/>
                <a:gd name="T9" fmla="*/ 89 h 89"/>
                <a:gd name="T10" fmla="*/ 30 w 30"/>
                <a:gd name="T11" fmla="*/ 31 h 89"/>
                <a:gd name="T12" fmla="*/ 18 w 30"/>
                <a:gd name="T13" fmla="*/ 31 h 89"/>
                <a:gd name="T14" fmla="*/ 30 w 30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89">
                  <a:moveTo>
                    <a:pt x="30" y="0"/>
                  </a:moveTo>
                  <a:lnTo>
                    <a:pt x="8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5" y="89"/>
                  </a:lnTo>
                  <a:lnTo>
                    <a:pt x="30" y="31"/>
                  </a:lnTo>
                  <a:lnTo>
                    <a:pt x="18" y="3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í$ḻïḋè"/>
            <p:cNvSpPr/>
            <p:nvPr/>
          </p:nvSpPr>
          <p:spPr bwMode="auto">
            <a:xfrm>
              <a:off x="7364413" y="3302000"/>
              <a:ext cx="47625" cy="141288"/>
            </a:xfrm>
            <a:custGeom>
              <a:avLst/>
              <a:gdLst>
                <a:gd name="T0" fmla="*/ 30 w 30"/>
                <a:gd name="T1" fmla="*/ 0 h 89"/>
                <a:gd name="T2" fmla="*/ 8 w 30"/>
                <a:gd name="T3" fmla="*/ 0 h 89"/>
                <a:gd name="T4" fmla="*/ 0 w 30"/>
                <a:gd name="T5" fmla="*/ 47 h 89"/>
                <a:gd name="T6" fmla="*/ 11 w 30"/>
                <a:gd name="T7" fmla="*/ 47 h 89"/>
                <a:gd name="T8" fmla="*/ 5 w 30"/>
                <a:gd name="T9" fmla="*/ 89 h 89"/>
                <a:gd name="T10" fmla="*/ 30 w 30"/>
                <a:gd name="T11" fmla="*/ 31 h 89"/>
                <a:gd name="T12" fmla="*/ 18 w 30"/>
                <a:gd name="T13" fmla="*/ 31 h 89"/>
                <a:gd name="T14" fmla="*/ 30 w 30"/>
                <a:gd name="T1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89">
                  <a:moveTo>
                    <a:pt x="30" y="0"/>
                  </a:moveTo>
                  <a:lnTo>
                    <a:pt x="8" y="0"/>
                  </a:lnTo>
                  <a:lnTo>
                    <a:pt x="0" y="47"/>
                  </a:lnTo>
                  <a:lnTo>
                    <a:pt x="11" y="47"/>
                  </a:lnTo>
                  <a:lnTo>
                    <a:pt x="5" y="89"/>
                  </a:lnTo>
                  <a:lnTo>
                    <a:pt x="30" y="31"/>
                  </a:lnTo>
                  <a:lnTo>
                    <a:pt x="18" y="3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ï$ļïďê"/>
            <p:cNvSpPr/>
            <p:nvPr/>
          </p:nvSpPr>
          <p:spPr bwMode="auto">
            <a:xfrm>
              <a:off x="4743451" y="3162300"/>
              <a:ext cx="25400" cy="63500"/>
            </a:xfrm>
            <a:custGeom>
              <a:avLst/>
              <a:gdLst>
                <a:gd name="T0" fmla="*/ 9 w 18"/>
                <a:gd name="T1" fmla="*/ 0 h 45"/>
                <a:gd name="T2" fmla="*/ 9 w 18"/>
                <a:gd name="T3" fmla="*/ 0 h 45"/>
                <a:gd name="T4" fmla="*/ 0 w 18"/>
                <a:gd name="T5" fmla="*/ 10 h 45"/>
                <a:gd name="T6" fmla="*/ 0 w 18"/>
                <a:gd name="T7" fmla="*/ 36 h 45"/>
                <a:gd name="T8" fmla="*/ 9 w 18"/>
                <a:gd name="T9" fmla="*/ 45 h 45"/>
                <a:gd name="T10" fmla="*/ 18 w 18"/>
                <a:gd name="T11" fmla="*/ 36 h 45"/>
                <a:gd name="T12" fmla="*/ 18 w 18"/>
                <a:gd name="T13" fmla="*/ 10 h 45"/>
                <a:gd name="T14" fmla="*/ 18 w 18"/>
                <a:gd name="T15" fmla="*/ 9 h 45"/>
                <a:gd name="T16" fmla="*/ 15 w 18"/>
                <a:gd name="T17" fmla="*/ 3 h 45"/>
                <a:gd name="T18" fmla="*/ 14 w 18"/>
                <a:gd name="T19" fmla="*/ 2 h 45"/>
                <a:gd name="T20" fmla="*/ 9 w 18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45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1"/>
                    <a:pt x="0" y="5"/>
                    <a:pt x="0" y="1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1"/>
                    <a:pt x="4" y="45"/>
                    <a:pt x="9" y="45"/>
                  </a:cubicBezTo>
                  <a:cubicBezTo>
                    <a:pt x="14" y="45"/>
                    <a:pt x="18" y="41"/>
                    <a:pt x="18" y="3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1" y="0"/>
                    <a:pt x="9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ïŝľîḍê"/>
            <p:cNvSpPr/>
            <p:nvPr/>
          </p:nvSpPr>
          <p:spPr bwMode="auto">
            <a:xfrm>
              <a:off x="4616451" y="3290888"/>
              <a:ext cx="61913" cy="25400"/>
            </a:xfrm>
            <a:custGeom>
              <a:avLst/>
              <a:gdLst>
                <a:gd name="T0" fmla="*/ 35 w 44"/>
                <a:gd name="T1" fmla="*/ 0 h 18"/>
                <a:gd name="T2" fmla="*/ 9 w 44"/>
                <a:gd name="T3" fmla="*/ 0 h 18"/>
                <a:gd name="T4" fmla="*/ 0 w 44"/>
                <a:gd name="T5" fmla="*/ 9 h 18"/>
                <a:gd name="T6" fmla="*/ 9 w 44"/>
                <a:gd name="T7" fmla="*/ 18 h 18"/>
                <a:gd name="T8" fmla="*/ 35 w 44"/>
                <a:gd name="T9" fmla="*/ 18 h 18"/>
                <a:gd name="T10" fmla="*/ 44 w 44"/>
                <a:gd name="T11" fmla="*/ 9 h 18"/>
                <a:gd name="T12" fmla="*/ 35 w 4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40" y="18"/>
                    <a:pt x="44" y="14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íslîḋê"/>
            <p:cNvSpPr/>
            <p:nvPr/>
          </p:nvSpPr>
          <p:spPr bwMode="auto">
            <a:xfrm>
              <a:off x="4743451" y="3382963"/>
              <a:ext cx="25400" cy="61913"/>
            </a:xfrm>
            <a:custGeom>
              <a:avLst/>
              <a:gdLst>
                <a:gd name="T0" fmla="*/ 9 w 18"/>
                <a:gd name="T1" fmla="*/ 0 h 44"/>
                <a:gd name="T2" fmla="*/ 0 w 18"/>
                <a:gd name="T3" fmla="*/ 8 h 44"/>
                <a:gd name="T4" fmla="*/ 0 w 18"/>
                <a:gd name="T5" fmla="*/ 35 h 44"/>
                <a:gd name="T6" fmla="*/ 9 w 18"/>
                <a:gd name="T7" fmla="*/ 44 h 44"/>
                <a:gd name="T8" fmla="*/ 18 w 18"/>
                <a:gd name="T9" fmla="*/ 35 h 44"/>
                <a:gd name="T10" fmla="*/ 18 w 18"/>
                <a:gd name="T11" fmla="*/ 8 h 44"/>
                <a:gd name="T12" fmla="*/ 10 w 18"/>
                <a:gd name="T13" fmla="*/ 0 h 44"/>
                <a:gd name="T14" fmla="*/ 9 w 18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4">
                  <a:moveTo>
                    <a:pt x="9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0"/>
                    <a:pt x="4" y="44"/>
                    <a:pt x="9" y="44"/>
                  </a:cubicBezTo>
                  <a:cubicBezTo>
                    <a:pt x="14" y="44"/>
                    <a:pt x="18" y="40"/>
                    <a:pt x="18" y="3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4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ïṣľiḍê"/>
            <p:cNvSpPr/>
            <p:nvPr/>
          </p:nvSpPr>
          <p:spPr bwMode="auto">
            <a:xfrm>
              <a:off x="4835526" y="3290888"/>
              <a:ext cx="61913" cy="25400"/>
            </a:xfrm>
            <a:custGeom>
              <a:avLst/>
              <a:gdLst>
                <a:gd name="T0" fmla="*/ 36 w 45"/>
                <a:gd name="T1" fmla="*/ 0 h 18"/>
                <a:gd name="T2" fmla="*/ 9 w 45"/>
                <a:gd name="T3" fmla="*/ 0 h 18"/>
                <a:gd name="T4" fmla="*/ 0 w 45"/>
                <a:gd name="T5" fmla="*/ 9 h 18"/>
                <a:gd name="T6" fmla="*/ 9 w 45"/>
                <a:gd name="T7" fmla="*/ 18 h 18"/>
                <a:gd name="T8" fmla="*/ 35 w 45"/>
                <a:gd name="T9" fmla="*/ 18 h 18"/>
                <a:gd name="T10" fmla="*/ 36 w 45"/>
                <a:gd name="T11" fmla="*/ 18 h 18"/>
                <a:gd name="T12" fmla="*/ 45 w 45"/>
                <a:gd name="T13" fmla="*/ 9 h 18"/>
                <a:gd name="T14" fmla="*/ 36 w 45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8">
                  <a:moveTo>
                    <a:pt x="3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41" y="18"/>
                    <a:pt x="45" y="14"/>
                    <a:pt x="45" y="9"/>
                  </a:cubicBezTo>
                  <a:cubicBezTo>
                    <a:pt x="45" y="4"/>
                    <a:pt x="41" y="0"/>
                    <a:pt x="36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šlíḑé"/>
            <p:cNvSpPr/>
            <p:nvPr/>
          </p:nvSpPr>
          <p:spPr bwMode="auto">
            <a:xfrm>
              <a:off x="4689476" y="3236913"/>
              <a:ext cx="134938" cy="133350"/>
            </a:xfrm>
            <a:custGeom>
              <a:avLst/>
              <a:gdLst>
                <a:gd name="T0" fmla="*/ 48 w 96"/>
                <a:gd name="T1" fmla="*/ 78 h 96"/>
                <a:gd name="T2" fmla="*/ 18 w 96"/>
                <a:gd name="T3" fmla="*/ 48 h 96"/>
                <a:gd name="T4" fmla="*/ 48 w 96"/>
                <a:gd name="T5" fmla="*/ 18 h 96"/>
                <a:gd name="T6" fmla="*/ 78 w 96"/>
                <a:gd name="T7" fmla="*/ 48 h 96"/>
                <a:gd name="T8" fmla="*/ 48 w 96"/>
                <a:gd name="T9" fmla="*/ 78 h 96"/>
                <a:gd name="T10" fmla="*/ 48 w 96"/>
                <a:gd name="T11" fmla="*/ 78 h 96"/>
                <a:gd name="T12" fmla="*/ 48 w 96"/>
                <a:gd name="T13" fmla="*/ 0 h 96"/>
                <a:gd name="T14" fmla="*/ 0 w 96"/>
                <a:gd name="T15" fmla="*/ 48 h 96"/>
                <a:gd name="T16" fmla="*/ 48 w 96"/>
                <a:gd name="T17" fmla="*/ 96 h 96"/>
                <a:gd name="T18" fmla="*/ 96 w 96"/>
                <a:gd name="T19" fmla="*/ 48 h 96"/>
                <a:gd name="T20" fmla="*/ 48 w 9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6">
                  <a:moveTo>
                    <a:pt x="48" y="78"/>
                  </a:moveTo>
                  <a:cubicBezTo>
                    <a:pt x="32" y="78"/>
                    <a:pt x="18" y="65"/>
                    <a:pt x="18" y="48"/>
                  </a:cubicBezTo>
                  <a:cubicBezTo>
                    <a:pt x="18" y="32"/>
                    <a:pt x="32" y="18"/>
                    <a:pt x="48" y="18"/>
                  </a:cubicBezTo>
                  <a:cubicBezTo>
                    <a:pt x="65" y="18"/>
                    <a:pt x="78" y="32"/>
                    <a:pt x="78" y="48"/>
                  </a:cubicBezTo>
                  <a:cubicBezTo>
                    <a:pt x="78" y="65"/>
                    <a:pt x="65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íṣļíḋé"/>
            <p:cNvSpPr/>
            <p:nvPr/>
          </p:nvSpPr>
          <p:spPr bwMode="auto">
            <a:xfrm>
              <a:off x="4665663" y="3213100"/>
              <a:ext cx="41275" cy="38100"/>
            </a:xfrm>
            <a:custGeom>
              <a:avLst/>
              <a:gdLst>
                <a:gd name="T0" fmla="*/ 10 w 29"/>
                <a:gd name="T1" fmla="*/ 0 h 27"/>
                <a:gd name="T2" fmla="*/ 4 w 29"/>
                <a:gd name="T3" fmla="*/ 3 h 27"/>
                <a:gd name="T4" fmla="*/ 3 w 29"/>
                <a:gd name="T5" fmla="*/ 15 h 27"/>
                <a:gd name="T6" fmla="*/ 13 w 29"/>
                <a:gd name="T7" fmla="*/ 25 h 27"/>
                <a:gd name="T8" fmla="*/ 19 w 29"/>
                <a:gd name="T9" fmla="*/ 27 h 27"/>
                <a:gd name="T10" fmla="*/ 19 w 29"/>
                <a:gd name="T11" fmla="*/ 27 h 27"/>
                <a:gd name="T12" fmla="*/ 26 w 29"/>
                <a:gd name="T13" fmla="*/ 25 h 27"/>
                <a:gd name="T14" fmla="*/ 26 w 29"/>
                <a:gd name="T15" fmla="*/ 12 h 27"/>
                <a:gd name="T16" fmla="*/ 16 w 29"/>
                <a:gd name="T17" fmla="*/ 3 h 27"/>
                <a:gd name="T18" fmla="*/ 10 w 29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7">
                  <a:moveTo>
                    <a:pt x="10" y="0"/>
                  </a:moveTo>
                  <a:cubicBezTo>
                    <a:pt x="8" y="0"/>
                    <a:pt x="5" y="1"/>
                    <a:pt x="4" y="3"/>
                  </a:cubicBezTo>
                  <a:cubicBezTo>
                    <a:pt x="0" y="6"/>
                    <a:pt x="0" y="12"/>
                    <a:pt x="3" y="1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7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7"/>
                    <a:pt x="24" y="26"/>
                    <a:pt x="26" y="25"/>
                  </a:cubicBezTo>
                  <a:cubicBezTo>
                    <a:pt x="29" y="21"/>
                    <a:pt x="29" y="15"/>
                    <a:pt x="26" y="1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1"/>
                    <a:pt x="12" y="0"/>
                    <a:pt x="10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iṧlîde"/>
            <p:cNvSpPr/>
            <p:nvPr/>
          </p:nvSpPr>
          <p:spPr bwMode="auto">
            <a:xfrm>
              <a:off x="4667251" y="3354388"/>
              <a:ext cx="39688" cy="39688"/>
            </a:xfrm>
            <a:custGeom>
              <a:avLst/>
              <a:gdLst>
                <a:gd name="T0" fmla="*/ 18 w 28"/>
                <a:gd name="T1" fmla="*/ 0 h 28"/>
                <a:gd name="T2" fmla="*/ 12 w 28"/>
                <a:gd name="T3" fmla="*/ 3 h 28"/>
                <a:gd name="T4" fmla="*/ 2 w 28"/>
                <a:gd name="T5" fmla="*/ 12 h 28"/>
                <a:gd name="T6" fmla="*/ 0 w 28"/>
                <a:gd name="T7" fmla="*/ 19 h 28"/>
                <a:gd name="T8" fmla="*/ 9 w 28"/>
                <a:gd name="T9" fmla="*/ 28 h 28"/>
                <a:gd name="T10" fmla="*/ 9 w 28"/>
                <a:gd name="T11" fmla="*/ 28 h 28"/>
                <a:gd name="T12" fmla="*/ 15 w 28"/>
                <a:gd name="T13" fmla="*/ 25 h 28"/>
                <a:gd name="T14" fmla="*/ 25 w 28"/>
                <a:gd name="T15" fmla="*/ 16 h 28"/>
                <a:gd name="T16" fmla="*/ 25 w 28"/>
                <a:gd name="T17" fmla="*/ 16 h 28"/>
                <a:gd name="T18" fmla="*/ 25 w 28"/>
                <a:gd name="T19" fmla="*/ 3 h 28"/>
                <a:gd name="T20" fmla="*/ 18 w 2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8">
                  <a:moveTo>
                    <a:pt x="18" y="0"/>
                  </a:moveTo>
                  <a:cubicBezTo>
                    <a:pt x="16" y="0"/>
                    <a:pt x="14" y="1"/>
                    <a:pt x="12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4"/>
                    <a:pt x="0" y="16"/>
                    <a:pt x="0" y="19"/>
                  </a:cubicBezTo>
                  <a:cubicBezTo>
                    <a:pt x="0" y="24"/>
                    <a:pt x="4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1" y="28"/>
                    <a:pt x="14" y="27"/>
                    <a:pt x="15" y="2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8" y="12"/>
                    <a:pt x="28" y="6"/>
                    <a:pt x="25" y="3"/>
                  </a:cubicBezTo>
                  <a:cubicBezTo>
                    <a:pt x="23" y="1"/>
                    <a:pt x="21" y="0"/>
                    <a:pt x="18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ís1íďè"/>
            <p:cNvSpPr/>
            <p:nvPr/>
          </p:nvSpPr>
          <p:spPr bwMode="auto">
            <a:xfrm>
              <a:off x="4806951" y="3354388"/>
              <a:ext cx="41275" cy="39688"/>
            </a:xfrm>
            <a:custGeom>
              <a:avLst/>
              <a:gdLst>
                <a:gd name="T0" fmla="*/ 10 w 29"/>
                <a:gd name="T1" fmla="*/ 0 h 28"/>
                <a:gd name="T2" fmla="*/ 4 w 29"/>
                <a:gd name="T3" fmla="*/ 3 h 28"/>
                <a:gd name="T4" fmla="*/ 4 w 29"/>
                <a:gd name="T5" fmla="*/ 16 h 28"/>
                <a:gd name="T6" fmla="*/ 13 w 29"/>
                <a:gd name="T7" fmla="*/ 25 h 28"/>
                <a:gd name="T8" fmla="*/ 19 w 29"/>
                <a:gd name="T9" fmla="*/ 28 h 28"/>
                <a:gd name="T10" fmla="*/ 19 w 29"/>
                <a:gd name="T11" fmla="*/ 28 h 28"/>
                <a:gd name="T12" fmla="*/ 26 w 29"/>
                <a:gd name="T13" fmla="*/ 25 h 28"/>
                <a:gd name="T14" fmla="*/ 26 w 29"/>
                <a:gd name="T15" fmla="*/ 12 h 28"/>
                <a:gd name="T16" fmla="*/ 17 w 29"/>
                <a:gd name="T17" fmla="*/ 3 h 28"/>
                <a:gd name="T18" fmla="*/ 10 w 29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8">
                  <a:moveTo>
                    <a:pt x="10" y="0"/>
                  </a:move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9" y="22"/>
                    <a:pt x="29" y="16"/>
                    <a:pt x="26" y="1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işḻïdé"/>
            <p:cNvSpPr/>
            <p:nvPr/>
          </p:nvSpPr>
          <p:spPr bwMode="auto">
            <a:xfrm>
              <a:off x="4808538" y="3216275"/>
              <a:ext cx="36513" cy="34925"/>
            </a:xfrm>
            <a:custGeom>
              <a:avLst/>
              <a:gdLst>
                <a:gd name="T0" fmla="*/ 12 w 26"/>
                <a:gd name="T1" fmla="*/ 0 h 25"/>
                <a:gd name="T2" fmla="*/ 12 w 26"/>
                <a:gd name="T3" fmla="*/ 1 h 25"/>
                <a:gd name="T4" fmla="*/ 3 w 26"/>
                <a:gd name="T5" fmla="*/ 10 h 25"/>
                <a:gd name="T6" fmla="*/ 0 w 26"/>
                <a:gd name="T7" fmla="*/ 16 h 25"/>
                <a:gd name="T8" fmla="*/ 9 w 26"/>
                <a:gd name="T9" fmla="*/ 25 h 25"/>
                <a:gd name="T10" fmla="*/ 9 w 26"/>
                <a:gd name="T11" fmla="*/ 25 h 25"/>
                <a:gd name="T12" fmla="*/ 16 w 26"/>
                <a:gd name="T13" fmla="*/ 23 h 25"/>
                <a:gd name="T14" fmla="*/ 25 w 26"/>
                <a:gd name="T15" fmla="*/ 13 h 25"/>
                <a:gd name="T16" fmla="*/ 26 w 26"/>
                <a:gd name="T17" fmla="*/ 12 h 25"/>
                <a:gd name="T18" fmla="*/ 12 w 26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12" y="0"/>
                    <a:pt x="12" y="1"/>
                    <a:pt x="12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21"/>
                    <a:pt x="4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2" y="25"/>
                    <a:pt x="14" y="24"/>
                    <a:pt x="16" y="2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3"/>
                    <a:pt x="26" y="1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4C5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ṧḷîde"/>
            <p:cNvSpPr/>
            <p:nvPr/>
          </p:nvSpPr>
          <p:spPr bwMode="auto">
            <a:xfrm>
              <a:off x="4500563" y="2690813"/>
              <a:ext cx="512763" cy="157163"/>
            </a:xfrm>
            <a:custGeom>
              <a:avLst/>
              <a:gdLst>
                <a:gd name="T0" fmla="*/ 56 w 366"/>
                <a:gd name="T1" fmla="*/ 0 h 112"/>
                <a:gd name="T2" fmla="*/ 310 w 366"/>
                <a:gd name="T3" fmla="*/ 0 h 112"/>
                <a:gd name="T4" fmla="*/ 366 w 366"/>
                <a:gd name="T5" fmla="*/ 56 h 112"/>
                <a:gd name="T6" fmla="*/ 310 w 366"/>
                <a:gd name="T7" fmla="*/ 112 h 112"/>
                <a:gd name="T8" fmla="*/ 56 w 366"/>
                <a:gd name="T9" fmla="*/ 112 h 112"/>
                <a:gd name="T10" fmla="*/ 0 w 366"/>
                <a:gd name="T11" fmla="*/ 56 h 112"/>
                <a:gd name="T12" fmla="*/ 56 w 36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12">
                  <a:moveTo>
                    <a:pt x="56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41" y="0"/>
                    <a:pt x="366" y="25"/>
                    <a:pt x="366" y="56"/>
                  </a:cubicBezTo>
                  <a:cubicBezTo>
                    <a:pt x="366" y="87"/>
                    <a:pt x="341" y="112"/>
                    <a:pt x="310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îṩ1îḍê"/>
            <p:cNvSpPr/>
            <p:nvPr/>
          </p:nvSpPr>
          <p:spPr bwMode="auto">
            <a:xfrm>
              <a:off x="5378451" y="2690813"/>
              <a:ext cx="511175" cy="157163"/>
            </a:xfrm>
            <a:custGeom>
              <a:avLst/>
              <a:gdLst>
                <a:gd name="T0" fmla="*/ 56 w 366"/>
                <a:gd name="T1" fmla="*/ 0 h 112"/>
                <a:gd name="T2" fmla="*/ 310 w 366"/>
                <a:gd name="T3" fmla="*/ 0 h 112"/>
                <a:gd name="T4" fmla="*/ 366 w 366"/>
                <a:gd name="T5" fmla="*/ 56 h 112"/>
                <a:gd name="T6" fmla="*/ 310 w 366"/>
                <a:gd name="T7" fmla="*/ 112 h 112"/>
                <a:gd name="T8" fmla="*/ 56 w 366"/>
                <a:gd name="T9" fmla="*/ 112 h 112"/>
                <a:gd name="T10" fmla="*/ 0 w 366"/>
                <a:gd name="T11" fmla="*/ 56 h 112"/>
                <a:gd name="T12" fmla="*/ 56 w 36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12">
                  <a:moveTo>
                    <a:pt x="56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41" y="0"/>
                    <a:pt x="366" y="25"/>
                    <a:pt x="366" y="56"/>
                  </a:cubicBezTo>
                  <a:cubicBezTo>
                    <a:pt x="366" y="87"/>
                    <a:pt x="341" y="112"/>
                    <a:pt x="310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íşḻîḍé"/>
            <p:cNvSpPr/>
            <p:nvPr/>
          </p:nvSpPr>
          <p:spPr bwMode="auto">
            <a:xfrm>
              <a:off x="6254751" y="2690813"/>
              <a:ext cx="511175" cy="157163"/>
            </a:xfrm>
            <a:custGeom>
              <a:avLst/>
              <a:gdLst>
                <a:gd name="T0" fmla="*/ 56 w 366"/>
                <a:gd name="T1" fmla="*/ 0 h 112"/>
                <a:gd name="T2" fmla="*/ 310 w 366"/>
                <a:gd name="T3" fmla="*/ 0 h 112"/>
                <a:gd name="T4" fmla="*/ 366 w 366"/>
                <a:gd name="T5" fmla="*/ 56 h 112"/>
                <a:gd name="T6" fmla="*/ 310 w 366"/>
                <a:gd name="T7" fmla="*/ 112 h 112"/>
                <a:gd name="T8" fmla="*/ 56 w 366"/>
                <a:gd name="T9" fmla="*/ 112 h 112"/>
                <a:gd name="T10" fmla="*/ 0 w 366"/>
                <a:gd name="T11" fmla="*/ 56 h 112"/>
                <a:gd name="T12" fmla="*/ 56 w 36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12">
                  <a:moveTo>
                    <a:pt x="56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41" y="0"/>
                    <a:pt x="366" y="25"/>
                    <a:pt x="366" y="56"/>
                  </a:cubicBezTo>
                  <a:cubicBezTo>
                    <a:pt x="366" y="87"/>
                    <a:pt x="341" y="112"/>
                    <a:pt x="310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ïSľiḓè"/>
            <p:cNvSpPr/>
            <p:nvPr/>
          </p:nvSpPr>
          <p:spPr bwMode="auto">
            <a:xfrm>
              <a:off x="7131051" y="2690813"/>
              <a:ext cx="512763" cy="157163"/>
            </a:xfrm>
            <a:custGeom>
              <a:avLst/>
              <a:gdLst>
                <a:gd name="T0" fmla="*/ 56 w 366"/>
                <a:gd name="T1" fmla="*/ 0 h 112"/>
                <a:gd name="T2" fmla="*/ 310 w 366"/>
                <a:gd name="T3" fmla="*/ 0 h 112"/>
                <a:gd name="T4" fmla="*/ 366 w 366"/>
                <a:gd name="T5" fmla="*/ 56 h 112"/>
                <a:gd name="T6" fmla="*/ 310 w 366"/>
                <a:gd name="T7" fmla="*/ 112 h 112"/>
                <a:gd name="T8" fmla="*/ 56 w 366"/>
                <a:gd name="T9" fmla="*/ 112 h 112"/>
                <a:gd name="T10" fmla="*/ 0 w 366"/>
                <a:gd name="T11" fmla="*/ 56 h 112"/>
                <a:gd name="T12" fmla="*/ 56 w 36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12">
                  <a:moveTo>
                    <a:pt x="56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41" y="0"/>
                    <a:pt x="366" y="25"/>
                    <a:pt x="366" y="56"/>
                  </a:cubicBezTo>
                  <a:cubicBezTo>
                    <a:pt x="366" y="87"/>
                    <a:pt x="341" y="112"/>
                    <a:pt x="310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ïṩḻidé"/>
            <p:cNvSpPr/>
            <p:nvPr/>
          </p:nvSpPr>
          <p:spPr bwMode="auto">
            <a:xfrm>
              <a:off x="8007351" y="2690813"/>
              <a:ext cx="512763" cy="157163"/>
            </a:xfrm>
            <a:custGeom>
              <a:avLst/>
              <a:gdLst>
                <a:gd name="T0" fmla="*/ 56 w 366"/>
                <a:gd name="T1" fmla="*/ 0 h 112"/>
                <a:gd name="T2" fmla="*/ 310 w 366"/>
                <a:gd name="T3" fmla="*/ 0 h 112"/>
                <a:gd name="T4" fmla="*/ 366 w 366"/>
                <a:gd name="T5" fmla="*/ 56 h 112"/>
                <a:gd name="T6" fmla="*/ 310 w 366"/>
                <a:gd name="T7" fmla="*/ 112 h 112"/>
                <a:gd name="T8" fmla="*/ 56 w 366"/>
                <a:gd name="T9" fmla="*/ 112 h 112"/>
                <a:gd name="T10" fmla="*/ 0 w 366"/>
                <a:gd name="T11" fmla="*/ 56 h 112"/>
                <a:gd name="T12" fmla="*/ 56 w 366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6" h="112">
                  <a:moveTo>
                    <a:pt x="56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41" y="0"/>
                    <a:pt x="366" y="25"/>
                    <a:pt x="366" y="56"/>
                  </a:cubicBezTo>
                  <a:cubicBezTo>
                    <a:pt x="366" y="87"/>
                    <a:pt x="341" y="112"/>
                    <a:pt x="310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lose/>
                </a:path>
              </a:pathLst>
            </a:custGeom>
            <a:solidFill>
              <a:srgbClr val="F6F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ïṡļïḍé"/>
            <p:cNvSpPr/>
            <p:nvPr/>
          </p:nvSpPr>
          <p:spPr bwMode="auto">
            <a:xfrm>
              <a:off x="4048126" y="4845050"/>
              <a:ext cx="387350" cy="277813"/>
            </a:xfrm>
            <a:custGeom>
              <a:avLst/>
              <a:gdLst>
                <a:gd name="T0" fmla="*/ 0 w 276"/>
                <a:gd name="T1" fmla="*/ 87 h 199"/>
                <a:gd name="T2" fmla="*/ 47 w 276"/>
                <a:gd name="T3" fmla="*/ 114 h 199"/>
                <a:gd name="T4" fmla="*/ 82 w 276"/>
                <a:gd name="T5" fmla="*/ 169 h 199"/>
                <a:gd name="T6" fmla="*/ 201 w 276"/>
                <a:gd name="T7" fmla="*/ 195 h 199"/>
                <a:gd name="T8" fmla="*/ 229 w 276"/>
                <a:gd name="T9" fmla="*/ 135 h 199"/>
                <a:gd name="T10" fmla="*/ 176 w 276"/>
                <a:gd name="T11" fmla="*/ 69 h 199"/>
                <a:gd name="T12" fmla="*/ 162 w 276"/>
                <a:gd name="T13" fmla="*/ 47 h 199"/>
                <a:gd name="T14" fmla="*/ 146 w 276"/>
                <a:gd name="T15" fmla="*/ 0 h 199"/>
                <a:gd name="T16" fmla="*/ 13 w 276"/>
                <a:gd name="T17" fmla="*/ 30 h 199"/>
                <a:gd name="T18" fmla="*/ 5 w 276"/>
                <a:gd name="T19" fmla="*/ 51 h 199"/>
                <a:gd name="T20" fmla="*/ 0 w 276"/>
                <a:gd name="T21" fmla="*/ 87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6" h="199">
                  <a:moveTo>
                    <a:pt x="0" y="87"/>
                  </a:moveTo>
                  <a:cubicBezTo>
                    <a:pt x="0" y="87"/>
                    <a:pt x="9" y="99"/>
                    <a:pt x="47" y="114"/>
                  </a:cubicBezTo>
                  <a:cubicBezTo>
                    <a:pt x="84" y="128"/>
                    <a:pt x="76" y="153"/>
                    <a:pt x="82" y="169"/>
                  </a:cubicBezTo>
                  <a:cubicBezTo>
                    <a:pt x="87" y="185"/>
                    <a:pt x="126" y="199"/>
                    <a:pt x="201" y="195"/>
                  </a:cubicBezTo>
                  <a:cubicBezTo>
                    <a:pt x="276" y="192"/>
                    <a:pt x="229" y="135"/>
                    <a:pt x="229" y="135"/>
                  </a:cubicBezTo>
                  <a:cubicBezTo>
                    <a:pt x="229" y="135"/>
                    <a:pt x="189" y="77"/>
                    <a:pt x="176" y="69"/>
                  </a:cubicBezTo>
                  <a:cubicBezTo>
                    <a:pt x="171" y="66"/>
                    <a:pt x="166" y="57"/>
                    <a:pt x="162" y="47"/>
                  </a:cubicBezTo>
                  <a:cubicBezTo>
                    <a:pt x="156" y="32"/>
                    <a:pt x="150" y="16"/>
                    <a:pt x="146" y="0"/>
                  </a:cubicBezTo>
                  <a:cubicBezTo>
                    <a:pt x="146" y="0"/>
                    <a:pt x="22" y="17"/>
                    <a:pt x="13" y="30"/>
                  </a:cubicBezTo>
                  <a:cubicBezTo>
                    <a:pt x="9" y="36"/>
                    <a:pt x="7" y="44"/>
                    <a:pt x="5" y="51"/>
                  </a:cubicBezTo>
                  <a:cubicBezTo>
                    <a:pt x="3" y="63"/>
                    <a:pt x="1" y="75"/>
                    <a:pt x="0" y="87"/>
                  </a:cubicBezTo>
                </a:path>
              </a:pathLst>
            </a:custGeom>
            <a:solidFill>
              <a:srgbClr val="B07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ïṡḷidé"/>
            <p:cNvSpPr/>
            <p:nvPr/>
          </p:nvSpPr>
          <p:spPr bwMode="auto">
            <a:xfrm>
              <a:off x="3568701" y="4911725"/>
              <a:ext cx="241300" cy="285750"/>
            </a:xfrm>
            <a:custGeom>
              <a:avLst/>
              <a:gdLst>
                <a:gd name="T0" fmla="*/ 8 w 172"/>
                <a:gd name="T1" fmla="*/ 138 h 204"/>
                <a:gd name="T2" fmla="*/ 91 w 172"/>
                <a:gd name="T3" fmla="*/ 195 h 204"/>
                <a:gd name="T4" fmla="*/ 161 w 172"/>
                <a:gd name="T5" fmla="*/ 123 h 204"/>
                <a:gd name="T6" fmla="*/ 163 w 172"/>
                <a:gd name="T7" fmla="*/ 35 h 204"/>
                <a:gd name="T8" fmla="*/ 167 w 172"/>
                <a:gd name="T9" fmla="*/ 0 h 204"/>
                <a:gd name="T10" fmla="*/ 32 w 172"/>
                <a:gd name="T11" fmla="*/ 10 h 204"/>
                <a:gd name="T12" fmla="*/ 28 w 172"/>
                <a:gd name="T13" fmla="*/ 36 h 204"/>
                <a:gd name="T14" fmla="*/ 13 w 172"/>
                <a:gd name="T15" fmla="*/ 82 h 204"/>
                <a:gd name="T16" fmla="*/ 8 w 172"/>
                <a:gd name="T17" fmla="*/ 1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04">
                  <a:moveTo>
                    <a:pt x="8" y="138"/>
                  </a:moveTo>
                  <a:cubicBezTo>
                    <a:pt x="8" y="138"/>
                    <a:pt x="9" y="185"/>
                    <a:pt x="91" y="195"/>
                  </a:cubicBezTo>
                  <a:cubicBezTo>
                    <a:pt x="172" y="204"/>
                    <a:pt x="168" y="145"/>
                    <a:pt x="161" y="123"/>
                  </a:cubicBezTo>
                  <a:cubicBezTo>
                    <a:pt x="157" y="109"/>
                    <a:pt x="160" y="66"/>
                    <a:pt x="163" y="35"/>
                  </a:cubicBezTo>
                  <a:cubicBezTo>
                    <a:pt x="165" y="15"/>
                    <a:pt x="167" y="0"/>
                    <a:pt x="167" y="0"/>
                  </a:cubicBezTo>
                  <a:cubicBezTo>
                    <a:pt x="167" y="0"/>
                    <a:pt x="31" y="3"/>
                    <a:pt x="32" y="10"/>
                  </a:cubicBezTo>
                  <a:cubicBezTo>
                    <a:pt x="32" y="19"/>
                    <a:pt x="31" y="27"/>
                    <a:pt x="28" y="36"/>
                  </a:cubicBezTo>
                  <a:cubicBezTo>
                    <a:pt x="24" y="51"/>
                    <a:pt x="19" y="67"/>
                    <a:pt x="13" y="82"/>
                  </a:cubicBezTo>
                  <a:cubicBezTo>
                    <a:pt x="0" y="115"/>
                    <a:pt x="8" y="138"/>
                    <a:pt x="8" y="138"/>
                  </a:cubicBezTo>
                </a:path>
              </a:pathLst>
            </a:custGeom>
            <a:solidFill>
              <a:srgbClr val="B07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išḷiďê"/>
            <p:cNvSpPr/>
            <p:nvPr/>
          </p:nvSpPr>
          <p:spPr bwMode="auto">
            <a:xfrm>
              <a:off x="4922838" y="3071813"/>
              <a:ext cx="403225" cy="279400"/>
            </a:xfrm>
            <a:custGeom>
              <a:avLst/>
              <a:gdLst>
                <a:gd name="T0" fmla="*/ 2 w 288"/>
                <a:gd name="T1" fmla="*/ 61 h 200"/>
                <a:gd name="T2" fmla="*/ 24 w 288"/>
                <a:gd name="T3" fmla="*/ 87 h 200"/>
                <a:gd name="T4" fmla="*/ 76 w 288"/>
                <a:gd name="T5" fmla="*/ 133 h 200"/>
                <a:gd name="T6" fmla="*/ 204 w 288"/>
                <a:gd name="T7" fmla="*/ 125 h 200"/>
                <a:gd name="T8" fmla="*/ 267 w 288"/>
                <a:gd name="T9" fmla="*/ 171 h 200"/>
                <a:gd name="T10" fmla="*/ 287 w 288"/>
                <a:gd name="T11" fmla="*/ 153 h 200"/>
                <a:gd name="T12" fmla="*/ 139 w 288"/>
                <a:gd name="T13" fmla="*/ 32 h 200"/>
                <a:gd name="T14" fmla="*/ 78 w 288"/>
                <a:gd name="T15" fmla="*/ 12 h 200"/>
                <a:gd name="T16" fmla="*/ 58 w 288"/>
                <a:gd name="T17" fmla="*/ 0 h 200"/>
                <a:gd name="T18" fmla="*/ 28 w 288"/>
                <a:gd name="T19" fmla="*/ 29 h 200"/>
                <a:gd name="T20" fmla="*/ 1 w 288"/>
                <a:gd name="T21" fmla="*/ 55 h 200"/>
                <a:gd name="T22" fmla="*/ 2 w 288"/>
                <a:gd name="T23" fmla="*/ 6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00">
                  <a:moveTo>
                    <a:pt x="2" y="61"/>
                  </a:moveTo>
                  <a:cubicBezTo>
                    <a:pt x="5" y="66"/>
                    <a:pt x="10" y="74"/>
                    <a:pt x="24" y="87"/>
                  </a:cubicBezTo>
                  <a:cubicBezTo>
                    <a:pt x="41" y="103"/>
                    <a:pt x="58" y="119"/>
                    <a:pt x="76" y="133"/>
                  </a:cubicBezTo>
                  <a:cubicBezTo>
                    <a:pt x="160" y="200"/>
                    <a:pt x="204" y="125"/>
                    <a:pt x="204" y="125"/>
                  </a:cubicBezTo>
                  <a:cubicBezTo>
                    <a:pt x="204" y="125"/>
                    <a:pt x="247" y="163"/>
                    <a:pt x="267" y="171"/>
                  </a:cubicBezTo>
                  <a:cubicBezTo>
                    <a:pt x="288" y="180"/>
                    <a:pt x="287" y="153"/>
                    <a:pt x="287" y="153"/>
                  </a:cubicBezTo>
                  <a:cubicBezTo>
                    <a:pt x="287" y="153"/>
                    <a:pt x="174" y="34"/>
                    <a:pt x="139" y="32"/>
                  </a:cubicBezTo>
                  <a:cubicBezTo>
                    <a:pt x="118" y="31"/>
                    <a:pt x="95" y="21"/>
                    <a:pt x="78" y="12"/>
                  </a:cubicBezTo>
                  <a:cubicBezTo>
                    <a:pt x="66" y="5"/>
                    <a:pt x="58" y="0"/>
                    <a:pt x="58" y="0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6"/>
                    <a:pt x="2" y="61"/>
                  </a:cubicBezTo>
                </a:path>
              </a:pathLst>
            </a:custGeom>
            <a:solidFill>
              <a:srgbClr val="EF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íṣľídê"/>
            <p:cNvSpPr/>
            <p:nvPr/>
          </p:nvSpPr>
          <p:spPr bwMode="auto">
            <a:xfrm>
              <a:off x="4056063" y="4902200"/>
              <a:ext cx="217488" cy="31750"/>
            </a:xfrm>
            <a:custGeom>
              <a:avLst/>
              <a:gdLst>
                <a:gd name="T0" fmla="*/ 154 w 156"/>
                <a:gd name="T1" fmla="*/ 0 h 23"/>
                <a:gd name="T2" fmla="*/ 45 w 156"/>
                <a:gd name="T3" fmla="*/ 17 h 23"/>
                <a:gd name="T4" fmla="*/ 2 w 156"/>
                <a:gd name="T5" fmla="*/ 5 h 23"/>
                <a:gd name="T6" fmla="*/ 0 w 156"/>
                <a:gd name="T7" fmla="*/ 10 h 23"/>
                <a:gd name="T8" fmla="*/ 45 w 156"/>
                <a:gd name="T9" fmla="*/ 23 h 23"/>
                <a:gd name="T10" fmla="*/ 156 w 156"/>
                <a:gd name="T11" fmla="*/ 6 h 23"/>
                <a:gd name="T12" fmla="*/ 154 w 15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3">
                  <a:moveTo>
                    <a:pt x="154" y="0"/>
                  </a:moveTo>
                  <a:cubicBezTo>
                    <a:pt x="140" y="3"/>
                    <a:pt x="86" y="17"/>
                    <a:pt x="45" y="17"/>
                  </a:cubicBezTo>
                  <a:cubicBezTo>
                    <a:pt x="25" y="17"/>
                    <a:pt x="9" y="13"/>
                    <a:pt x="2" y="5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7" y="20"/>
                    <a:pt x="24" y="23"/>
                    <a:pt x="45" y="23"/>
                  </a:cubicBezTo>
                  <a:cubicBezTo>
                    <a:pt x="89" y="23"/>
                    <a:pt x="149" y="8"/>
                    <a:pt x="156" y="6"/>
                  </a:cubicBezTo>
                  <a:cubicBezTo>
                    <a:pt x="156" y="4"/>
                    <a:pt x="155" y="2"/>
                    <a:pt x="154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iŝ1îḓé"/>
            <p:cNvSpPr/>
            <p:nvPr/>
          </p:nvSpPr>
          <p:spPr bwMode="auto">
            <a:xfrm>
              <a:off x="3798888" y="495141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ṣlíḓe"/>
            <p:cNvSpPr/>
            <p:nvPr/>
          </p:nvSpPr>
          <p:spPr bwMode="auto">
            <a:xfrm>
              <a:off x="3797301" y="4954588"/>
              <a:ext cx="1588" cy="6350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1" y="2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íṩļíḓe"/>
            <p:cNvSpPr/>
            <p:nvPr/>
          </p:nvSpPr>
          <p:spPr bwMode="auto">
            <a:xfrm>
              <a:off x="3608388" y="4954588"/>
              <a:ext cx="3175" cy="7938"/>
            </a:xfrm>
            <a:custGeom>
              <a:avLst/>
              <a:gdLst>
                <a:gd name="T0" fmla="*/ 2 w 2"/>
                <a:gd name="T1" fmla="*/ 0 h 6"/>
                <a:gd name="T2" fmla="*/ 0 w 2"/>
                <a:gd name="T3" fmla="*/ 6 h 6"/>
                <a:gd name="T4" fmla="*/ 0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cubicBezTo>
                    <a:pt x="1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2"/>
                    <a:pt x="2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ïṣḻïdê"/>
            <p:cNvSpPr/>
            <p:nvPr/>
          </p:nvSpPr>
          <p:spPr bwMode="auto">
            <a:xfrm>
              <a:off x="3608388" y="4951413"/>
              <a:ext cx="190500" cy="17463"/>
            </a:xfrm>
            <a:custGeom>
              <a:avLst/>
              <a:gdLst>
                <a:gd name="T0" fmla="*/ 136 w 136"/>
                <a:gd name="T1" fmla="*/ 0 h 13"/>
                <a:gd name="T2" fmla="*/ 128 w 136"/>
                <a:gd name="T3" fmla="*/ 2 h 13"/>
                <a:gd name="T4" fmla="*/ 127 w 136"/>
                <a:gd name="T5" fmla="*/ 2 h 13"/>
                <a:gd name="T6" fmla="*/ 43 w 136"/>
                <a:gd name="T7" fmla="*/ 7 h 13"/>
                <a:gd name="T8" fmla="*/ 3 w 136"/>
                <a:gd name="T9" fmla="*/ 2 h 13"/>
                <a:gd name="T10" fmla="*/ 2 w 136"/>
                <a:gd name="T11" fmla="*/ 2 h 13"/>
                <a:gd name="T12" fmla="*/ 2 w 136"/>
                <a:gd name="T13" fmla="*/ 2 h 13"/>
                <a:gd name="T14" fmla="*/ 0 w 136"/>
                <a:gd name="T15" fmla="*/ 8 h 13"/>
                <a:gd name="T16" fmla="*/ 3 w 136"/>
                <a:gd name="T17" fmla="*/ 9 h 13"/>
                <a:gd name="T18" fmla="*/ 43 w 136"/>
                <a:gd name="T19" fmla="*/ 13 h 13"/>
                <a:gd name="T20" fmla="*/ 127 w 136"/>
                <a:gd name="T21" fmla="*/ 9 h 13"/>
                <a:gd name="T22" fmla="*/ 129 w 136"/>
                <a:gd name="T23" fmla="*/ 9 h 13"/>
                <a:gd name="T24" fmla="*/ 135 w 136"/>
                <a:gd name="T25" fmla="*/ 7 h 13"/>
                <a:gd name="T26" fmla="*/ 136 w 136"/>
                <a:gd name="T27" fmla="*/ 2 h 13"/>
                <a:gd name="T28" fmla="*/ 136 w 136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3">
                  <a:moveTo>
                    <a:pt x="136" y="0"/>
                  </a:moveTo>
                  <a:cubicBezTo>
                    <a:pt x="133" y="2"/>
                    <a:pt x="130" y="2"/>
                    <a:pt x="128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80" y="7"/>
                    <a:pt x="43" y="7"/>
                  </a:cubicBezTo>
                  <a:cubicBezTo>
                    <a:pt x="25" y="7"/>
                    <a:pt x="9" y="6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1" y="6"/>
                    <a:pt x="0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9" y="12"/>
                    <a:pt x="25" y="13"/>
                    <a:pt x="43" y="13"/>
                  </a:cubicBezTo>
                  <a:cubicBezTo>
                    <a:pt x="80" y="13"/>
                    <a:pt x="127" y="9"/>
                    <a:pt x="127" y="9"/>
                  </a:cubicBezTo>
                  <a:cubicBezTo>
                    <a:pt x="127" y="9"/>
                    <a:pt x="128" y="9"/>
                    <a:pt x="129" y="9"/>
                  </a:cubicBezTo>
                  <a:cubicBezTo>
                    <a:pt x="131" y="9"/>
                    <a:pt x="133" y="8"/>
                    <a:pt x="135" y="7"/>
                  </a:cubicBezTo>
                  <a:cubicBezTo>
                    <a:pt x="136" y="5"/>
                    <a:pt x="136" y="4"/>
                    <a:pt x="136" y="2"/>
                  </a:cubicBezTo>
                  <a:cubicBezTo>
                    <a:pt x="136" y="2"/>
                    <a:pt x="136" y="1"/>
                    <a:pt x="136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ŝľïḑé"/>
            <p:cNvSpPr/>
            <p:nvPr/>
          </p:nvSpPr>
          <p:spPr bwMode="auto">
            <a:xfrm>
              <a:off x="3527426" y="2974975"/>
              <a:ext cx="836613" cy="1992313"/>
            </a:xfrm>
            <a:custGeom>
              <a:avLst/>
              <a:gdLst>
                <a:gd name="T0" fmla="*/ 21 w 598"/>
                <a:gd name="T1" fmla="*/ 528 h 1426"/>
                <a:gd name="T2" fmla="*/ 24 w 598"/>
                <a:gd name="T3" fmla="*/ 615 h 1426"/>
                <a:gd name="T4" fmla="*/ 24 w 598"/>
                <a:gd name="T5" fmla="*/ 804 h 1426"/>
                <a:gd name="T6" fmla="*/ 24 w 598"/>
                <a:gd name="T7" fmla="*/ 1059 h 1426"/>
                <a:gd name="T8" fmla="*/ 41 w 598"/>
                <a:gd name="T9" fmla="*/ 1257 h 1426"/>
                <a:gd name="T10" fmla="*/ 24 w 598"/>
                <a:gd name="T11" fmla="*/ 1307 h 1426"/>
                <a:gd name="T12" fmla="*/ 61 w 598"/>
                <a:gd name="T13" fmla="*/ 1416 h 1426"/>
                <a:gd name="T14" fmla="*/ 185 w 598"/>
                <a:gd name="T15" fmla="*/ 1416 h 1426"/>
                <a:gd name="T16" fmla="*/ 213 w 598"/>
                <a:gd name="T17" fmla="*/ 1388 h 1426"/>
                <a:gd name="T18" fmla="*/ 202 w 598"/>
                <a:gd name="T19" fmla="*/ 1251 h 1426"/>
                <a:gd name="T20" fmla="*/ 200 w 598"/>
                <a:gd name="T21" fmla="*/ 1197 h 1426"/>
                <a:gd name="T22" fmla="*/ 200 w 598"/>
                <a:gd name="T23" fmla="*/ 1039 h 1426"/>
                <a:gd name="T24" fmla="*/ 211 w 598"/>
                <a:gd name="T25" fmla="*/ 971 h 1426"/>
                <a:gd name="T26" fmla="*/ 231 w 598"/>
                <a:gd name="T27" fmla="*/ 858 h 1426"/>
                <a:gd name="T28" fmla="*/ 255 w 598"/>
                <a:gd name="T29" fmla="*/ 809 h 1426"/>
                <a:gd name="T30" fmla="*/ 261 w 598"/>
                <a:gd name="T31" fmla="*/ 703 h 1426"/>
                <a:gd name="T32" fmla="*/ 281 w 598"/>
                <a:gd name="T33" fmla="*/ 610 h 1426"/>
                <a:gd name="T34" fmla="*/ 295 w 598"/>
                <a:gd name="T35" fmla="*/ 527 h 1426"/>
                <a:gd name="T36" fmla="*/ 311 w 598"/>
                <a:gd name="T37" fmla="*/ 477 h 1426"/>
                <a:gd name="T38" fmla="*/ 333 w 598"/>
                <a:gd name="T39" fmla="*/ 551 h 1426"/>
                <a:gd name="T40" fmla="*/ 341 w 598"/>
                <a:gd name="T41" fmla="*/ 681 h 1426"/>
                <a:gd name="T42" fmla="*/ 364 w 598"/>
                <a:gd name="T43" fmla="*/ 801 h 1426"/>
                <a:gd name="T44" fmla="*/ 364 w 598"/>
                <a:gd name="T45" fmla="*/ 854 h 1426"/>
                <a:gd name="T46" fmla="*/ 364 w 598"/>
                <a:gd name="T47" fmla="*/ 974 h 1426"/>
                <a:gd name="T48" fmla="*/ 381 w 598"/>
                <a:gd name="T49" fmla="*/ 1063 h 1426"/>
                <a:gd name="T50" fmla="*/ 386 w 598"/>
                <a:gd name="T51" fmla="*/ 1174 h 1426"/>
                <a:gd name="T52" fmla="*/ 368 w 598"/>
                <a:gd name="T53" fmla="*/ 1307 h 1426"/>
                <a:gd name="T54" fmla="*/ 376 w 598"/>
                <a:gd name="T55" fmla="*/ 1378 h 1426"/>
                <a:gd name="T56" fmla="*/ 535 w 598"/>
                <a:gd name="T57" fmla="*/ 1378 h 1426"/>
                <a:gd name="T58" fmla="*/ 541 w 598"/>
                <a:gd name="T59" fmla="*/ 1196 h 1426"/>
                <a:gd name="T60" fmla="*/ 546 w 598"/>
                <a:gd name="T61" fmla="*/ 1072 h 1426"/>
                <a:gd name="T62" fmla="*/ 551 w 598"/>
                <a:gd name="T63" fmla="*/ 1025 h 1426"/>
                <a:gd name="T64" fmla="*/ 556 w 598"/>
                <a:gd name="T65" fmla="*/ 976 h 1426"/>
                <a:gd name="T66" fmla="*/ 550 w 598"/>
                <a:gd name="T67" fmla="*/ 844 h 1426"/>
                <a:gd name="T68" fmla="*/ 557 w 598"/>
                <a:gd name="T69" fmla="*/ 675 h 1426"/>
                <a:gd name="T70" fmla="*/ 584 w 598"/>
                <a:gd name="T71" fmla="*/ 491 h 1426"/>
                <a:gd name="T72" fmla="*/ 592 w 598"/>
                <a:gd name="T73" fmla="*/ 439 h 1426"/>
                <a:gd name="T74" fmla="*/ 584 w 598"/>
                <a:gd name="T75" fmla="*/ 99 h 1426"/>
                <a:gd name="T76" fmla="*/ 529 w 598"/>
                <a:gd name="T77" fmla="*/ 24 h 1426"/>
                <a:gd name="T78" fmla="*/ 472 w 598"/>
                <a:gd name="T79" fmla="*/ 21 h 1426"/>
                <a:gd name="T80" fmla="*/ 416 w 598"/>
                <a:gd name="T81" fmla="*/ 18 h 1426"/>
                <a:gd name="T82" fmla="*/ 312 w 598"/>
                <a:gd name="T83" fmla="*/ 12 h 1426"/>
                <a:gd name="T84" fmla="*/ 209 w 598"/>
                <a:gd name="T85" fmla="*/ 7 h 1426"/>
                <a:gd name="T86" fmla="*/ 83 w 598"/>
                <a:gd name="T87" fmla="*/ 0 h 1426"/>
                <a:gd name="T88" fmla="*/ 21 w 598"/>
                <a:gd name="T89" fmla="*/ 332 h 1426"/>
                <a:gd name="T90" fmla="*/ 9 w 598"/>
                <a:gd name="T91" fmla="*/ 375 h 1426"/>
                <a:gd name="T92" fmla="*/ 21 w 598"/>
                <a:gd name="T93" fmla="*/ 52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8" h="1426">
                  <a:moveTo>
                    <a:pt x="21" y="528"/>
                  </a:moveTo>
                  <a:cubicBezTo>
                    <a:pt x="26" y="557"/>
                    <a:pt x="27" y="586"/>
                    <a:pt x="24" y="615"/>
                  </a:cubicBezTo>
                  <a:cubicBezTo>
                    <a:pt x="17" y="659"/>
                    <a:pt x="24" y="804"/>
                    <a:pt x="24" y="804"/>
                  </a:cubicBezTo>
                  <a:cubicBezTo>
                    <a:pt x="24" y="1059"/>
                    <a:pt x="24" y="1059"/>
                    <a:pt x="24" y="1059"/>
                  </a:cubicBezTo>
                  <a:cubicBezTo>
                    <a:pt x="24" y="1059"/>
                    <a:pt x="33" y="1222"/>
                    <a:pt x="41" y="1257"/>
                  </a:cubicBezTo>
                  <a:cubicBezTo>
                    <a:pt x="48" y="1292"/>
                    <a:pt x="24" y="1307"/>
                    <a:pt x="24" y="1307"/>
                  </a:cubicBezTo>
                  <a:cubicBezTo>
                    <a:pt x="24" y="1307"/>
                    <a:pt x="41" y="1407"/>
                    <a:pt x="61" y="1416"/>
                  </a:cubicBezTo>
                  <a:cubicBezTo>
                    <a:pt x="81" y="1426"/>
                    <a:pt x="185" y="1416"/>
                    <a:pt x="185" y="1416"/>
                  </a:cubicBezTo>
                  <a:cubicBezTo>
                    <a:pt x="185" y="1416"/>
                    <a:pt x="197" y="1421"/>
                    <a:pt x="213" y="1388"/>
                  </a:cubicBezTo>
                  <a:cubicBezTo>
                    <a:pt x="228" y="1356"/>
                    <a:pt x="213" y="1277"/>
                    <a:pt x="202" y="1251"/>
                  </a:cubicBezTo>
                  <a:cubicBezTo>
                    <a:pt x="190" y="1225"/>
                    <a:pt x="200" y="1197"/>
                    <a:pt x="200" y="1197"/>
                  </a:cubicBezTo>
                  <a:cubicBezTo>
                    <a:pt x="200" y="1197"/>
                    <a:pt x="188" y="1051"/>
                    <a:pt x="200" y="1039"/>
                  </a:cubicBezTo>
                  <a:cubicBezTo>
                    <a:pt x="213" y="1027"/>
                    <a:pt x="211" y="971"/>
                    <a:pt x="211" y="971"/>
                  </a:cubicBezTo>
                  <a:cubicBezTo>
                    <a:pt x="231" y="858"/>
                    <a:pt x="231" y="858"/>
                    <a:pt x="231" y="858"/>
                  </a:cubicBezTo>
                  <a:cubicBezTo>
                    <a:pt x="255" y="809"/>
                    <a:pt x="255" y="809"/>
                    <a:pt x="255" y="809"/>
                  </a:cubicBezTo>
                  <a:cubicBezTo>
                    <a:pt x="261" y="703"/>
                    <a:pt x="261" y="703"/>
                    <a:pt x="261" y="703"/>
                  </a:cubicBezTo>
                  <a:cubicBezTo>
                    <a:pt x="281" y="610"/>
                    <a:pt x="281" y="610"/>
                    <a:pt x="281" y="610"/>
                  </a:cubicBezTo>
                  <a:cubicBezTo>
                    <a:pt x="281" y="610"/>
                    <a:pt x="289" y="602"/>
                    <a:pt x="295" y="527"/>
                  </a:cubicBezTo>
                  <a:cubicBezTo>
                    <a:pt x="302" y="453"/>
                    <a:pt x="311" y="477"/>
                    <a:pt x="311" y="477"/>
                  </a:cubicBezTo>
                  <a:cubicBezTo>
                    <a:pt x="308" y="526"/>
                    <a:pt x="333" y="551"/>
                    <a:pt x="333" y="551"/>
                  </a:cubicBezTo>
                  <a:cubicBezTo>
                    <a:pt x="341" y="681"/>
                    <a:pt x="341" y="681"/>
                    <a:pt x="341" y="681"/>
                  </a:cubicBezTo>
                  <a:cubicBezTo>
                    <a:pt x="341" y="681"/>
                    <a:pt x="349" y="778"/>
                    <a:pt x="364" y="801"/>
                  </a:cubicBezTo>
                  <a:cubicBezTo>
                    <a:pt x="378" y="825"/>
                    <a:pt x="364" y="854"/>
                    <a:pt x="364" y="854"/>
                  </a:cubicBezTo>
                  <a:cubicBezTo>
                    <a:pt x="364" y="854"/>
                    <a:pt x="368" y="947"/>
                    <a:pt x="364" y="974"/>
                  </a:cubicBezTo>
                  <a:cubicBezTo>
                    <a:pt x="360" y="1001"/>
                    <a:pt x="381" y="1063"/>
                    <a:pt x="381" y="1063"/>
                  </a:cubicBezTo>
                  <a:cubicBezTo>
                    <a:pt x="386" y="1174"/>
                    <a:pt x="386" y="1174"/>
                    <a:pt x="386" y="1174"/>
                  </a:cubicBezTo>
                  <a:cubicBezTo>
                    <a:pt x="386" y="1174"/>
                    <a:pt x="353" y="1274"/>
                    <a:pt x="368" y="1307"/>
                  </a:cubicBezTo>
                  <a:cubicBezTo>
                    <a:pt x="384" y="1340"/>
                    <a:pt x="376" y="1378"/>
                    <a:pt x="376" y="1378"/>
                  </a:cubicBezTo>
                  <a:cubicBezTo>
                    <a:pt x="389" y="1418"/>
                    <a:pt x="535" y="1378"/>
                    <a:pt x="535" y="1378"/>
                  </a:cubicBezTo>
                  <a:cubicBezTo>
                    <a:pt x="535" y="1378"/>
                    <a:pt x="555" y="1211"/>
                    <a:pt x="541" y="1196"/>
                  </a:cubicBezTo>
                  <a:cubicBezTo>
                    <a:pt x="526" y="1180"/>
                    <a:pt x="546" y="1072"/>
                    <a:pt x="546" y="1072"/>
                  </a:cubicBezTo>
                  <a:cubicBezTo>
                    <a:pt x="546" y="1072"/>
                    <a:pt x="556" y="1036"/>
                    <a:pt x="551" y="1025"/>
                  </a:cubicBezTo>
                  <a:cubicBezTo>
                    <a:pt x="547" y="1015"/>
                    <a:pt x="556" y="976"/>
                    <a:pt x="556" y="976"/>
                  </a:cubicBezTo>
                  <a:cubicBezTo>
                    <a:pt x="556" y="976"/>
                    <a:pt x="562" y="869"/>
                    <a:pt x="550" y="844"/>
                  </a:cubicBezTo>
                  <a:cubicBezTo>
                    <a:pt x="537" y="819"/>
                    <a:pt x="557" y="675"/>
                    <a:pt x="557" y="675"/>
                  </a:cubicBezTo>
                  <a:cubicBezTo>
                    <a:pt x="557" y="675"/>
                    <a:pt x="565" y="540"/>
                    <a:pt x="584" y="491"/>
                  </a:cubicBezTo>
                  <a:cubicBezTo>
                    <a:pt x="588" y="482"/>
                    <a:pt x="590" y="464"/>
                    <a:pt x="592" y="439"/>
                  </a:cubicBezTo>
                  <a:cubicBezTo>
                    <a:pt x="598" y="328"/>
                    <a:pt x="584" y="99"/>
                    <a:pt x="584" y="99"/>
                  </a:cubicBezTo>
                  <a:cubicBezTo>
                    <a:pt x="529" y="24"/>
                    <a:pt x="529" y="24"/>
                    <a:pt x="529" y="24"/>
                  </a:cubicBezTo>
                  <a:cubicBezTo>
                    <a:pt x="472" y="21"/>
                    <a:pt x="472" y="21"/>
                    <a:pt x="472" y="21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312" y="12"/>
                    <a:pt x="312" y="12"/>
                    <a:pt x="312" y="12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57" y="232"/>
                    <a:pt x="21" y="332"/>
                  </a:cubicBezTo>
                  <a:cubicBezTo>
                    <a:pt x="16" y="346"/>
                    <a:pt x="12" y="361"/>
                    <a:pt x="9" y="375"/>
                  </a:cubicBezTo>
                  <a:cubicBezTo>
                    <a:pt x="0" y="427"/>
                    <a:pt x="4" y="479"/>
                    <a:pt x="21" y="528"/>
                  </a:cubicBezTo>
                </a:path>
              </a:pathLst>
            </a:cu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ṥlîḓê"/>
            <p:cNvSpPr/>
            <p:nvPr/>
          </p:nvSpPr>
          <p:spPr bwMode="auto">
            <a:xfrm>
              <a:off x="3984626" y="1771650"/>
              <a:ext cx="303213" cy="349250"/>
            </a:xfrm>
            <a:custGeom>
              <a:avLst/>
              <a:gdLst>
                <a:gd name="T0" fmla="*/ 0 w 217"/>
                <a:gd name="T1" fmla="*/ 106 h 250"/>
                <a:gd name="T2" fmla="*/ 45 w 217"/>
                <a:gd name="T3" fmla="*/ 216 h 250"/>
                <a:gd name="T4" fmla="*/ 142 w 217"/>
                <a:gd name="T5" fmla="*/ 232 h 250"/>
                <a:gd name="T6" fmla="*/ 191 w 217"/>
                <a:gd name="T7" fmla="*/ 206 h 250"/>
                <a:gd name="T8" fmla="*/ 204 w 217"/>
                <a:gd name="T9" fmla="*/ 140 h 250"/>
                <a:gd name="T10" fmla="*/ 217 w 217"/>
                <a:gd name="T11" fmla="*/ 113 h 250"/>
                <a:gd name="T12" fmla="*/ 28 w 217"/>
                <a:gd name="T13" fmla="*/ 38 h 250"/>
                <a:gd name="T14" fmla="*/ 29 w 217"/>
                <a:gd name="T15" fmla="*/ 64 h 250"/>
                <a:gd name="T16" fmla="*/ 0 w 217"/>
                <a:gd name="T17" fmla="*/ 10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250">
                  <a:moveTo>
                    <a:pt x="0" y="106"/>
                  </a:moveTo>
                  <a:cubicBezTo>
                    <a:pt x="45" y="216"/>
                    <a:pt x="45" y="216"/>
                    <a:pt x="45" y="216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42" y="232"/>
                    <a:pt x="194" y="250"/>
                    <a:pt x="191" y="206"/>
                  </a:cubicBezTo>
                  <a:cubicBezTo>
                    <a:pt x="190" y="182"/>
                    <a:pt x="197" y="158"/>
                    <a:pt x="204" y="140"/>
                  </a:cubicBezTo>
                  <a:cubicBezTo>
                    <a:pt x="208" y="130"/>
                    <a:pt x="212" y="122"/>
                    <a:pt x="217" y="113"/>
                  </a:cubicBezTo>
                  <a:cubicBezTo>
                    <a:pt x="217" y="113"/>
                    <a:pt x="17" y="0"/>
                    <a:pt x="28" y="38"/>
                  </a:cubicBezTo>
                  <a:cubicBezTo>
                    <a:pt x="31" y="47"/>
                    <a:pt x="31" y="56"/>
                    <a:pt x="29" y="64"/>
                  </a:cubicBezTo>
                  <a:cubicBezTo>
                    <a:pt x="23" y="89"/>
                    <a:pt x="0" y="106"/>
                    <a:pt x="0" y="106"/>
                  </a:cubicBezTo>
                </a:path>
              </a:pathLst>
            </a:custGeom>
            <a:solidFill>
              <a:srgbClr val="EF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íśļidè"/>
            <p:cNvSpPr/>
            <p:nvPr/>
          </p:nvSpPr>
          <p:spPr bwMode="auto">
            <a:xfrm>
              <a:off x="3841751" y="3038475"/>
              <a:ext cx="312738" cy="106363"/>
            </a:xfrm>
            <a:custGeom>
              <a:avLst/>
              <a:gdLst>
                <a:gd name="T0" fmla="*/ 193 w 197"/>
                <a:gd name="T1" fmla="*/ 0 h 67"/>
                <a:gd name="T2" fmla="*/ 0 w 197"/>
                <a:gd name="T3" fmla="*/ 0 h 67"/>
                <a:gd name="T4" fmla="*/ 11 w 197"/>
                <a:gd name="T5" fmla="*/ 67 h 67"/>
                <a:gd name="T6" fmla="*/ 197 w 197"/>
                <a:gd name="T7" fmla="*/ 67 h 67"/>
                <a:gd name="T8" fmla="*/ 193 w 19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7">
                  <a:moveTo>
                    <a:pt x="193" y="0"/>
                  </a:moveTo>
                  <a:lnTo>
                    <a:pt x="0" y="0"/>
                  </a:lnTo>
                  <a:lnTo>
                    <a:pt x="11" y="67"/>
                  </a:lnTo>
                  <a:lnTo>
                    <a:pt x="197" y="67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B07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íṧ1îďè"/>
            <p:cNvSpPr/>
            <p:nvPr/>
          </p:nvSpPr>
          <p:spPr bwMode="auto">
            <a:xfrm>
              <a:off x="3841751" y="3038475"/>
              <a:ext cx="312738" cy="106363"/>
            </a:xfrm>
            <a:custGeom>
              <a:avLst/>
              <a:gdLst>
                <a:gd name="T0" fmla="*/ 193 w 197"/>
                <a:gd name="T1" fmla="*/ 0 h 67"/>
                <a:gd name="T2" fmla="*/ 0 w 197"/>
                <a:gd name="T3" fmla="*/ 0 h 67"/>
                <a:gd name="T4" fmla="*/ 11 w 197"/>
                <a:gd name="T5" fmla="*/ 67 h 67"/>
                <a:gd name="T6" fmla="*/ 197 w 197"/>
                <a:gd name="T7" fmla="*/ 67 h 67"/>
                <a:gd name="T8" fmla="*/ 193 w 19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67">
                  <a:moveTo>
                    <a:pt x="193" y="0"/>
                  </a:moveTo>
                  <a:lnTo>
                    <a:pt x="0" y="0"/>
                  </a:lnTo>
                  <a:lnTo>
                    <a:pt x="11" y="67"/>
                  </a:lnTo>
                  <a:lnTo>
                    <a:pt x="197" y="67"/>
                  </a:lnTo>
                  <a:lnTo>
                    <a:pt x="19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Sḻíḑé"/>
            <p:cNvSpPr/>
            <p:nvPr/>
          </p:nvSpPr>
          <p:spPr bwMode="auto">
            <a:xfrm>
              <a:off x="3913188" y="3049588"/>
              <a:ext cx="192088" cy="95250"/>
            </a:xfrm>
            <a:custGeom>
              <a:avLst/>
              <a:gdLst>
                <a:gd name="T0" fmla="*/ 113 w 137"/>
                <a:gd name="T1" fmla="*/ 0 h 68"/>
                <a:gd name="T2" fmla="*/ 55 w 137"/>
                <a:gd name="T3" fmla="*/ 43 h 68"/>
                <a:gd name="T4" fmla="*/ 51 w 137"/>
                <a:gd name="T5" fmla="*/ 39 h 68"/>
                <a:gd name="T6" fmla="*/ 51 w 137"/>
                <a:gd name="T7" fmla="*/ 40 h 68"/>
                <a:gd name="T8" fmla="*/ 23 w 137"/>
                <a:gd name="T9" fmla="*/ 4 h 68"/>
                <a:gd name="T10" fmla="*/ 19 w 137"/>
                <a:gd name="T11" fmla="*/ 15 h 68"/>
                <a:gd name="T12" fmla="*/ 0 w 137"/>
                <a:gd name="T13" fmla="*/ 68 h 68"/>
                <a:gd name="T14" fmla="*/ 130 w 137"/>
                <a:gd name="T15" fmla="*/ 68 h 68"/>
                <a:gd name="T16" fmla="*/ 137 w 137"/>
                <a:gd name="T17" fmla="*/ 1 h 68"/>
                <a:gd name="T18" fmla="*/ 137 w 137"/>
                <a:gd name="T19" fmla="*/ 1 h 68"/>
                <a:gd name="T20" fmla="*/ 113 w 137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8">
                  <a:moveTo>
                    <a:pt x="113" y="0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0" y="11"/>
                    <a:pt x="19" y="15"/>
                    <a:pt x="19" y="1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1" y="55"/>
                    <a:pt x="134" y="30"/>
                    <a:pt x="137" y="1"/>
                  </a:cubicBezTo>
                  <a:cubicBezTo>
                    <a:pt x="137" y="1"/>
                    <a:pt x="137" y="1"/>
                    <a:pt x="137" y="1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ïṡļide"/>
            <p:cNvSpPr/>
            <p:nvPr/>
          </p:nvSpPr>
          <p:spPr bwMode="auto">
            <a:xfrm>
              <a:off x="4953001" y="3084513"/>
              <a:ext cx="79375" cy="107950"/>
            </a:xfrm>
            <a:custGeom>
              <a:avLst/>
              <a:gdLst>
                <a:gd name="T0" fmla="*/ 53 w 57"/>
                <a:gd name="T1" fmla="*/ 0 h 77"/>
                <a:gd name="T2" fmla="*/ 41 w 57"/>
                <a:gd name="T3" fmla="*/ 10 h 77"/>
                <a:gd name="T4" fmla="*/ 0 w 57"/>
                <a:gd name="T5" fmla="*/ 74 h 77"/>
                <a:gd name="T6" fmla="*/ 3 w 57"/>
                <a:gd name="T7" fmla="*/ 77 h 77"/>
                <a:gd name="T8" fmla="*/ 44 w 57"/>
                <a:gd name="T9" fmla="*/ 13 h 77"/>
                <a:gd name="T10" fmla="*/ 57 w 57"/>
                <a:gd name="T11" fmla="*/ 2 h 77"/>
                <a:gd name="T12" fmla="*/ 53 w 5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77">
                  <a:moveTo>
                    <a:pt x="53" y="0"/>
                  </a:moveTo>
                  <a:cubicBezTo>
                    <a:pt x="51" y="3"/>
                    <a:pt x="47" y="6"/>
                    <a:pt x="41" y="10"/>
                  </a:cubicBezTo>
                  <a:cubicBezTo>
                    <a:pt x="24" y="21"/>
                    <a:pt x="7" y="52"/>
                    <a:pt x="0" y="74"/>
                  </a:cubicBezTo>
                  <a:cubicBezTo>
                    <a:pt x="1" y="75"/>
                    <a:pt x="2" y="76"/>
                    <a:pt x="3" y="77"/>
                  </a:cubicBezTo>
                  <a:cubicBezTo>
                    <a:pt x="11" y="56"/>
                    <a:pt x="27" y="24"/>
                    <a:pt x="44" y="13"/>
                  </a:cubicBezTo>
                  <a:cubicBezTo>
                    <a:pt x="49" y="11"/>
                    <a:pt x="54" y="7"/>
                    <a:pt x="57" y="2"/>
                  </a:cubicBezTo>
                  <a:cubicBezTo>
                    <a:pt x="56" y="1"/>
                    <a:pt x="54" y="1"/>
                    <a:pt x="53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iSḻïdè"/>
            <p:cNvSpPr/>
            <p:nvPr/>
          </p:nvSpPr>
          <p:spPr bwMode="auto">
            <a:xfrm>
              <a:off x="4886326" y="3060700"/>
              <a:ext cx="150813" cy="163513"/>
            </a:xfrm>
            <a:custGeom>
              <a:avLst/>
              <a:gdLst>
                <a:gd name="T0" fmla="*/ 0 w 108"/>
                <a:gd name="T1" fmla="*/ 98 h 117"/>
                <a:gd name="T2" fmla="*/ 16 w 108"/>
                <a:gd name="T3" fmla="*/ 104 h 117"/>
                <a:gd name="T4" fmla="*/ 45 w 108"/>
                <a:gd name="T5" fmla="*/ 114 h 117"/>
                <a:gd name="T6" fmla="*/ 89 w 108"/>
                <a:gd name="T7" fmla="*/ 28 h 117"/>
                <a:gd name="T8" fmla="*/ 101 w 108"/>
                <a:gd name="T9" fmla="*/ 8 h 117"/>
                <a:gd name="T10" fmla="*/ 99 w 108"/>
                <a:gd name="T11" fmla="*/ 7 h 117"/>
                <a:gd name="T12" fmla="*/ 78 w 108"/>
                <a:gd name="T13" fmla="*/ 0 h 117"/>
                <a:gd name="T14" fmla="*/ 0 w 108"/>
                <a:gd name="T15" fmla="*/ 9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17">
                  <a:moveTo>
                    <a:pt x="0" y="98"/>
                  </a:moveTo>
                  <a:cubicBezTo>
                    <a:pt x="0" y="98"/>
                    <a:pt x="8" y="101"/>
                    <a:pt x="16" y="104"/>
                  </a:cubicBezTo>
                  <a:cubicBezTo>
                    <a:pt x="31" y="110"/>
                    <a:pt x="50" y="117"/>
                    <a:pt x="45" y="114"/>
                  </a:cubicBezTo>
                  <a:cubicBezTo>
                    <a:pt x="38" y="109"/>
                    <a:pt x="63" y="44"/>
                    <a:pt x="89" y="28"/>
                  </a:cubicBezTo>
                  <a:cubicBezTo>
                    <a:pt x="108" y="16"/>
                    <a:pt x="104" y="10"/>
                    <a:pt x="101" y="8"/>
                  </a:cubicBezTo>
                  <a:cubicBezTo>
                    <a:pt x="100" y="8"/>
                    <a:pt x="100" y="7"/>
                    <a:pt x="99" y="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98"/>
                    <a:pt x="0" y="98"/>
                    <a:pt x="0" y="98"/>
                  </a:cubicBezTo>
                </a:path>
              </a:pathLst>
            </a:custGeom>
            <a:solidFill>
              <a:srgbClr val="E1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îṣḷïďè"/>
            <p:cNvSpPr/>
            <p:nvPr/>
          </p:nvSpPr>
          <p:spPr bwMode="auto">
            <a:xfrm>
              <a:off x="4270376" y="1955800"/>
              <a:ext cx="3175" cy="11113"/>
            </a:xfrm>
            <a:custGeom>
              <a:avLst/>
              <a:gdLst>
                <a:gd name="T0" fmla="*/ 3 w 3"/>
                <a:gd name="T1" fmla="*/ 0 h 8"/>
                <a:gd name="T2" fmla="*/ 3 w 3"/>
                <a:gd name="T3" fmla="*/ 0 h 8"/>
                <a:gd name="T4" fmla="*/ 0 w 3"/>
                <a:gd name="T5" fmla="*/ 8 h 8"/>
                <a:gd name="T6" fmla="*/ 0 w 3"/>
                <a:gd name="T7" fmla="*/ 8 h 8"/>
                <a:gd name="T8" fmla="*/ 0 w 3"/>
                <a:gd name="T9" fmla="*/ 8 h 8"/>
                <a:gd name="T10" fmla="*/ 3 w 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2" y="3"/>
                    <a:pt x="3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ṧľîḍe"/>
            <p:cNvSpPr/>
            <p:nvPr/>
          </p:nvSpPr>
          <p:spPr bwMode="auto">
            <a:xfrm>
              <a:off x="4024313" y="1854200"/>
              <a:ext cx="249238" cy="120650"/>
            </a:xfrm>
            <a:custGeom>
              <a:avLst/>
              <a:gdLst>
                <a:gd name="T0" fmla="*/ 1 w 178"/>
                <a:gd name="T1" fmla="*/ 0 h 86"/>
                <a:gd name="T2" fmla="*/ 0 w 178"/>
                <a:gd name="T3" fmla="*/ 5 h 86"/>
                <a:gd name="T4" fmla="*/ 134 w 178"/>
                <a:gd name="T5" fmla="*/ 86 h 86"/>
                <a:gd name="T6" fmla="*/ 175 w 178"/>
                <a:gd name="T7" fmla="*/ 81 h 86"/>
                <a:gd name="T8" fmla="*/ 175 w 178"/>
                <a:gd name="T9" fmla="*/ 81 h 86"/>
                <a:gd name="T10" fmla="*/ 178 w 178"/>
                <a:gd name="T11" fmla="*/ 73 h 86"/>
                <a:gd name="T12" fmla="*/ 134 w 178"/>
                <a:gd name="T13" fmla="*/ 80 h 86"/>
                <a:gd name="T14" fmla="*/ 134 w 178"/>
                <a:gd name="T15" fmla="*/ 80 h 86"/>
                <a:gd name="T16" fmla="*/ 1 w 178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86">
                  <a:moveTo>
                    <a:pt x="1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27" y="56"/>
                    <a:pt x="79" y="86"/>
                    <a:pt x="134" y="86"/>
                  </a:cubicBezTo>
                  <a:cubicBezTo>
                    <a:pt x="148" y="86"/>
                    <a:pt x="162" y="85"/>
                    <a:pt x="175" y="81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6" y="78"/>
                    <a:pt x="177" y="76"/>
                    <a:pt x="178" y="73"/>
                  </a:cubicBezTo>
                  <a:cubicBezTo>
                    <a:pt x="164" y="77"/>
                    <a:pt x="150" y="80"/>
                    <a:pt x="134" y="80"/>
                  </a:cubicBezTo>
                  <a:cubicBezTo>
                    <a:pt x="134" y="80"/>
                    <a:pt x="134" y="80"/>
                    <a:pt x="134" y="80"/>
                  </a:cubicBezTo>
                  <a:cubicBezTo>
                    <a:pt x="77" y="80"/>
                    <a:pt x="26" y="47"/>
                    <a:pt x="1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ṧḷiḑé"/>
            <p:cNvSpPr/>
            <p:nvPr/>
          </p:nvSpPr>
          <p:spPr bwMode="auto">
            <a:xfrm>
              <a:off x="4000501" y="1538288"/>
              <a:ext cx="425450" cy="427038"/>
            </a:xfrm>
            <a:custGeom>
              <a:avLst/>
              <a:gdLst>
                <a:gd name="T0" fmla="*/ 0 w 305"/>
                <a:gd name="T1" fmla="*/ 153 h 306"/>
                <a:gd name="T2" fmla="*/ 152 w 305"/>
                <a:gd name="T3" fmla="*/ 306 h 306"/>
                <a:gd name="T4" fmla="*/ 305 w 305"/>
                <a:gd name="T5" fmla="*/ 153 h 306"/>
                <a:gd name="T6" fmla="*/ 152 w 305"/>
                <a:gd name="T7" fmla="*/ 1 h 306"/>
                <a:gd name="T8" fmla="*/ 152 w 305"/>
                <a:gd name="T9" fmla="*/ 1 h 306"/>
                <a:gd name="T10" fmla="*/ 0 w 305"/>
                <a:gd name="T11" fmla="*/ 151 h 306"/>
                <a:gd name="T12" fmla="*/ 0 w 305"/>
                <a:gd name="T13" fmla="*/ 15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306">
                  <a:moveTo>
                    <a:pt x="0" y="153"/>
                  </a:moveTo>
                  <a:cubicBezTo>
                    <a:pt x="0" y="237"/>
                    <a:pt x="68" y="306"/>
                    <a:pt x="152" y="306"/>
                  </a:cubicBezTo>
                  <a:cubicBezTo>
                    <a:pt x="236" y="306"/>
                    <a:pt x="305" y="237"/>
                    <a:pt x="305" y="153"/>
                  </a:cubicBezTo>
                  <a:cubicBezTo>
                    <a:pt x="305" y="69"/>
                    <a:pt x="237" y="1"/>
                    <a:pt x="152" y="1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69" y="0"/>
                    <a:pt x="0" y="68"/>
                    <a:pt x="0" y="151"/>
                  </a:cubicBezTo>
                  <a:cubicBezTo>
                    <a:pt x="0" y="152"/>
                    <a:pt x="0" y="153"/>
                    <a:pt x="0" y="153"/>
                  </a:cubicBezTo>
                </a:path>
              </a:pathLst>
            </a:custGeom>
            <a:solidFill>
              <a:srgbClr val="EF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îŝḻîḑè"/>
            <p:cNvSpPr/>
            <p:nvPr/>
          </p:nvSpPr>
          <p:spPr bwMode="auto">
            <a:xfrm>
              <a:off x="3811588" y="2003425"/>
              <a:ext cx="455613" cy="1050925"/>
            </a:xfrm>
            <a:custGeom>
              <a:avLst/>
              <a:gdLst>
                <a:gd name="T0" fmla="*/ 0 w 287"/>
                <a:gd name="T1" fmla="*/ 652 h 662"/>
                <a:gd name="T2" fmla="*/ 86 w 287"/>
                <a:gd name="T3" fmla="*/ 656 h 662"/>
                <a:gd name="T4" fmla="*/ 185 w 287"/>
                <a:gd name="T5" fmla="*/ 660 h 662"/>
                <a:gd name="T6" fmla="*/ 233 w 287"/>
                <a:gd name="T7" fmla="*/ 662 h 662"/>
                <a:gd name="T8" fmla="*/ 237 w 287"/>
                <a:gd name="T9" fmla="*/ 630 h 662"/>
                <a:gd name="T10" fmla="*/ 275 w 287"/>
                <a:gd name="T11" fmla="*/ 297 h 662"/>
                <a:gd name="T12" fmla="*/ 287 w 287"/>
                <a:gd name="T13" fmla="*/ 45 h 662"/>
                <a:gd name="T14" fmla="*/ 253 w 287"/>
                <a:gd name="T15" fmla="*/ 45 h 662"/>
                <a:gd name="T16" fmla="*/ 158 w 287"/>
                <a:gd name="T17" fmla="*/ 29 h 662"/>
                <a:gd name="T18" fmla="*/ 125 w 287"/>
                <a:gd name="T19" fmla="*/ 17 h 662"/>
                <a:gd name="T20" fmla="*/ 81 w 287"/>
                <a:gd name="T21" fmla="*/ 0 h 662"/>
                <a:gd name="T22" fmla="*/ 45 w 287"/>
                <a:gd name="T23" fmla="*/ 73 h 662"/>
                <a:gd name="T24" fmla="*/ 33 w 287"/>
                <a:gd name="T25" fmla="*/ 407 h 662"/>
                <a:gd name="T26" fmla="*/ 5 w 287"/>
                <a:gd name="T27" fmla="*/ 618 h 662"/>
                <a:gd name="T28" fmla="*/ 0 w 287"/>
                <a:gd name="T29" fmla="*/ 65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7" h="662">
                  <a:moveTo>
                    <a:pt x="0" y="652"/>
                  </a:moveTo>
                  <a:lnTo>
                    <a:pt x="86" y="656"/>
                  </a:lnTo>
                  <a:lnTo>
                    <a:pt x="185" y="660"/>
                  </a:lnTo>
                  <a:lnTo>
                    <a:pt x="233" y="662"/>
                  </a:lnTo>
                  <a:lnTo>
                    <a:pt x="237" y="630"/>
                  </a:lnTo>
                  <a:lnTo>
                    <a:pt x="275" y="297"/>
                  </a:lnTo>
                  <a:lnTo>
                    <a:pt x="287" y="45"/>
                  </a:lnTo>
                  <a:lnTo>
                    <a:pt x="253" y="45"/>
                  </a:lnTo>
                  <a:lnTo>
                    <a:pt x="158" y="29"/>
                  </a:lnTo>
                  <a:lnTo>
                    <a:pt x="125" y="17"/>
                  </a:lnTo>
                  <a:lnTo>
                    <a:pt x="81" y="0"/>
                  </a:lnTo>
                  <a:lnTo>
                    <a:pt x="45" y="73"/>
                  </a:lnTo>
                  <a:lnTo>
                    <a:pt x="33" y="407"/>
                  </a:lnTo>
                  <a:lnTo>
                    <a:pt x="5" y="618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E1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iṡlîďe"/>
            <p:cNvSpPr/>
            <p:nvPr/>
          </p:nvSpPr>
          <p:spPr bwMode="auto">
            <a:xfrm>
              <a:off x="3811588" y="2003425"/>
              <a:ext cx="455613" cy="1050925"/>
            </a:xfrm>
            <a:custGeom>
              <a:avLst/>
              <a:gdLst>
                <a:gd name="T0" fmla="*/ 0 w 287"/>
                <a:gd name="T1" fmla="*/ 652 h 662"/>
                <a:gd name="T2" fmla="*/ 86 w 287"/>
                <a:gd name="T3" fmla="*/ 656 h 662"/>
                <a:gd name="T4" fmla="*/ 185 w 287"/>
                <a:gd name="T5" fmla="*/ 660 h 662"/>
                <a:gd name="T6" fmla="*/ 233 w 287"/>
                <a:gd name="T7" fmla="*/ 662 h 662"/>
                <a:gd name="T8" fmla="*/ 237 w 287"/>
                <a:gd name="T9" fmla="*/ 630 h 662"/>
                <a:gd name="T10" fmla="*/ 275 w 287"/>
                <a:gd name="T11" fmla="*/ 297 h 662"/>
                <a:gd name="T12" fmla="*/ 287 w 287"/>
                <a:gd name="T13" fmla="*/ 45 h 662"/>
                <a:gd name="T14" fmla="*/ 253 w 287"/>
                <a:gd name="T15" fmla="*/ 45 h 662"/>
                <a:gd name="T16" fmla="*/ 158 w 287"/>
                <a:gd name="T17" fmla="*/ 29 h 662"/>
                <a:gd name="T18" fmla="*/ 125 w 287"/>
                <a:gd name="T19" fmla="*/ 17 h 662"/>
                <a:gd name="T20" fmla="*/ 81 w 287"/>
                <a:gd name="T21" fmla="*/ 0 h 662"/>
                <a:gd name="T22" fmla="*/ 45 w 287"/>
                <a:gd name="T23" fmla="*/ 73 h 662"/>
                <a:gd name="T24" fmla="*/ 33 w 287"/>
                <a:gd name="T25" fmla="*/ 407 h 662"/>
                <a:gd name="T26" fmla="*/ 5 w 287"/>
                <a:gd name="T27" fmla="*/ 618 h 662"/>
                <a:gd name="T28" fmla="*/ 0 w 287"/>
                <a:gd name="T29" fmla="*/ 65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7" h="662">
                  <a:moveTo>
                    <a:pt x="0" y="652"/>
                  </a:moveTo>
                  <a:lnTo>
                    <a:pt x="86" y="656"/>
                  </a:lnTo>
                  <a:lnTo>
                    <a:pt x="185" y="660"/>
                  </a:lnTo>
                  <a:lnTo>
                    <a:pt x="233" y="662"/>
                  </a:lnTo>
                  <a:lnTo>
                    <a:pt x="237" y="630"/>
                  </a:lnTo>
                  <a:lnTo>
                    <a:pt x="275" y="297"/>
                  </a:lnTo>
                  <a:lnTo>
                    <a:pt x="287" y="45"/>
                  </a:lnTo>
                  <a:lnTo>
                    <a:pt x="253" y="45"/>
                  </a:lnTo>
                  <a:lnTo>
                    <a:pt x="158" y="29"/>
                  </a:lnTo>
                  <a:lnTo>
                    <a:pt x="125" y="17"/>
                  </a:lnTo>
                  <a:lnTo>
                    <a:pt x="81" y="0"/>
                  </a:lnTo>
                  <a:lnTo>
                    <a:pt x="45" y="73"/>
                  </a:lnTo>
                  <a:lnTo>
                    <a:pt x="33" y="407"/>
                  </a:lnTo>
                  <a:lnTo>
                    <a:pt x="5" y="618"/>
                  </a:lnTo>
                  <a:lnTo>
                    <a:pt x="0" y="6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ṣḷïďè"/>
            <p:cNvSpPr/>
            <p:nvPr/>
          </p:nvSpPr>
          <p:spPr bwMode="auto">
            <a:xfrm>
              <a:off x="3984626" y="3049588"/>
              <a:ext cx="87313" cy="60325"/>
            </a:xfrm>
            <a:custGeom>
              <a:avLst/>
              <a:gdLst>
                <a:gd name="T0" fmla="*/ 47 w 55"/>
                <a:gd name="T1" fmla="*/ 0 h 38"/>
                <a:gd name="T2" fmla="*/ 0 w 55"/>
                <a:gd name="T3" fmla="*/ 35 h 38"/>
                <a:gd name="T4" fmla="*/ 3 w 55"/>
                <a:gd name="T5" fmla="*/ 38 h 38"/>
                <a:gd name="T6" fmla="*/ 55 w 55"/>
                <a:gd name="T7" fmla="*/ 0 h 38"/>
                <a:gd name="T8" fmla="*/ 47 w 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47" y="0"/>
                  </a:moveTo>
                  <a:lnTo>
                    <a:pt x="0" y="35"/>
                  </a:lnTo>
                  <a:lnTo>
                    <a:pt x="3" y="38"/>
                  </a:lnTo>
                  <a:lnTo>
                    <a:pt x="55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E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ïŝlídé"/>
            <p:cNvSpPr/>
            <p:nvPr/>
          </p:nvSpPr>
          <p:spPr bwMode="auto">
            <a:xfrm>
              <a:off x="3984626" y="3049588"/>
              <a:ext cx="87313" cy="60325"/>
            </a:xfrm>
            <a:custGeom>
              <a:avLst/>
              <a:gdLst>
                <a:gd name="T0" fmla="*/ 47 w 55"/>
                <a:gd name="T1" fmla="*/ 0 h 38"/>
                <a:gd name="T2" fmla="*/ 0 w 55"/>
                <a:gd name="T3" fmla="*/ 35 h 38"/>
                <a:gd name="T4" fmla="*/ 3 w 55"/>
                <a:gd name="T5" fmla="*/ 38 h 38"/>
                <a:gd name="T6" fmla="*/ 55 w 55"/>
                <a:gd name="T7" fmla="*/ 0 h 38"/>
                <a:gd name="T8" fmla="*/ 47 w 5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8">
                  <a:moveTo>
                    <a:pt x="47" y="0"/>
                  </a:moveTo>
                  <a:lnTo>
                    <a:pt x="0" y="35"/>
                  </a:lnTo>
                  <a:lnTo>
                    <a:pt x="3" y="38"/>
                  </a:lnTo>
                  <a:lnTo>
                    <a:pt x="55" y="0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iṩḻíḋe"/>
            <p:cNvSpPr/>
            <p:nvPr/>
          </p:nvSpPr>
          <p:spPr bwMode="auto">
            <a:xfrm>
              <a:off x="4059238" y="2098675"/>
              <a:ext cx="114300" cy="950913"/>
            </a:xfrm>
            <a:custGeom>
              <a:avLst/>
              <a:gdLst>
                <a:gd name="T0" fmla="*/ 78 w 81"/>
                <a:gd name="T1" fmla="*/ 0 h 681"/>
                <a:gd name="T2" fmla="*/ 64 w 81"/>
                <a:gd name="T3" fmla="*/ 50 h 681"/>
                <a:gd name="T4" fmla="*/ 68 w 81"/>
                <a:gd name="T5" fmla="*/ 98 h 681"/>
                <a:gd name="T6" fmla="*/ 68 w 81"/>
                <a:gd name="T7" fmla="*/ 339 h 681"/>
                <a:gd name="T8" fmla="*/ 58 w 81"/>
                <a:gd name="T9" fmla="*/ 420 h 681"/>
                <a:gd name="T10" fmla="*/ 36 w 81"/>
                <a:gd name="T11" fmla="*/ 529 h 681"/>
                <a:gd name="T12" fmla="*/ 28 w 81"/>
                <a:gd name="T13" fmla="*/ 660 h 681"/>
                <a:gd name="T14" fmla="*/ 0 w 81"/>
                <a:gd name="T15" fmla="*/ 680 h 681"/>
                <a:gd name="T16" fmla="*/ 8 w 81"/>
                <a:gd name="T17" fmla="*/ 681 h 681"/>
                <a:gd name="T18" fmla="*/ 32 w 81"/>
                <a:gd name="T19" fmla="*/ 663 h 681"/>
                <a:gd name="T20" fmla="*/ 38 w 81"/>
                <a:gd name="T21" fmla="*/ 548 h 681"/>
                <a:gd name="T22" fmla="*/ 38 w 81"/>
                <a:gd name="T23" fmla="*/ 547 h 681"/>
                <a:gd name="T24" fmla="*/ 39 w 81"/>
                <a:gd name="T25" fmla="*/ 544 h 681"/>
                <a:gd name="T26" fmla="*/ 39 w 81"/>
                <a:gd name="T27" fmla="*/ 532 h 681"/>
                <a:gd name="T28" fmla="*/ 45 w 81"/>
                <a:gd name="T29" fmla="*/ 505 h 681"/>
                <a:gd name="T30" fmla="*/ 48 w 81"/>
                <a:gd name="T31" fmla="*/ 487 h 681"/>
                <a:gd name="T32" fmla="*/ 62 w 81"/>
                <a:gd name="T33" fmla="*/ 400 h 681"/>
                <a:gd name="T34" fmla="*/ 71 w 81"/>
                <a:gd name="T35" fmla="*/ 342 h 681"/>
                <a:gd name="T36" fmla="*/ 72 w 81"/>
                <a:gd name="T37" fmla="*/ 341 h 681"/>
                <a:gd name="T38" fmla="*/ 76 w 81"/>
                <a:gd name="T39" fmla="*/ 316 h 681"/>
                <a:gd name="T40" fmla="*/ 71 w 81"/>
                <a:gd name="T41" fmla="*/ 101 h 681"/>
                <a:gd name="T42" fmla="*/ 67 w 81"/>
                <a:gd name="T43" fmla="*/ 54 h 681"/>
                <a:gd name="T44" fmla="*/ 81 w 81"/>
                <a:gd name="T45" fmla="*/ 4 h 681"/>
                <a:gd name="T46" fmla="*/ 78 w 81"/>
                <a:gd name="T4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681">
                  <a:moveTo>
                    <a:pt x="78" y="0"/>
                  </a:moveTo>
                  <a:cubicBezTo>
                    <a:pt x="70" y="11"/>
                    <a:pt x="61" y="29"/>
                    <a:pt x="64" y="50"/>
                  </a:cubicBezTo>
                  <a:cubicBezTo>
                    <a:pt x="61" y="66"/>
                    <a:pt x="62" y="83"/>
                    <a:pt x="68" y="98"/>
                  </a:cubicBezTo>
                  <a:cubicBezTo>
                    <a:pt x="77" y="121"/>
                    <a:pt x="79" y="313"/>
                    <a:pt x="68" y="339"/>
                  </a:cubicBezTo>
                  <a:cubicBezTo>
                    <a:pt x="57" y="364"/>
                    <a:pt x="58" y="420"/>
                    <a:pt x="58" y="420"/>
                  </a:cubicBezTo>
                  <a:cubicBezTo>
                    <a:pt x="36" y="529"/>
                    <a:pt x="36" y="529"/>
                    <a:pt x="36" y="529"/>
                  </a:cubicBezTo>
                  <a:cubicBezTo>
                    <a:pt x="28" y="660"/>
                    <a:pt x="28" y="660"/>
                    <a:pt x="28" y="660"/>
                  </a:cubicBezTo>
                  <a:cubicBezTo>
                    <a:pt x="0" y="680"/>
                    <a:pt x="0" y="680"/>
                    <a:pt x="0" y="680"/>
                  </a:cubicBezTo>
                  <a:cubicBezTo>
                    <a:pt x="8" y="681"/>
                    <a:pt x="8" y="681"/>
                    <a:pt x="8" y="681"/>
                  </a:cubicBezTo>
                  <a:cubicBezTo>
                    <a:pt x="32" y="663"/>
                    <a:pt x="32" y="663"/>
                    <a:pt x="32" y="663"/>
                  </a:cubicBezTo>
                  <a:cubicBezTo>
                    <a:pt x="38" y="548"/>
                    <a:pt x="38" y="548"/>
                    <a:pt x="38" y="548"/>
                  </a:cubicBezTo>
                  <a:cubicBezTo>
                    <a:pt x="38" y="548"/>
                    <a:pt x="38" y="547"/>
                    <a:pt x="38" y="547"/>
                  </a:cubicBezTo>
                  <a:cubicBezTo>
                    <a:pt x="39" y="544"/>
                    <a:pt x="39" y="544"/>
                    <a:pt x="39" y="544"/>
                  </a:cubicBezTo>
                  <a:cubicBezTo>
                    <a:pt x="39" y="532"/>
                    <a:pt x="39" y="532"/>
                    <a:pt x="39" y="532"/>
                  </a:cubicBezTo>
                  <a:cubicBezTo>
                    <a:pt x="45" y="505"/>
                    <a:pt x="45" y="505"/>
                    <a:pt x="45" y="505"/>
                  </a:cubicBezTo>
                  <a:cubicBezTo>
                    <a:pt x="48" y="487"/>
                    <a:pt x="48" y="487"/>
                    <a:pt x="48" y="487"/>
                  </a:cubicBezTo>
                  <a:cubicBezTo>
                    <a:pt x="62" y="400"/>
                    <a:pt x="62" y="400"/>
                    <a:pt x="62" y="400"/>
                  </a:cubicBezTo>
                  <a:cubicBezTo>
                    <a:pt x="63" y="381"/>
                    <a:pt x="65" y="357"/>
                    <a:pt x="71" y="342"/>
                  </a:cubicBezTo>
                  <a:cubicBezTo>
                    <a:pt x="71" y="342"/>
                    <a:pt x="72" y="341"/>
                    <a:pt x="72" y="34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81" y="256"/>
                    <a:pt x="79" y="121"/>
                    <a:pt x="71" y="101"/>
                  </a:cubicBezTo>
                  <a:cubicBezTo>
                    <a:pt x="66" y="86"/>
                    <a:pt x="64" y="70"/>
                    <a:pt x="67" y="54"/>
                  </a:cubicBezTo>
                  <a:cubicBezTo>
                    <a:pt x="64" y="33"/>
                    <a:pt x="73" y="16"/>
                    <a:pt x="81" y="4"/>
                  </a:cubicBezTo>
                  <a:cubicBezTo>
                    <a:pt x="80" y="3"/>
                    <a:pt x="79" y="1"/>
                    <a:pt x="78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ísļídè"/>
            <p:cNvSpPr/>
            <p:nvPr/>
          </p:nvSpPr>
          <p:spPr bwMode="auto">
            <a:xfrm>
              <a:off x="3905251" y="2044700"/>
              <a:ext cx="279400" cy="1062038"/>
            </a:xfrm>
            <a:custGeom>
              <a:avLst/>
              <a:gdLst>
                <a:gd name="T0" fmla="*/ 63 w 200"/>
                <a:gd name="T1" fmla="*/ 287 h 759"/>
                <a:gd name="T2" fmla="*/ 129 w 200"/>
                <a:gd name="T3" fmla="*/ 84 h 759"/>
                <a:gd name="T4" fmla="*/ 97 w 200"/>
                <a:gd name="T5" fmla="*/ 18 h 759"/>
                <a:gd name="T6" fmla="*/ 131 w 200"/>
                <a:gd name="T7" fmla="*/ 0 h 759"/>
                <a:gd name="T8" fmla="*/ 165 w 200"/>
                <a:gd name="T9" fmla="*/ 12 h 759"/>
                <a:gd name="T10" fmla="*/ 200 w 200"/>
                <a:gd name="T11" fmla="*/ 26 h 759"/>
                <a:gd name="T12" fmla="*/ 175 w 200"/>
                <a:gd name="T13" fmla="*/ 88 h 759"/>
                <a:gd name="T14" fmla="*/ 179 w 200"/>
                <a:gd name="T15" fmla="*/ 136 h 759"/>
                <a:gd name="T16" fmla="*/ 179 w 200"/>
                <a:gd name="T17" fmla="*/ 377 h 759"/>
                <a:gd name="T18" fmla="*/ 169 w 200"/>
                <a:gd name="T19" fmla="*/ 458 h 759"/>
                <a:gd name="T20" fmla="*/ 147 w 200"/>
                <a:gd name="T21" fmla="*/ 567 h 759"/>
                <a:gd name="T22" fmla="*/ 139 w 200"/>
                <a:gd name="T23" fmla="*/ 698 h 759"/>
                <a:gd name="T24" fmla="*/ 57 w 200"/>
                <a:gd name="T25" fmla="*/ 759 h 759"/>
                <a:gd name="T26" fmla="*/ 0 w 200"/>
                <a:gd name="T27" fmla="*/ 687 h 759"/>
                <a:gd name="T28" fmla="*/ 63 w 200"/>
                <a:gd name="T29" fmla="*/ 287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759">
                  <a:moveTo>
                    <a:pt x="63" y="287"/>
                  </a:moveTo>
                  <a:cubicBezTo>
                    <a:pt x="63" y="287"/>
                    <a:pt x="102" y="117"/>
                    <a:pt x="129" y="84"/>
                  </a:cubicBezTo>
                  <a:cubicBezTo>
                    <a:pt x="129" y="84"/>
                    <a:pt x="119" y="26"/>
                    <a:pt x="97" y="18"/>
                  </a:cubicBezTo>
                  <a:cubicBezTo>
                    <a:pt x="74" y="11"/>
                    <a:pt x="131" y="0"/>
                    <a:pt x="131" y="0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200" y="26"/>
                    <a:pt x="170" y="53"/>
                    <a:pt x="175" y="88"/>
                  </a:cubicBezTo>
                  <a:cubicBezTo>
                    <a:pt x="172" y="104"/>
                    <a:pt x="173" y="121"/>
                    <a:pt x="179" y="136"/>
                  </a:cubicBezTo>
                  <a:cubicBezTo>
                    <a:pt x="188" y="159"/>
                    <a:pt x="190" y="351"/>
                    <a:pt x="179" y="377"/>
                  </a:cubicBezTo>
                  <a:cubicBezTo>
                    <a:pt x="168" y="402"/>
                    <a:pt x="169" y="458"/>
                    <a:pt x="169" y="458"/>
                  </a:cubicBezTo>
                  <a:cubicBezTo>
                    <a:pt x="147" y="567"/>
                    <a:pt x="147" y="567"/>
                    <a:pt x="147" y="567"/>
                  </a:cubicBezTo>
                  <a:cubicBezTo>
                    <a:pt x="139" y="698"/>
                    <a:pt x="139" y="698"/>
                    <a:pt x="139" y="698"/>
                  </a:cubicBezTo>
                  <a:cubicBezTo>
                    <a:pt x="57" y="759"/>
                    <a:pt x="57" y="759"/>
                    <a:pt x="57" y="759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63" y="287"/>
                    <a:pt x="63" y="287"/>
                    <a:pt x="63" y="287"/>
                  </a:cubicBezTo>
                </a:path>
              </a:pathLst>
            </a:custGeom>
            <a:solidFill>
              <a:srgbClr val="B07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íş1íḑè"/>
            <p:cNvSpPr/>
            <p:nvPr/>
          </p:nvSpPr>
          <p:spPr bwMode="auto">
            <a:xfrm>
              <a:off x="4252913" y="2027238"/>
              <a:ext cx="1588" cy="15875"/>
            </a:xfrm>
            <a:custGeom>
              <a:avLst/>
              <a:gdLst>
                <a:gd name="T0" fmla="*/ 1 w 1"/>
                <a:gd name="T1" fmla="*/ 0 h 11"/>
                <a:gd name="T2" fmla="*/ 1 w 1"/>
                <a:gd name="T3" fmla="*/ 0 h 11"/>
                <a:gd name="T4" fmla="*/ 0 w 1"/>
                <a:gd name="T5" fmla="*/ 11 h 11"/>
                <a:gd name="T6" fmla="*/ 1 w 1"/>
                <a:gd name="T7" fmla="*/ 9 h 11"/>
                <a:gd name="T8" fmla="*/ 1 w 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7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1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šḻídé"/>
            <p:cNvSpPr/>
            <p:nvPr/>
          </p:nvSpPr>
          <p:spPr bwMode="auto">
            <a:xfrm>
              <a:off x="4173538" y="2103438"/>
              <a:ext cx="50800" cy="82550"/>
            </a:xfrm>
            <a:custGeom>
              <a:avLst/>
              <a:gdLst>
                <a:gd name="T0" fmla="*/ 1 w 36"/>
                <a:gd name="T1" fmla="*/ 0 h 60"/>
                <a:gd name="T2" fmla="*/ 0 w 36"/>
                <a:gd name="T3" fmla="*/ 1 h 60"/>
                <a:gd name="T4" fmla="*/ 16 w 36"/>
                <a:gd name="T5" fmla="*/ 60 h 60"/>
                <a:gd name="T6" fmla="*/ 16 w 36"/>
                <a:gd name="T7" fmla="*/ 60 h 60"/>
                <a:gd name="T8" fmla="*/ 34 w 36"/>
                <a:gd name="T9" fmla="*/ 31 h 60"/>
                <a:gd name="T10" fmla="*/ 36 w 36"/>
                <a:gd name="T11" fmla="*/ 26 h 60"/>
                <a:gd name="T12" fmla="*/ 16 w 36"/>
                <a:gd name="T13" fmla="*/ 57 h 60"/>
                <a:gd name="T14" fmla="*/ 16 w 36"/>
                <a:gd name="T15" fmla="*/ 57 h 60"/>
                <a:gd name="T16" fmla="*/ 1 w 36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60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9" y="15"/>
                    <a:pt x="16" y="34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16" y="60"/>
                    <a:pt x="25" y="49"/>
                    <a:pt x="34" y="31"/>
                  </a:cubicBezTo>
                  <a:cubicBezTo>
                    <a:pt x="35" y="29"/>
                    <a:pt x="35" y="28"/>
                    <a:pt x="36" y="26"/>
                  </a:cubicBezTo>
                  <a:cubicBezTo>
                    <a:pt x="25" y="45"/>
                    <a:pt x="16" y="57"/>
                    <a:pt x="16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32"/>
                    <a:pt x="9" y="13"/>
                    <a:pt x="1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îSḷîḋê"/>
            <p:cNvSpPr/>
            <p:nvPr/>
          </p:nvSpPr>
          <p:spPr bwMode="auto">
            <a:xfrm>
              <a:off x="4168776" y="2095500"/>
              <a:ext cx="6350" cy="7938"/>
            </a:xfrm>
            <a:custGeom>
              <a:avLst/>
              <a:gdLst>
                <a:gd name="T0" fmla="*/ 2 w 4"/>
                <a:gd name="T1" fmla="*/ 0 h 6"/>
                <a:gd name="T2" fmla="*/ 0 w 4"/>
                <a:gd name="T3" fmla="*/ 2 h 6"/>
                <a:gd name="T4" fmla="*/ 3 w 4"/>
                <a:gd name="T5" fmla="*/ 6 h 6"/>
                <a:gd name="T6" fmla="*/ 4 w 4"/>
                <a:gd name="T7" fmla="*/ 5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3"/>
                    <a:pt x="3" y="2"/>
                    <a:pt x="2" y="0"/>
                  </a:cubicBezTo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í$ļíḓe"/>
            <p:cNvSpPr/>
            <p:nvPr/>
          </p:nvSpPr>
          <p:spPr bwMode="auto">
            <a:xfrm>
              <a:off x="4135438" y="2065338"/>
              <a:ext cx="36513" cy="33338"/>
            </a:xfrm>
            <a:custGeom>
              <a:avLst/>
              <a:gdLst>
                <a:gd name="T0" fmla="*/ 4 w 26"/>
                <a:gd name="T1" fmla="*/ 0 h 24"/>
                <a:gd name="T2" fmla="*/ 0 w 26"/>
                <a:gd name="T3" fmla="*/ 1 h 24"/>
                <a:gd name="T4" fmla="*/ 24 w 26"/>
                <a:gd name="T5" fmla="*/ 24 h 24"/>
                <a:gd name="T6" fmla="*/ 26 w 26"/>
                <a:gd name="T7" fmla="*/ 22 h 24"/>
                <a:gd name="T8" fmla="*/ 4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3" y="8"/>
                    <a:pt x="24" y="24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18" y="10"/>
                    <a:pt x="9" y="3"/>
                    <a:pt x="4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ŝ1iḋé"/>
            <p:cNvSpPr/>
            <p:nvPr/>
          </p:nvSpPr>
          <p:spPr bwMode="auto">
            <a:xfrm>
              <a:off x="4135438" y="2022475"/>
              <a:ext cx="120650" cy="160338"/>
            </a:xfrm>
            <a:custGeom>
              <a:avLst/>
              <a:gdLst>
                <a:gd name="T0" fmla="*/ 85 w 86"/>
                <a:gd name="T1" fmla="*/ 0 h 114"/>
                <a:gd name="T2" fmla="*/ 0 w 86"/>
                <a:gd name="T3" fmla="*/ 28 h 114"/>
                <a:gd name="T4" fmla="*/ 43 w 86"/>
                <a:gd name="T5" fmla="*/ 114 h 114"/>
                <a:gd name="T6" fmla="*/ 85 w 86"/>
                <a:gd name="T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14">
                  <a:moveTo>
                    <a:pt x="85" y="0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43" y="49"/>
                    <a:pt x="43" y="114"/>
                  </a:cubicBezTo>
                  <a:cubicBezTo>
                    <a:pt x="43" y="114"/>
                    <a:pt x="86" y="61"/>
                    <a:pt x="85" y="0"/>
                  </a:cubicBezTo>
                </a:path>
              </a:pathLst>
            </a:custGeom>
            <a:solidFill>
              <a:srgbClr val="E1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î$ļíḑe"/>
            <p:cNvSpPr/>
            <p:nvPr/>
          </p:nvSpPr>
          <p:spPr bwMode="auto">
            <a:xfrm>
              <a:off x="4011613" y="2079625"/>
              <a:ext cx="42863" cy="26988"/>
            </a:xfrm>
            <a:custGeom>
              <a:avLst/>
              <a:gdLst>
                <a:gd name="T0" fmla="*/ 27 w 30"/>
                <a:gd name="T1" fmla="*/ 0 h 20"/>
                <a:gd name="T2" fmla="*/ 0 w 30"/>
                <a:gd name="T3" fmla="*/ 16 h 20"/>
                <a:gd name="T4" fmla="*/ 0 w 30"/>
                <a:gd name="T5" fmla="*/ 20 h 20"/>
                <a:gd name="T6" fmla="*/ 30 w 30"/>
                <a:gd name="T7" fmla="*/ 2 h 20"/>
                <a:gd name="T8" fmla="*/ 29 w 30"/>
                <a:gd name="T9" fmla="*/ 2 h 20"/>
                <a:gd name="T10" fmla="*/ 27 w 30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0">
                  <a:moveTo>
                    <a:pt x="27" y="0"/>
                  </a:moveTo>
                  <a:cubicBezTo>
                    <a:pt x="19" y="4"/>
                    <a:pt x="10" y="9"/>
                    <a:pt x="0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11" y="12"/>
                    <a:pt x="21" y="6"/>
                    <a:pt x="30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iṥ1îḋe"/>
            <p:cNvSpPr/>
            <p:nvPr/>
          </p:nvSpPr>
          <p:spPr bwMode="auto">
            <a:xfrm>
              <a:off x="4049713" y="2079625"/>
              <a:ext cx="3175" cy="158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ïṣľíďè"/>
            <p:cNvSpPr/>
            <p:nvPr/>
          </p:nvSpPr>
          <p:spPr bwMode="auto">
            <a:xfrm>
              <a:off x="4051301" y="2058988"/>
              <a:ext cx="84138" cy="22225"/>
            </a:xfrm>
            <a:custGeom>
              <a:avLst/>
              <a:gdLst>
                <a:gd name="T0" fmla="*/ 48 w 60"/>
                <a:gd name="T1" fmla="*/ 0 h 16"/>
                <a:gd name="T2" fmla="*/ 0 w 60"/>
                <a:gd name="T3" fmla="*/ 14 h 16"/>
                <a:gd name="T4" fmla="*/ 1 w 60"/>
                <a:gd name="T5" fmla="*/ 16 h 16"/>
                <a:gd name="T6" fmla="*/ 2 w 60"/>
                <a:gd name="T7" fmla="*/ 16 h 16"/>
                <a:gd name="T8" fmla="*/ 48 w 60"/>
                <a:gd name="T9" fmla="*/ 4 h 16"/>
                <a:gd name="T10" fmla="*/ 60 w 60"/>
                <a:gd name="T11" fmla="*/ 5 h 16"/>
                <a:gd name="T12" fmla="*/ 54 w 60"/>
                <a:gd name="T13" fmla="*/ 1 h 16"/>
                <a:gd name="T14" fmla="*/ 48 w 60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6">
                  <a:moveTo>
                    <a:pt x="48" y="0"/>
                  </a:moveTo>
                  <a:cubicBezTo>
                    <a:pt x="38" y="0"/>
                    <a:pt x="22" y="3"/>
                    <a:pt x="0" y="14"/>
                  </a:cubicBezTo>
                  <a:cubicBezTo>
                    <a:pt x="0" y="14"/>
                    <a:pt x="1" y="15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3" y="6"/>
                    <a:pt x="38" y="4"/>
                    <a:pt x="48" y="4"/>
                  </a:cubicBezTo>
                  <a:cubicBezTo>
                    <a:pt x="56" y="4"/>
                    <a:pt x="60" y="5"/>
                    <a:pt x="60" y="5"/>
                  </a:cubicBezTo>
                  <a:cubicBezTo>
                    <a:pt x="58" y="4"/>
                    <a:pt x="56" y="2"/>
                    <a:pt x="54" y="1"/>
                  </a:cubicBezTo>
                  <a:cubicBezTo>
                    <a:pt x="52" y="0"/>
                    <a:pt x="50" y="0"/>
                    <a:pt x="48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ṧḻîďê"/>
            <p:cNvSpPr/>
            <p:nvPr/>
          </p:nvSpPr>
          <p:spPr bwMode="auto">
            <a:xfrm>
              <a:off x="3941763" y="1908175"/>
              <a:ext cx="193675" cy="204788"/>
            </a:xfrm>
            <a:custGeom>
              <a:avLst/>
              <a:gdLst>
                <a:gd name="T0" fmla="*/ 39 w 138"/>
                <a:gd name="T1" fmla="*/ 0 h 146"/>
                <a:gd name="T2" fmla="*/ 138 w 138"/>
                <a:gd name="T3" fmla="*/ 110 h 146"/>
                <a:gd name="T4" fmla="*/ 39 w 138"/>
                <a:gd name="T5" fmla="*/ 146 h 146"/>
                <a:gd name="T6" fmla="*/ 39 w 138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46">
                  <a:moveTo>
                    <a:pt x="39" y="0"/>
                  </a:moveTo>
                  <a:cubicBezTo>
                    <a:pt x="39" y="0"/>
                    <a:pt x="81" y="71"/>
                    <a:pt x="138" y="110"/>
                  </a:cubicBezTo>
                  <a:cubicBezTo>
                    <a:pt x="138" y="110"/>
                    <a:pt x="104" y="97"/>
                    <a:pt x="39" y="146"/>
                  </a:cubicBezTo>
                  <a:cubicBezTo>
                    <a:pt x="39" y="146"/>
                    <a:pt x="0" y="3"/>
                    <a:pt x="39" y="0"/>
                  </a:cubicBezTo>
                </a:path>
              </a:pathLst>
            </a:custGeom>
            <a:solidFill>
              <a:srgbClr val="E1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ïşlïḓê"/>
            <p:cNvSpPr/>
            <p:nvPr/>
          </p:nvSpPr>
          <p:spPr bwMode="auto">
            <a:xfrm>
              <a:off x="4905376" y="3070225"/>
              <a:ext cx="122238" cy="134938"/>
            </a:xfrm>
            <a:custGeom>
              <a:avLst/>
              <a:gdLst>
                <a:gd name="T0" fmla="*/ 85 w 87"/>
                <a:gd name="T1" fmla="*/ 0 h 97"/>
                <a:gd name="T2" fmla="*/ 85 w 87"/>
                <a:gd name="T3" fmla="*/ 0 h 97"/>
                <a:gd name="T4" fmla="*/ 0 w 87"/>
                <a:gd name="T5" fmla="*/ 96 h 97"/>
                <a:gd name="T6" fmla="*/ 2 w 87"/>
                <a:gd name="T7" fmla="*/ 97 h 97"/>
                <a:gd name="T8" fmla="*/ 87 w 87"/>
                <a:gd name="T9" fmla="*/ 1 h 97"/>
                <a:gd name="T10" fmla="*/ 85 w 87"/>
                <a:gd name="T11" fmla="*/ 0 h 97"/>
                <a:gd name="T12" fmla="*/ 85 w 8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7"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5" y="0"/>
                    <a:pt x="27" y="43"/>
                    <a:pt x="0" y="96"/>
                  </a:cubicBezTo>
                  <a:cubicBezTo>
                    <a:pt x="0" y="96"/>
                    <a:pt x="1" y="97"/>
                    <a:pt x="2" y="97"/>
                  </a:cubicBezTo>
                  <a:cubicBezTo>
                    <a:pt x="28" y="49"/>
                    <a:pt x="78" y="8"/>
                    <a:pt x="87" y="1"/>
                  </a:cubicBezTo>
                  <a:cubicBezTo>
                    <a:pt x="86" y="1"/>
                    <a:pt x="86" y="0"/>
                    <a:pt x="85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íSļiďê"/>
            <p:cNvSpPr/>
            <p:nvPr/>
          </p:nvSpPr>
          <p:spPr bwMode="auto">
            <a:xfrm>
              <a:off x="4086226" y="3144838"/>
              <a:ext cx="263525" cy="484188"/>
            </a:xfrm>
            <a:custGeom>
              <a:avLst/>
              <a:gdLst>
                <a:gd name="T0" fmla="*/ 12 w 188"/>
                <a:gd name="T1" fmla="*/ 0 h 346"/>
                <a:gd name="T2" fmla="*/ 6 w 188"/>
                <a:gd name="T3" fmla="*/ 0 h 346"/>
                <a:gd name="T4" fmla="*/ 5 w 188"/>
                <a:gd name="T5" fmla="*/ 8 h 346"/>
                <a:gd name="T6" fmla="*/ 1 w 188"/>
                <a:gd name="T7" fmla="*/ 157 h 346"/>
                <a:gd name="T8" fmla="*/ 35 w 188"/>
                <a:gd name="T9" fmla="*/ 319 h 346"/>
                <a:gd name="T10" fmla="*/ 94 w 188"/>
                <a:gd name="T11" fmla="*/ 346 h 346"/>
                <a:gd name="T12" fmla="*/ 188 w 188"/>
                <a:gd name="T13" fmla="*/ 319 h 346"/>
                <a:gd name="T14" fmla="*/ 100 w 188"/>
                <a:gd name="T15" fmla="*/ 343 h 346"/>
                <a:gd name="T16" fmla="*/ 41 w 188"/>
                <a:gd name="T17" fmla="*/ 315 h 346"/>
                <a:gd name="T18" fmla="*/ 8 w 188"/>
                <a:gd name="T19" fmla="*/ 154 h 346"/>
                <a:gd name="T20" fmla="*/ 12 w 188"/>
                <a:gd name="T21" fmla="*/ 5 h 346"/>
                <a:gd name="T22" fmla="*/ 12 w 188"/>
                <a:gd name="T2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8" h="346">
                  <a:moveTo>
                    <a:pt x="1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5"/>
                    <a:pt x="5" y="8"/>
                    <a:pt x="5" y="8"/>
                  </a:cubicBezTo>
                  <a:cubicBezTo>
                    <a:pt x="0" y="47"/>
                    <a:pt x="1" y="157"/>
                    <a:pt x="1" y="157"/>
                  </a:cubicBezTo>
                  <a:cubicBezTo>
                    <a:pt x="3" y="214"/>
                    <a:pt x="35" y="319"/>
                    <a:pt x="35" y="319"/>
                  </a:cubicBezTo>
                  <a:cubicBezTo>
                    <a:pt x="49" y="339"/>
                    <a:pt x="71" y="346"/>
                    <a:pt x="94" y="346"/>
                  </a:cubicBezTo>
                  <a:cubicBezTo>
                    <a:pt x="129" y="346"/>
                    <a:pt x="168" y="329"/>
                    <a:pt x="188" y="319"/>
                  </a:cubicBezTo>
                  <a:cubicBezTo>
                    <a:pt x="167" y="329"/>
                    <a:pt x="132" y="343"/>
                    <a:pt x="100" y="343"/>
                  </a:cubicBezTo>
                  <a:cubicBezTo>
                    <a:pt x="78" y="343"/>
                    <a:pt x="56" y="336"/>
                    <a:pt x="41" y="315"/>
                  </a:cubicBezTo>
                  <a:cubicBezTo>
                    <a:pt x="41" y="315"/>
                    <a:pt x="10" y="211"/>
                    <a:pt x="8" y="154"/>
                  </a:cubicBezTo>
                  <a:cubicBezTo>
                    <a:pt x="8" y="154"/>
                    <a:pt x="7" y="44"/>
                    <a:pt x="12" y="5"/>
                  </a:cubicBezTo>
                  <a:cubicBezTo>
                    <a:pt x="12" y="5"/>
                    <a:pt x="12" y="3"/>
                    <a:pt x="12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iśľïḋé"/>
            <p:cNvSpPr/>
            <p:nvPr/>
          </p:nvSpPr>
          <p:spPr bwMode="auto">
            <a:xfrm>
              <a:off x="4094163" y="3051175"/>
              <a:ext cx="19050" cy="93663"/>
            </a:xfrm>
            <a:custGeom>
              <a:avLst/>
              <a:gdLst>
                <a:gd name="T0" fmla="*/ 7 w 13"/>
                <a:gd name="T1" fmla="*/ 0 h 67"/>
                <a:gd name="T2" fmla="*/ 7 w 13"/>
                <a:gd name="T3" fmla="*/ 0 h 67"/>
                <a:gd name="T4" fmla="*/ 0 w 13"/>
                <a:gd name="T5" fmla="*/ 67 h 67"/>
                <a:gd name="T6" fmla="*/ 6 w 13"/>
                <a:gd name="T7" fmla="*/ 67 h 67"/>
                <a:gd name="T8" fmla="*/ 13 w 13"/>
                <a:gd name="T9" fmla="*/ 0 h 67"/>
                <a:gd name="T10" fmla="*/ 7 w 13"/>
                <a:gd name="T11" fmla="*/ 0 h 67"/>
                <a:gd name="T12" fmla="*/ 7 w 13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7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29"/>
                    <a:pt x="1" y="54"/>
                    <a:pt x="0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8" y="56"/>
                    <a:pt x="10" y="3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E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ïṣḻíḍe"/>
            <p:cNvSpPr/>
            <p:nvPr/>
          </p:nvSpPr>
          <p:spPr bwMode="auto">
            <a:xfrm>
              <a:off x="4105276" y="2114550"/>
              <a:ext cx="131763" cy="936625"/>
            </a:xfrm>
            <a:custGeom>
              <a:avLst/>
              <a:gdLst>
                <a:gd name="T0" fmla="*/ 94 w 94"/>
                <a:gd name="T1" fmla="*/ 0 h 671"/>
                <a:gd name="T2" fmla="*/ 83 w 94"/>
                <a:gd name="T3" fmla="*/ 23 h 671"/>
                <a:gd name="T4" fmla="*/ 79 w 94"/>
                <a:gd name="T5" fmla="*/ 62 h 671"/>
                <a:gd name="T6" fmla="*/ 52 w 94"/>
                <a:gd name="T7" fmla="*/ 254 h 671"/>
                <a:gd name="T8" fmla="*/ 44 w 94"/>
                <a:gd name="T9" fmla="*/ 305 h 671"/>
                <a:gd name="T10" fmla="*/ 40 w 94"/>
                <a:gd name="T11" fmla="*/ 330 h 671"/>
                <a:gd name="T12" fmla="*/ 30 w 94"/>
                <a:gd name="T13" fmla="*/ 389 h 671"/>
                <a:gd name="T14" fmla="*/ 30 w 94"/>
                <a:gd name="T15" fmla="*/ 412 h 671"/>
                <a:gd name="T16" fmla="*/ 13 w 94"/>
                <a:gd name="T17" fmla="*/ 494 h 671"/>
                <a:gd name="T18" fmla="*/ 7 w 94"/>
                <a:gd name="T19" fmla="*/ 533 h 671"/>
                <a:gd name="T20" fmla="*/ 6 w 94"/>
                <a:gd name="T21" fmla="*/ 537 h 671"/>
                <a:gd name="T22" fmla="*/ 3 w 94"/>
                <a:gd name="T23" fmla="*/ 634 h 671"/>
                <a:gd name="T24" fmla="*/ 0 w 94"/>
                <a:gd name="T25" fmla="*/ 671 h 671"/>
                <a:gd name="T26" fmla="*/ 0 w 94"/>
                <a:gd name="T27" fmla="*/ 671 h 671"/>
                <a:gd name="T28" fmla="*/ 6 w 94"/>
                <a:gd name="T29" fmla="*/ 671 h 671"/>
                <a:gd name="T30" fmla="*/ 13 w 94"/>
                <a:gd name="T31" fmla="*/ 533 h 671"/>
                <a:gd name="T32" fmla="*/ 23 w 94"/>
                <a:gd name="T33" fmla="*/ 472 h 671"/>
                <a:gd name="T34" fmla="*/ 59 w 94"/>
                <a:gd name="T35" fmla="*/ 250 h 671"/>
                <a:gd name="T36" fmla="*/ 86 w 94"/>
                <a:gd name="T37" fmla="*/ 59 h 671"/>
                <a:gd name="T38" fmla="*/ 94 w 94"/>
                <a:gd name="T39" fmla="*/ 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671">
                  <a:moveTo>
                    <a:pt x="94" y="0"/>
                  </a:moveTo>
                  <a:cubicBezTo>
                    <a:pt x="91" y="9"/>
                    <a:pt x="87" y="16"/>
                    <a:pt x="83" y="23"/>
                  </a:cubicBezTo>
                  <a:cubicBezTo>
                    <a:pt x="80" y="41"/>
                    <a:pt x="78" y="56"/>
                    <a:pt x="79" y="62"/>
                  </a:cubicBezTo>
                  <a:cubicBezTo>
                    <a:pt x="82" y="80"/>
                    <a:pt x="52" y="254"/>
                    <a:pt x="52" y="254"/>
                  </a:cubicBezTo>
                  <a:cubicBezTo>
                    <a:pt x="44" y="305"/>
                    <a:pt x="44" y="305"/>
                    <a:pt x="44" y="305"/>
                  </a:cubicBezTo>
                  <a:cubicBezTo>
                    <a:pt x="43" y="316"/>
                    <a:pt x="41" y="325"/>
                    <a:pt x="40" y="330"/>
                  </a:cubicBezTo>
                  <a:cubicBezTo>
                    <a:pt x="30" y="389"/>
                    <a:pt x="30" y="389"/>
                    <a:pt x="30" y="389"/>
                  </a:cubicBezTo>
                  <a:cubicBezTo>
                    <a:pt x="30" y="402"/>
                    <a:pt x="30" y="412"/>
                    <a:pt x="30" y="412"/>
                  </a:cubicBezTo>
                  <a:cubicBezTo>
                    <a:pt x="13" y="494"/>
                    <a:pt x="13" y="494"/>
                    <a:pt x="13" y="494"/>
                  </a:cubicBezTo>
                  <a:cubicBezTo>
                    <a:pt x="7" y="533"/>
                    <a:pt x="7" y="533"/>
                    <a:pt x="7" y="533"/>
                  </a:cubicBezTo>
                  <a:cubicBezTo>
                    <a:pt x="6" y="537"/>
                    <a:pt x="6" y="537"/>
                    <a:pt x="6" y="537"/>
                  </a:cubicBezTo>
                  <a:cubicBezTo>
                    <a:pt x="9" y="549"/>
                    <a:pt x="7" y="591"/>
                    <a:pt x="3" y="634"/>
                  </a:cubicBezTo>
                  <a:cubicBezTo>
                    <a:pt x="2" y="646"/>
                    <a:pt x="1" y="659"/>
                    <a:pt x="0" y="671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6" y="671"/>
                    <a:pt x="6" y="671"/>
                    <a:pt x="6" y="671"/>
                  </a:cubicBezTo>
                  <a:cubicBezTo>
                    <a:pt x="12" y="616"/>
                    <a:pt x="17" y="546"/>
                    <a:pt x="13" y="533"/>
                  </a:cubicBezTo>
                  <a:cubicBezTo>
                    <a:pt x="23" y="472"/>
                    <a:pt x="23" y="472"/>
                    <a:pt x="23" y="472"/>
                  </a:cubicBezTo>
                  <a:cubicBezTo>
                    <a:pt x="59" y="250"/>
                    <a:pt x="59" y="250"/>
                    <a:pt x="59" y="250"/>
                  </a:cubicBezTo>
                  <a:cubicBezTo>
                    <a:pt x="59" y="250"/>
                    <a:pt x="88" y="76"/>
                    <a:pt x="86" y="59"/>
                  </a:cubicBezTo>
                  <a:cubicBezTo>
                    <a:pt x="84" y="51"/>
                    <a:pt x="89" y="25"/>
                    <a:pt x="94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ï$ḷïḑè"/>
            <p:cNvSpPr/>
            <p:nvPr/>
          </p:nvSpPr>
          <p:spPr bwMode="auto">
            <a:xfrm>
              <a:off x="4113213" y="2540000"/>
              <a:ext cx="52388" cy="323850"/>
            </a:xfrm>
            <a:custGeom>
              <a:avLst/>
              <a:gdLst>
                <a:gd name="T0" fmla="*/ 1 w 38"/>
                <a:gd name="T1" fmla="*/ 228 h 232"/>
                <a:gd name="T2" fmla="*/ 0 w 38"/>
                <a:gd name="T3" fmla="*/ 231 h 232"/>
                <a:gd name="T4" fmla="*/ 0 w 38"/>
                <a:gd name="T5" fmla="*/ 232 h 232"/>
                <a:gd name="T6" fmla="*/ 1 w 38"/>
                <a:gd name="T7" fmla="*/ 228 h 232"/>
                <a:gd name="T8" fmla="*/ 24 w 38"/>
                <a:gd name="T9" fmla="*/ 84 h 232"/>
                <a:gd name="T10" fmla="*/ 10 w 38"/>
                <a:gd name="T11" fmla="*/ 171 h 232"/>
                <a:gd name="T12" fmla="*/ 7 w 38"/>
                <a:gd name="T13" fmla="*/ 189 h 232"/>
                <a:gd name="T14" fmla="*/ 24 w 38"/>
                <a:gd name="T15" fmla="*/ 107 h 232"/>
                <a:gd name="T16" fmla="*/ 24 w 38"/>
                <a:gd name="T17" fmla="*/ 84 h 232"/>
                <a:gd name="T18" fmla="*/ 38 w 38"/>
                <a:gd name="T19" fmla="*/ 0 h 232"/>
                <a:gd name="T20" fmla="*/ 34 w 38"/>
                <a:gd name="T21" fmla="*/ 25 h 232"/>
                <a:gd name="T22" fmla="*/ 38 w 38"/>
                <a:gd name="T2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32">
                  <a:moveTo>
                    <a:pt x="1" y="228"/>
                  </a:move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0" y="232"/>
                    <a:pt x="0" y="232"/>
                  </a:cubicBezTo>
                  <a:cubicBezTo>
                    <a:pt x="1" y="228"/>
                    <a:pt x="1" y="228"/>
                    <a:pt x="1" y="228"/>
                  </a:cubicBezTo>
                  <a:moveTo>
                    <a:pt x="24" y="84"/>
                  </a:moveTo>
                  <a:cubicBezTo>
                    <a:pt x="10" y="171"/>
                    <a:pt x="10" y="171"/>
                    <a:pt x="10" y="171"/>
                  </a:cubicBezTo>
                  <a:cubicBezTo>
                    <a:pt x="7" y="189"/>
                    <a:pt x="7" y="189"/>
                    <a:pt x="7" y="189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4" y="97"/>
                    <a:pt x="24" y="84"/>
                  </a:cubicBezTo>
                  <a:moveTo>
                    <a:pt x="38" y="0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5" y="20"/>
                    <a:pt x="37" y="11"/>
                    <a:pt x="38" y="0"/>
                  </a:cubicBezTo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ïṧlîḍé"/>
            <p:cNvSpPr/>
            <p:nvPr/>
          </p:nvSpPr>
          <p:spPr bwMode="auto">
            <a:xfrm>
              <a:off x="4221163" y="2103438"/>
              <a:ext cx="17463" cy="42863"/>
            </a:xfrm>
            <a:custGeom>
              <a:avLst/>
              <a:gdLst>
                <a:gd name="T0" fmla="*/ 13 w 13"/>
                <a:gd name="T1" fmla="*/ 0 h 31"/>
                <a:gd name="T2" fmla="*/ 2 w 13"/>
                <a:gd name="T3" fmla="*/ 26 h 31"/>
                <a:gd name="T4" fmla="*/ 0 w 13"/>
                <a:gd name="T5" fmla="*/ 31 h 31"/>
                <a:gd name="T6" fmla="*/ 11 w 13"/>
                <a:gd name="T7" fmla="*/ 8 h 31"/>
                <a:gd name="T8" fmla="*/ 13 w 1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3" y="0"/>
                  </a:moveTo>
                  <a:cubicBezTo>
                    <a:pt x="10" y="10"/>
                    <a:pt x="6" y="18"/>
                    <a:pt x="2" y="26"/>
                  </a:cubicBezTo>
                  <a:cubicBezTo>
                    <a:pt x="1" y="28"/>
                    <a:pt x="1" y="29"/>
                    <a:pt x="0" y="31"/>
                  </a:cubicBezTo>
                  <a:cubicBezTo>
                    <a:pt x="4" y="24"/>
                    <a:pt x="8" y="17"/>
                    <a:pt x="11" y="8"/>
                  </a:cubicBezTo>
                  <a:cubicBezTo>
                    <a:pt x="12" y="5"/>
                    <a:pt x="12" y="3"/>
                    <a:pt x="13" y="0"/>
                  </a:cubicBezTo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ṩḷiḋè"/>
            <p:cNvSpPr/>
            <p:nvPr/>
          </p:nvSpPr>
          <p:spPr bwMode="auto">
            <a:xfrm>
              <a:off x="4224338" y="2074863"/>
              <a:ext cx="22225" cy="63500"/>
            </a:xfrm>
            <a:custGeom>
              <a:avLst/>
              <a:gdLst>
                <a:gd name="T0" fmla="*/ 16 w 16"/>
                <a:gd name="T1" fmla="*/ 0 h 46"/>
                <a:gd name="T2" fmla="*/ 10 w 16"/>
                <a:gd name="T3" fmla="*/ 0 h 46"/>
                <a:gd name="T4" fmla="*/ 0 w 16"/>
                <a:gd name="T5" fmla="*/ 46 h 46"/>
                <a:gd name="T6" fmla="*/ 11 w 16"/>
                <a:gd name="T7" fmla="*/ 20 h 46"/>
                <a:gd name="T8" fmla="*/ 16 w 1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6">
                  <a:moveTo>
                    <a:pt x="1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3"/>
                    <a:pt x="3" y="30"/>
                    <a:pt x="0" y="46"/>
                  </a:cubicBezTo>
                  <a:cubicBezTo>
                    <a:pt x="4" y="38"/>
                    <a:pt x="8" y="30"/>
                    <a:pt x="11" y="20"/>
                  </a:cubicBezTo>
                  <a:cubicBezTo>
                    <a:pt x="13" y="13"/>
                    <a:pt x="14" y="6"/>
                    <a:pt x="16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îṣļîdé"/>
            <p:cNvSpPr/>
            <p:nvPr/>
          </p:nvSpPr>
          <p:spPr bwMode="auto">
            <a:xfrm>
              <a:off x="4095751" y="2039938"/>
              <a:ext cx="928688" cy="1639888"/>
            </a:xfrm>
            <a:custGeom>
              <a:avLst/>
              <a:gdLst>
                <a:gd name="T0" fmla="*/ 1 w 663"/>
                <a:gd name="T1" fmla="*/ 945 h 1173"/>
                <a:gd name="T2" fmla="*/ 34 w 663"/>
                <a:gd name="T3" fmla="*/ 1106 h 1173"/>
                <a:gd name="T4" fmla="*/ 202 w 663"/>
                <a:gd name="T5" fmla="*/ 1098 h 1173"/>
                <a:gd name="T6" fmla="*/ 212 w 663"/>
                <a:gd name="T7" fmla="*/ 737 h 1173"/>
                <a:gd name="T8" fmla="*/ 200 w 663"/>
                <a:gd name="T9" fmla="*/ 659 h 1173"/>
                <a:gd name="T10" fmla="*/ 226 w 663"/>
                <a:gd name="T11" fmla="*/ 561 h 1173"/>
                <a:gd name="T12" fmla="*/ 254 w 663"/>
                <a:gd name="T13" fmla="*/ 616 h 1173"/>
                <a:gd name="T14" fmla="*/ 278 w 663"/>
                <a:gd name="T15" fmla="*/ 645 h 1173"/>
                <a:gd name="T16" fmla="*/ 394 w 663"/>
                <a:gd name="T17" fmla="*/ 741 h 1173"/>
                <a:gd name="T18" fmla="*/ 484 w 663"/>
                <a:gd name="T19" fmla="*/ 810 h 1173"/>
                <a:gd name="T20" fmla="*/ 563 w 663"/>
                <a:gd name="T21" fmla="*/ 878 h 1173"/>
                <a:gd name="T22" fmla="*/ 663 w 663"/>
                <a:gd name="T23" fmla="*/ 737 h 1173"/>
                <a:gd name="T24" fmla="*/ 393 w 663"/>
                <a:gd name="T25" fmla="*/ 514 h 1173"/>
                <a:gd name="T26" fmla="*/ 381 w 663"/>
                <a:gd name="T27" fmla="*/ 463 h 1173"/>
                <a:gd name="T28" fmla="*/ 366 w 663"/>
                <a:gd name="T29" fmla="*/ 413 h 1173"/>
                <a:gd name="T30" fmla="*/ 336 w 663"/>
                <a:gd name="T31" fmla="*/ 372 h 1173"/>
                <a:gd name="T32" fmla="*/ 336 w 663"/>
                <a:gd name="T33" fmla="*/ 329 h 1173"/>
                <a:gd name="T34" fmla="*/ 323 w 663"/>
                <a:gd name="T35" fmla="*/ 199 h 1173"/>
                <a:gd name="T36" fmla="*/ 285 w 663"/>
                <a:gd name="T37" fmla="*/ 112 h 1173"/>
                <a:gd name="T38" fmla="*/ 147 w 663"/>
                <a:gd name="T39" fmla="*/ 28 h 1173"/>
                <a:gd name="T40" fmla="*/ 113 w 663"/>
                <a:gd name="T41" fmla="*/ 0 h 1173"/>
                <a:gd name="T42" fmla="*/ 113 w 663"/>
                <a:gd name="T43" fmla="*/ 0 h 1173"/>
                <a:gd name="T44" fmla="*/ 92 w 663"/>
                <a:gd name="T45" fmla="*/ 112 h 1173"/>
                <a:gd name="T46" fmla="*/ 65 w 663"/>
                <a:gd name="T47" fmla="*/ 303 h 1173"/>
                <a:gd name="T48" fmla="*/ 29 w 663"/>
                <a:gd name="T49" fmla="*/ 525 h 1173"/>
                <a:gd name="T50" fmla="*/ 19 w 663"/>
                <a:gd name="T51" fmla="*/ 586 h 1173"/>
                <a:gd name="T52" fmla="*/ 5 w 663"/>
                <a:gd name="T53" fmla="*/ 796 h 1173"/>
                <a:gd name="T54" fmla="*/ 1 w 663"/>
                <a:gd name="T55" fmla="*/ 945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3" h="1173">
                  <a:moveTo>
                    <a:pt x="1" y="945"/>
                  </a:moveTo>
                  <a:cubicBezTo>
                    <a:pt x="3" y="1002"/>
                    <a:pt x="34" y="1106"/>
                    <a:pt x="34" y="1106"/>
                  </a:cubicBezTo>
                  <a:cubicBezTo>
                    <a:pt x="82" y="1173"/>
                    <a:pt x="202" y="1098"/>
                    <a:pt x="202" y="1098"/>
                  </a:cubicBezTo>
                  <a:cubicBezTo>
                    <a:pt x="202" y="1098"/>
                    <a:pt x="225" y="777"/>
                    <a:pt x="212" y="737"/>
                  </a:cubicBezTo>
                  <a:cubicBezTo>
                    <a:pt x="203" y="712"/>
                    <a:pt x="199" y="685"/>
                    <a:pt x="200" y="659"/>
                  </a:cubicBezTo>
                  <a:cubicBezTo>
                    <a:pt x="226" y="561"/>
                    <a:pt x="226" y="561"/>
                    <a:pt x="226" y="561"/>
                  </a:cubicBezTo>
                  <a:cubicBezTo>
                    <a:pt x="226" y="561"/>
                    <a:pt x="243" y="609"/>
                    <a:pt x="254" y="616"/>
                  </a:cubicBezTo>
                  <a:cubicBezTo>
                    <a:pt x="265" y="622"/>
                    <a:pt x="278" y="645"/>
                    <a:pt x="278" y="645"/>
                  </a:cubicBezTo>
                  <a:cubicBezTo>
                    <a:pt x="394" y="741"/>
                    <a:pt x="394" y="741"/>
                    <a:pt x="394" y="741"/>
                  </a:cubicBezTo>
                  <a:cubicBezTo>
                    <a:pt x="484" y="810"/>
                    <a:pt x="484" y="810"/>
                    <a:pt x="484" y="810"/>
                  </a:cubicBezTo>
                  <a:cubicBezTo>
                    <a:pt x="563" y="878"/>
                    <a:pt x="563" y="878"/>
                    <a:pt x="563" y="878"/>
                  </a:cubicBezTo>
                  <a:cubicBezTo>
                    <a:pt x="569" y="807"/>
                    <a:pt x="663" y="737"/>
                    <a:pt x="663" y="737"/>
                  </a:cubicBezTo>
                  <a:cubicBezTo>
                    <a:pt x="393" y="514"/>
                    <a:pt x="393" y="514"/>
                    <a:pt x="393" y="514"/>
                  </a:cubicBezTo>
                  <a:cubicBezTo>
                    <a:pt x="395" y="510"/>
                    <a:pt x="381" y="463"/>
                    <a:pt x="381" y="463"/>
                  </a:cubicBezTo>
                  <a:cubicBezTo>
                    <a:pt x="366" y="413"/>
                    <a:pt x="366" y="413"/>
                    <a:pt x="366" y="413"/>
                  </a:cubicBezTo>
                  <a:cubicBezTo>
                    <a:pt x="336" y="372"/>
                    <a:pt x="336" y="372"/>
                    <a:pt x="336" y="372"/>
                  </a:cubicBezTo>
                  <a:cubicBezTo>
                    <a:pt x="336" y="372"/>
                    <a:pt x="344" y="343"/>
                    <a:pt x="336" y="329"/>
                  </a:cubicBezTo>
                  <a:cubicBezTo>
                    <a:pt x="327" y="315"/>
                    <a:pt x="329" y="281"/>
                    <a:pt x="323" y="199"/>
                  </a:cubicBezTo>
                  <a:cubicBezTo>
                    <a:pt x="317" y="117"/>
                    <a:pt x="285" y="112"/>
                    <a:pt x="285" y="112"/>
                  </a:cubicBezTo>
                  <a:cubicBezTo>
                    <a:pt x="285" y="112"/>
                    <a:pt x="161" y="26"/>
                    <a:pt x="147" y="28"/>
                  </a:cubicBezTo>
                  <a:cubicBezTo>
                    <a:pt x="133" y="31"/>
                    <a:pt x="115" y="4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89" y="94"/>
                    <a:pt x="92" y="112"/>
                  </a:cubicBezTo>
                  <a:cubicBezTo>
                    <a:pt x="94" y="129"/>
                    <a:pt x="65" y="303"/>
                    <a:pt x="65" y="303"/>
                  </a:cubicBezTo>
                  <a:cubicBezTo>
                    <a:pt x="29" y="525"/>
                    <a:pt x="29" y="525"/>
                    <a:pt x="29" y="525"/>
                  </a:cubicBezTo>
                  <a:cubicBezTo>
                    <a:pt x="19" y="586"/>
                    <a:pt x="19" y="586"/>
                    <a:pt x="19" y="586"/>
                  </a:cubicBezTo>
                  <a:cubicBezTo>
                    <a:pt x="26" y="608"/>
                    <a:pt x="5" y="796"/>
                    <a:pt x="5" y="796"/>
                  </a:cubicBezTo>
                  <a:cubicBezTo>
                    <a:pt x="0" y="835"/>
                    <a:pt x="1" y="945"/>
                    <a:pt x="1" y="945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ïṣļiďè"/>
            <p:cNvSpPr/>
            <p:nvPr/>
          </p:nvSpPr>
          <p:spPr bwMode="auto">
            <a:xfrm>
              <a:off x="3660776" y="3144838"/>
              <a:ext cx="252413" cy="425450"/>
            </a:xfrm>
            <a:custGeom>
              <a:avLst/>
              <a:gdLst>
                <a:gd name="T0" fmla="*/ 180 w 180"/>
                <a:gd name="T1" fmla="*/ 0 h 304"/>
                <a:gd name="T2" fmla="*/ 172 w 180"/>
                <a:gd name="T3" fmla="*/ 0 h 304"/>
                <a:gd name="T4" fmla="*/ 105 w 180"/>
                <a:gd name="T5" fmla="*/ 183 h 304"/>
                <a:gd name="T6" fmla="*/ 13 w 180"/>
                <a:gd name="T7" fmla="*/ 301 h 304"/>
                <a:gd name="T8" fmla="*/ 0 w 180"/>
                <a:gd name="T9" fmla="*/ 299 h 304"/>
                <a:gd name="T10" fmla="*/ 6 w 180"/>
                <a:gd name="T11" fmla="*/ 302 h 304"/>
                <a:gd name="T12" fmla="*/ 20 w 180"/>
                <a:gd name="T13" fmla="*/ 304 h 304"/>
                <a:gd name="T14" fmla="*/ 112 w 180"/>
                <a:gd name="T15" fmla="*/ 186 h 304"/>
                <a:gd name="T16" fmla="*/ 180 w 180"/>
                <a:gd name="T17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4">
                  <a:moveTo>
                    <a:pt x="180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05" y="183"/>
                    <a:pt x="105" y="183"/>
                    <a:pt x="105" y="183"/>
                  </a:cubicBezTo>
                  <a:cubicBezTo>
                    <a:pt x="83" y="287"/>
                    <a:pt x="36" y="301"/>
                    <a:pt x="13" y="301"/>
                  </a:cubicBezTo>
                  <a:cubicBezTo>
                    <a:pt x="7" y="301"/>
                    <a:pt x="2" y="300"/>
                    <a:pt x="0" y="299"/>
                  </a:cubicBezTo>
                  <a:cubicBezTo>
                    <a:pt x="4" y="301"/>
                    <a:pt x="6" y="302"/>
                    <a:pt x="6" y="302"/>
                  </a:cubicBezTo>
                  <a:cubicBezTo>
                    <a:pt x="6" y="302"/>
                    <a:pt x="12" y="304"/>
                    <a:pt x="20" y="304"/>
                  </a:cubicBezTo>
                  <a:cubicBezTo>
                    <a:pt x="43" y="304"/>
                    <a:pt x="89" y="290"/>
                    <a:pt x="112" y="186"/>
                  </a:cubicBezTo>
                  <a:cubicBezTo>
                    <a:pt x="180" y="0"/>
                    <a:pt x="180" y="0"/>
                    <a:pt x="180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śļidé"/>
            <p:cNvSpPr/>
            <p:nvPr/>
          </p:nvSpPr>
          <p:spPr bwMode="auto">
            <a:xfrm>
              <a:off x="3902076" y="3046413"/>
              <a:ext cx="42863" cy="98425"/>
            </a:xfrm>
            <a:custGeom>
              <a:avLst/>
              <a:gdLst>
                <a:gd name="T0" fmla="*/ 25 w 31"/>
                <a:gd name="T1" fmla="*/ 0 h 71"/>
                <a:gd name="T2" fmla="*/ 20 w 31"/>
                <a:gd name="T3" fmla="*/ 14 h 71"/>
                <a:gd name="T4" fmla="*/ 0 w 31"/>
                <a:gd name="T5" fmla="*/ 71 h 71"/>
                <a:gd name="T6" fmla="*/ 8 w 31"/>
                <a:gd name="T7" fmla="*/ 71 h 71"/>
                <a:gd name="T8" fmla="*/ 27 w 31"/>
                <a:gd name="T9" fmla="*/ 18 h 71"/>
                <a:gd name="T10" fmla="*/ 31 w 31"/>
                <a:gd name="T11" fmla="*/ 7 h 71"/>
                <a:gd name="T12" fmla="*/ 25 w 31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71">
                  <a:moveTo>
                    <a:pt x="25" y="0"/>
                  </a:moveTo>
                  <a:cubicBezTo>
                    <a:pt x="22" y="9"/>
                    <a:pt x="20" y="14"/>
                    <a:pt x="20" y="1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8" y="14"/>
                    <a:pt x="31" y="7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8E5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iṣľiḍe"/>
            <p:cNvSpPr/>
            <p:nvPr/>
          </p:nvSpPr>
          <p:spPr bwMode="auto">
            <a:xfrm>
              <a:off x="3995738" y="2106613"/>
              <a:ext cx="15875" cy="323850"/>
            </a:xfrm>
            <a:custGeom>
              <a:avLst/>
              <a:gdLst>
                <a:gd name="T0" fmla="*/ 12 w 12"/>
                <a:gd name="T1" fmla="*/ 0 h 232"/>
                <a:gd name="T2" fmla="*/ 5 w 12"/>
                <a:gd name="T3" fmla="*/ 5 h 232"/>
                <a:gd name="T4" fmla="*/ 0 w 12"/>
                <a:gd name="T5" fmla="*/ 109 h 232"/>
                <a:gd name="T6" fmla="*/ 1 w 12"/>
                <a:gd name="T7" fmla="*/ 232 h 232"/>
                <a:gd name="T8" fmla="*/ 7 w 12"/>
                <a:gd name="T9" fmla="*/ 205 h 232"/>
                <a:gd name="T10" fmla="*/ 7 w 12"/>
                <a:gd name="T11" fmla="*/ 112 h 232"/>
                <a:gd name="T12" fmla="*/ 12 w 12"/>
                <a:gd name="T13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32">
                  <a:moveTo>
                    <a:pt x="12" y="0"/>
                  </a:moveTo>
                  <a:cubicBezTo>
                    <a:pt x="10" y="1"/>
                    <a:pt x="7" y="3"/>
                    <a:pt x="5" y="5"/>
                  </a:cubicBezTo>
                  <a:cubicBezTo>
                    <a:pt x="4" y="52"/>
                    <a:pt x="0" y="109"/>
                    <a:pt x="0" y="109"/>
                  </a:cubicBezTo>
                  <a:cubicBezTo>
                    <a:pt x="1" y="232"/>
                    <a:pt x="1" y="232"/>
                    <a:pt x="1" y="232"/>
                  </a:cubicBezTo>
                  <a:cubicBezTo>
                    <a:pt x="2" y="225"/>
                    <a:pt x="5" y="216"/>
                    <a:pt x="7" y="205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2"/>
                    <a:pt x="11" y="48"/>
                    <a:pt x="12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îṥḷïdê"/>
            <p:cNvSpPr/>
            <p:nvPr/>
          </p:nvSpPr>
          <p:spPr bwMode="auto">
            <a:xfrm>
              <a:off x="3937001" y="2393950"/>
              <a:ext cx="82550" cy="661988"/>
            </a:xfrm>
            <a:custGeom>
              <a:avLst/>
              <a:gdLst>
                <a:gd name="T0" fmla="*/ 49 w 59"/>
                <a:gd name="T1" fmla="*/ 0 h 474"/>
                <a:gd name="T2" fmla="*/ 43 w 59"/>
                <a:gd name="T3" fmla="*/ 27 h 474"/>
                <a:gd name="T4" fmla="*/ 44 w 59"/>
                <a:gd name="T5" fmla="*/ 231 h 474"/>
                <a:gd name="T6" fmla="*/ 44 w 59"/>
                <a:gd name="T7" fmla="*/ 231 h 474"/>
                <a:gd name="T8" fmla="*/ 44 w 59"/>
                <a:gd name="T9" fmla="*/ 231 h 474"/>
                <a:gd name="T10" fmla="*/ 44 w 59"/>
                <a:gd name="T11" fmla="*/ 231 h 474"/>
                <a:gd name="T12" fmla="*/ 44 w 59"/>
                <a:gd name="T13" fmla="*/ 234 h 474"/>
                <a:gd name="T14" fmla="*/ 0 w 59"/>
                <a:gd name="T15" fmla="*/ 467 h 474"/>
                <a:gd name="T16" fmla="*/ 6 w 59"/>
                <a:gd name="T17" fmla="*/ 474 h 474"/>
                <a:gd name="T18" fmla="*/ 8 w 59"/>
                <a:gd name="T19" fmla="*/ 466 h 474"/>
                <a:gd name="T20" fmla="*/ 19 w 59"/>
                <a:gd name="T21" fmla="*/ 428 h 474"/>
                <a:gd name="T22" fmla="*/ 51 w 59"/>
                <a:gd name="T23" fmla="*/ 238 h 474"/>
                <a:gd name="T24" fmla="*/ 51 w 59"/>
                <a:gd name="T25" fmla="*/ 235 h 474"/>
                <a:gd name="T26" fmla="*/ 49 w 59"/>
                <a:gd name="T2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474">
                  <a:moveTo>
                    <a:pt x="49" y="0"/>
                  </a:moveTo>
                  <a:cubicBezTo>
                    <a:pt x="47" y="11"/>
                    <a:pt x="44" y="20"/>
                    <a:pt x="43" y="27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1"/>
                    <a:pt x="44" y="231"/>
                    <a:pt x="44" y="231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55" y="281"/>
                    <a:pt x="14" y="421"/>
                    <a:pt x="0" y="467"/>
                  </a:cubicBezTo>
                  <a:cubicBezTo>
                    <a:pt x="6" y="474"/>
                    <a:pt x="6" y="474"/>
                    <a:pt x="6" y="474"/>
                  </a:cubicBezTo>
                  <a:cubicBezTo>
                    <a:pt x="6" y="472"/>
                    <a:pt x="7" y="469"/>
                    <a:pt x="8" y="466"/>
                  </a:cubicBezTo>
                  <a:cubicBezTo>
                    <a:pt x="11" y="456"/>
                    <a:pt x="15" y="443"/>
                    <a:pt x="19" y="428"/>
                  </a:cubicBezTo>
                  <a:cubicBezTo>
                    <a:pt x="36" y="367"/>
                    <a:pt x="59" y="274"/>
                    <a:pt x="51" y="238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9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ṧľîḓê"/>
            <p:cNvSpPr/>
            <p:nvPr/>
          </p:nvSpPr>
          <p:spPr bwMode="auto">
            <a:xfrm>
              <a:off x="4002088" y="2101850"/>
              <a:ext cx="9525" cy="12700"/>
            </a:xfrm>
            <a:custGeom>
              <a:avLst/>
              <a:gdLst>
                <a:gd name="T0" fmla="*/ 7 w 7"/>
                <a:gd name="T1" fmla="*/ 0 h 9"/>
                <a:gd name="T2" fmla="*/ 0 w 7"/>
                <a:gd name="T3" fmla="*/ 5 h 9"/>
                <a:gd name="T4" fmla="*/ 0 w 7"/>
                <a:gd name="T5" fmla="*/ 9 h 9"/>
                <a:gd name="T6" fmla="*/ 7 w 7"/>
                <a:gd name="T7" fmla="*/ 4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5" y="2"/>
                    <a:pt x="2" y="3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2" y="7"/>
                    <a:pt x="5" y="5"/>
                    <a:pt x="7" y="4"/>
                  </a:cubicBezTo>
                  <a:cubicBezTo>
                    <a:pt x="7" y="2"/>
                    <a:pt x="7" y="1"/>
                    <a:pt x="7" y="0"/>
                  </a:cubicBezTo>
                </a:path>
              </a:pathLst>
            </a:custGeom>
            <a:solidFill>
              <a:srgbClr val="B5B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í$1iďe"/>
            <p:cNvSpPr/>
            <p:nvPr/>
          </p:nvSpPr>
          <p:spPr bwMode="auto">
            <a:xfrm>
              <a:off x="4000501" y="2027238"/>
              <a:ext cx="12700" cy="80963"/>
            </a:xfrm>
            <a:custGeom>
              <a:avLst/>
              <a:gdLst>
                <a:gd name="T0" fmla="*/ 0 w 9"/>
                <a:gd name="T1" fmla="*/ 0 h 58"/>
                <a:gd name="T2" fmla="*/ 1 w 9"/>
                <a:gd name="T3" fmla="*/ 28 h 58"/>
                <a:gd name="T4" fmla="*/ 1 w 9"/>
                <a:gd name="T5" fmla="*/ 58 h 58"/>
                <a:gd name="T6" fmla="*/ 8 w 9"/>
                <a:gd name="T7" fmla="*/ 53 h 58"/>
                <a:gd name="T8" fmla="*/ 6 w 9"/>
                <a:gd name="T9" fmla="*/ 3 h 58"/>
                <a:gd name="T10" fmla="*/ 6 w 9"/>
                <a:gd name="T11" fmla="*/ 2 h 58"/>
                <a:gd name="T12" fmla="*/ 0 w 9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8">
                  <a:moveTo>
                    <a:pt x="0" y="0"/>
                  </a:moveTo>
                  <a:cubicBezTo>
                    <a:pt x="1" y="3"/>
                    <a:pt x="1" y="14"/>
                    <a:pt x="1" y="28"/>
                  </a:cubicBezTo>
                  <a:cubicBezTo>
                    <a:pt x="1" y="37"/>
                    <a:pt x="1" y="47"/>
                    <a:pt x="1" y="58"/>
                  </a:cubicBezTo>
                  <a:cubicBezTo>
                    <a:pt x="3" y="56"/>
                    <a:pt x="6" y="55"/>
                    <a:pt x="8" y="53"/>
                  </a:cubicBezTo>
                  <a:cubicBezTo>
                    <a:pt x="9" y="28"/>
                    <a:pt x="8" y="7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ïṣḻïḓe"/>
            <p:cNvSpPr/>
            <p:nvPr/>
          </p:nvSpPr>
          <p:spPr bwMode="auto">
            <a:xfrm>
              <a:off x="3319463" y="1911350"/>
              <a:ext cx="696913" cy="1687513"/>
            </a:xfrm>
            <a:custGeom>
              <a:avLst/>
              <a:gdLst>
                <a:gd name="T0" fmla="*/ 42 w 498"/>
                <a:gd name="T1" fmla="*/ 1080 h 1207"/>
                <a:gd name="T2" fmla="*/ 244 w 498"/>
                <a:gd name="T3" fmla="*/ 1182 h 1207"/>
                <a:gd name="T4" fmla="*/ 349 w 498"/>
                <a:gd name="T5" fmla="*/ 1066 h 1207"/>
                <a:gd name="T6" fmla="*/ 436 w 498"/>
                <a:gd name="T7" fmla="*/ 826 h 1207"/>
                <a:gd name="T8" fmla="*/ 485 w 498"/>
                <a:gd name="T9" fmla="*/ 579 h 1207"/>
                <a:gd name="T10" fmla="*/ 485 w 498"/>
                <a:gd name="T11" fmla="*/ 576 h 1207"/>
                <a:gd name="T12" fmla="*/ 483 w 498"/>
                <a:gd name="T13" fmla="*/ 249 h 1207"/>
                <a:gd name="T14" fmla="*/ 486 w 498"/>
                <a:gd name="T15" fmla="*/ 83 h 1207"/>
                <a:gd name="T16" fmla="*/ 477 w 498"/>
                <a:gd name="T17" fmla="*/ 5 h 1207"/>
                <a:gd name="T18" fmla="*/ 478 w 498"/>
                <a:gd name="T19" fmla="*/ 0 h 1207"/>
                <a:gd name="T20" fmla="*/ 476 w 498"/>
                <a:gd name="T21" fmla="*/ 1 h 1207"/>
                <a:gd name="T22" fmla="*/ 414 w 498"/>
                <a:gd name="T23" fmla="*/ 33 h 1207"/>
                <a:gd name="T24" fmla="*/ 408 w 498"/>
                <a:gd name="T25" fmla="*/ 33 h 1207"/>
                <a:gd name="T26" fmla="*/ 321 w 498"/>
                <a:gd name="T27" fmla="*/ 36 h 1207"/>
                <a:gd name="T28" fmla="*/ 207 w 498"/>
                <a:gd name="T29" fmla="*/ 49 h 1207"/>
                <a:gd name="T30" fmla="*/ 155 w 498"/>
                <a:gd name="T31" fmla="*/ 137 h 1207"/>
                <a:gd name="T32" fmla="*/ 128 w 498"/>
                <a:gd name="T33" fmla="*/ 220 h 1207"/>
                <a:gd name="T34" fmla="*/ 85 w 498"/>
                <a:gd name="T35" fmla="*/ 347 h 1207"/>
                <a:gd name="T36" fmla="*/ 42 w 498"/>
                <a:gd name="T37" fmla="*/ 568 h 1207"/>
                <a:gd name="T38" fmla="*/ 37 w 498"/>
                <a:gd name="T39" fmla="*/ 812 h 1207"/>
                <a:gd name="T40" fmla="*/ 28 w 498"/>
                <a:gd name="T41" fmla="*/ 981 h 1207"/>
                <a:gd name="T42" fmla="*/ 58 w 498"/>
                <a:gd name="T43" fmla="*/ 993 h 1207"/>
                <a:gd name="T44" fmla="*/ 42 w 498"/>
                <a:gd name="T45" fmla="*/ 108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8" h="1207">
                  <a:moveTo>
                    <a:pt x="42" y="1080"/>
                  </a:moveTo>
                  <a:cubicBezTo>
                    <a:pt x="84" y="1097"/>
                    <a:pt x="244" y="1182"/>
                    <a:pt x="244" y="1182"/>
                  </a:cubicBezTo>
                  <a:cubicBezTo>
                    <a:pt x="244" y="1182"/>
                    <a:pt x="319" y="1207"/>
                    <a:pt x="349" y="1066"/>
                  </a:cubicBezTo>
                  <a:cubicBezTo>
                    <a:pt x="436" y="826"/>
                    <a:pt x="436" y="826"/>
                    <a:pt x="436" y="826"/>
                  </a:cubicBezTo>
                  <a:cubicBezTo>
                    <a:pt x="436" y="826"/>
                    <a:pt x="498" y="635"/>
                    <a:pt x="485" y="579"/>
                  </a:cubicBezTo>
                  <a:cubicBezTo>
                    <a:pt x="485" y="576"/>
                    <a:pt x="485" y="576"/>
                    <a:pt x="485" y="576"/>
                  </a:cubicBezTo>
                  <a:cubicBezTo>
                    <a:pt x="483" y="249"/>
                    <a:pt x="483" y="249"/>
                    <a:pt x="483" y="249"/>
                  </a:cubicBezTo>
                  <a:cubicBezTo>
                    <a:pt x="483" y="249"/>
                    <a:pt x="492" y="95"/>
                    <a:pt x="486" y="83"/>
                  </a:cubicBezTo>
                  <a:cubicBezTo>
                    <a:pt x="481" y="71"/>
                    <a:pt x="474" y="35"/>
                    <a:pt x="477" y="5"/>
                  </a:cubicBezTo>
                  <a:cubicBezTo>
                    <a:pt x="478" y="3"/>
                    <a:pt x="478" y="1"/>
                    <a:pt x="478" y="0"/>
                  </a:cubicBezTo>
                  <a:cubicBezTo>
                    <a:pt x="476" y="1"/>
                    <a:pt x="476" y="1"/>
                    <a:pt x="476" y="1"/>
                  </a:cubicBezTo>
                  <a:cubicBezTo>
                    <a:pt x="414" y="33"/>
                    <a:pt x="414" y="33"/>
                    <a:pt x="414" y="33"/>
                  </a:cubicBezTo>
                  <a:cubicBezTo>
                    <a:pt x="408" y="33"/>
                    <a:pt x="408" y="33"/>
                    <a:pt x="408" y="33"/>
                  </a:cubicBezTo>
                  <a:cubicBezTo>
                    <a:pt x="388" y="33"/>
                    <a:pt x="330" y="32"/>
                    <a:pt x="321" y="36"/>
                  </a:cubicBezTo>
                  <a:cubicBezTo>
                    <a:pt x="311" y="41"/>
                    <a:pt x="207" y="49"/>
                    <a:pt x="207" y="49"/>
                  </a:cubicBezTo>
                  <a:cubicBezTo>
                    <a:pt x="207" y="49"/>
                    <a:pt x="152" y="53"/>
                    <a:pt x="155" y="137"/>
                  </a:cubicBezTo>
                  <a:cubicBezTo>
                    <a:pt x="155" y="137"/>
                    <a:pt x="134" y="208"/>
                    <a:pt x="128" y="220"/>
                  </a:cubicBezTo>
                  <a:cubicBezTo>
                    <a:pt x="121" y="232"/>
                    <a:pt x="85" y="347"/>
                    <a:pt x="85" y="347"/>
                  </a:cubicBezTo>
                  <a:cubicBezTo>
                    <a:pt x="42" y="568"/>
                    <a:pt x="42" y="568"/>
                    <a:pt x="42" y="568"/>
                  </a:cubicBezTo>
                  <a:cubicBezTo>
                    <a:pt x="37" y="812"/>
                    <a:pt x="37" y="812"/>
                    <a:pt x="37" y="812"/>
                  </a:cubicBezTo>
                  <a:cubicBezTo>
                    <a:pt x="37" y="812"/>
                    <a:pt x="36" y="968"/>
                    <a:pt x="28" y="981"/>
                  </a:cubicBezTo>
                  <a:cubicBezTo>
                    <a:pt x="58" y="993"/>
                    <a:pt x="58" y="993"/>
                    <a:pt x="58" y="993"/>
                  </a:cubicBezTo>
                  <a:cubicBezTo>
                    <a:pt x="58" y="993"/>
                    <a:pt x="0" y="1062"/>
                    <a:pt x="42" y="1080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iṥľiďé"/>
            <p:cNvSpPr/>
            <p:nvPr/>
          </p:nvSpPr>
          <p:spPr bwMode="auto">
            <a:xfrm>
              <a:off x="3413126" y="3219450"/>
              <a:ext cx="365125" cy="339725"/>
            </a:xfrm>
            <a:custGeom>
              <a:avLst/>
              <a:gdLst>
                <a:gd name="T0" fmla="*/ 125 w 261"/>
                <a:gd name="T1" fmla="*/ 5 h 243"/>
                <a:gd name="T2" fmla="*/ 144 w 261"/>
                <a:gd name="T3" fmla="*/ 31 h 243"/>
                <a:gd name="T4" fmla="*/ 131 w 261"/>
                <a:gd name="T5" fmla="*/ 212 h 243"/>
                <a:gd name="T6" fmla="*/ 19 w 261"/>
                <a:gd name="T7" fmla="*/ 74 h 243"/>
                <a:gd name="T8" fmla="*/ 27 w 261"/>
                <a:gd name="T9" fmla="*/ 0 h 243"/>
                <a:gd name="T10" fmla="*/ 125 w 261"/>
                <a:gd name="T11" fmla="*/ 5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" h="243">
                  <a:moveTo>
                    <a:pt x="125" y="5"/>
                  </a:moveTo>
                  <a:cubicBezTo>
                    <a:pt x="144" y="31"/>
                    <a:pt x="144" y="31"/>
                    <a:pt x="144" y="31"/>
                  </a:cubicBezTo>
                  <a:cubicBezTo>
                    <a:pt x="144" y="31"/>
                    <a:pt x="261" y="243"/>
                    <a:pt x="131" y="212"/>
                  </a:cubicBezTo>
                  <a:cubicBezTo>
                    <a:pt x="0" y="181"/>
                    <a:pt x="19" y="74"/>
                    <a:pt x="19" y="7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5" y="5"/>
                    <a:pt x="125" y="5"/>
                    <a:pt x="125" y="5"/>
                  </a:cubicBezTo>
                </a:path>
              </a:pathLst>
            </a:custGeom>
            <a:solidFill>
              <a:srgbClr val="EFB7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ṥlîdé"/>
            <p:cNvSpPr/>
            <p:nvPr/>
          </p:nvSpPr>
          <p:spPr bwMode="auto">
            <a:xfrm>
              <a:off x="3606801" y="4800600"/>
              <a:ext cx="212725" cy="79375"/>
            </a:xfrm>
            <a:custGeom>
              <a:avLst/>
              <a:gdLst>
                <a:gd name="T0" fmla="*/ 29 w 152"/>
                <a:gd name="T1" fmla="*/ 0 h 57"/>
                <a:gd name="T2" fmla="*/ 3 w 152"/>
                <a:gd name="T3" fmla="*/ 6 h 57"/>
                <a:gd name="T4" fmla="*/ 87 w 152"/>
                <a:gd name="T5" fmla="*/ 24 h 57"/>
                <a:gd name="T6" fmla="*/ 145 w 152"/>
                <a:gd name="T7" fmla="*/ 57 h 57"/>
                <a:gd name="T8" fmla="*/ 145 w 152"/>
                <a:gd name="T9" fmla="*/ 57 h 57"/>
                <a:gd name="T10" fmla="*/ 152 w 152"/>
                <a:gd name="T11" fmla="*/ 21 h 57"/>
                <a:gd name="T12" fmla="*/ 72 w 152"/>
                <a:gd name="T13" fmla="*/ 1 h 57"/>
                <a:gd name="T14" fmla="*/ 29 w 152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57">
                  <a:moveTo>
                    <a:pt x="29" y="0"/>
                  </a:moveTo>
                  <a:cubicBezTo>
                    <a:pt x="12" y="0"/>
                    <a:pt x="0" y="1"/>
                    <a:pt x="3" y="6"/>
                  </a:cubicBezTo>
                  <a:cubicBezTo>
                    <a:pt x="8" y="15"/>
                    <a:pt x="69" y="16"/>
                    <a:pt x="87" y="24"/>
                  </a:cubicBezTo>
                  <a:cubicBezTo>
                    <a:pt x="104" y="32"/>
                    <a:pt x="141" y="56"/>
                    <a:pt x="145" y="57"/>
                  </a:cubicBezTo>
                  <a:cubicBezTo>
                    <a:pt x="145" y="57"/>
                    <a:pt x="145" y="57"/>
                    <a:pt x="145" y="57"/>
                  </a:cubicBezTo>
                  <a:cubicBezTo>
                    <a:pt x="148" y="57"/>
                    <a:pt x="152" y="21"/>
                    <a:pt x="152" y="21"/>
                  </a:cubicBezTo>
                  <a:cubicBezTo>
                    <a:pt x="149" y="20"/>
                    <a:pt x="104" y="1"/>
                    <a:pt x="72" y="1"/>
                  </a:cubicBezTo>
                  <a:cubicBezTo>
                    <a:pt x="58" y="1"/>
                    <a:pt x="42" y="0"/>
                    <a:pt x="29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ïšļîḋe"/>
            <p:cNvSpPr/>
            <p:nvPr/>
          </p:nvSpPr>
          <p:spPr bwMode="auto">
            <a:xfrm>
              <a:off x="4059238" y="4695825"/>
              <a:ext cx="200025" cy="104775"/>
            </a:xfrm>
            <a:custGeom>
              <a:avLst/>
              <a:gdLst>
                <a:gd name="T0" fmla="*/ 142 w 142"/>
                <a:gd name="T1" fmla="*/ 0 h 75"/>
                <a:gd name="T2" fmla="*/ 38 w 142"/>
                <a:gd name="T3" fmla="*/ 75 h 75"/>
                <a:gd name="T4" fmla="*/ 40 w 142"/>
                <a:gd name="T5" fmla="*/ 75 h 75"/>
                <a:gd name="T6" fmla="*/ 142 w 142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75">
                  <a:moveTo>
                    <a:pt x="142" y="0"/>
                  </a:moveTo>
                  <a:cubicBezTo>
                    <a:pt x="142" y="0"/>
                    <a:pt x="0" y="72"/>
                    <a:pt x="38" y="75"/>
                  </a:cubicBezTo>
                  <a:cubicBezTo>
                    <a:pt x="38" y="75"/>
                    <a:pt x="39" y="75"/>
                    <a:pt x="40" y="75"/>
                  </a:cubicBezTo>
                  <a:cubicBezTo>
                    <a:pt x="78" y="75"/>
                    <a:pt x="142" y="3"/>
                    <a:pt x="142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ïśļîḓê"/>
            <p:cNvSpPr/>
            <p:nvPr/>
          </p:nvSpPr>
          <p:spPr bwMode="auto">
            <a:xfrm>
              <a:off x="4062413" y="4443413"/>
              <a:ext cx="169863" cy="273050"/>
            </a:xfrm>
            <a:custGeom>
              <a:avLst/>
              <a:gdLst>
                <a:gd name="T0" fmla="*/ 121 w 121"/>
                <a:gd name="T1" fmla="*/ 0 h 195"/>
                <a:gd name="T2" fmla="*/ 11 w 121"/>
                <a:gd name="T3" fmla="*/ 161 h 195"/>
                <a:gd name="T4" fmla="*/ 17 w 121"/>
                <a:gd name="T5" fmla="*/ 195 h 195"/>
                <a:gd name="T6" fmla="*/ 25 w 121"/>
                <a:gd name="T7" fmla="*/ 193 h 195"/>
                <a:gd name="T8" fmla="*/ 121 w 121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95">
                  <a:moveTo>
                    <a:pt x="121" y="0"/>
                  </a:moveTo>
                  <a:cubicBezTo>
                    <a:pt x="62" y="93"/>
                    <a:pt x="24" y="152"/>
                    <a:pt x="11" y="161"/>
                  </a:cubicBezTo>
                  <a:cubicBezTo>
                    <a:pt x="0" y="169"/>
                    <a:pt x="2" y="195"/>
                    <a:pt x="17" y="195"/>
                  </a:cubicBezTo>
                  <a:cubicBezTo>
                    <a:pt x="20" y="195"/>
                    <a:pt x="22" y="194"/>
                    <a:pt x="25" y="193"/>
                  </a:cubicBezTo>
                  <a:cubicBezTo>
                    <a:pt x="49" y="183"/>
                    <a:pt x="121" y="0"/>
                    <a:pt x="121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îşḷídé"/>
            <p:cNvSpPr/>
            <p:nvPr/>
          </p:nvSpPr>
          <p:spPr bwMode="auto">
            <a:xfrm>
              <a:off x="3695701" y="4359275"/>
              <a:ext cx="68263" cy="166688"/>
            </a:xfrm>
            <a:custGeom>
              <a:avLst/>
              <a:gdLst>
                <a:gd name="T0" fmla="*/ 12 w 49"/>
                <a:gd name="T1" fmla="*/ 0 h 119"/>
                <a:gd name="T2" fmla="*/ 30 w 49"/>
                <a:gd name="T3" fmla="*/ 111 h 119"/>
                <a:gd name="T4" fmla="*/ 38 w 49"/>
                <a:gd name="T5" fmla="*/ 119 h 119"/>
                <a:gd name="T6" fmla="*/ 12 w 4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19">
                  <a:moveTo>
                    <a:pt x="12" y="0"/>
                  </a:moveTo>
                  <a:cubicBezTo>
                    <a:pt x="12" y="0"/>
                    <a:pt x="0" y="68"/>
                    <a:pt x="30" y="111"/>
                  </a:cubicBezTo>
                  <a:cubicBezTo>
                    <a:pt x="34" y="117"/>
                    <a:pt x="36" y="119"/>
                    <a:pt x="38" y="119"/>
                  </a:cubicBezTo>
                  <a:cubicBezTo>
                    <a:pt x="49" y="119"/>
                    <a:pt x="12" y="0"/>
                    <a:pt x="12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iṣḷîďé"/>
            <p:cNvSpPr/>
            <p:nvPr/>
          </p:nvSpPr>
          <p:spPr bwMode="auto">
            <a:xfrm>
              <a:off x="3827463" y="3494088"/>
              <a:ext cx="150813" cy="36513"/>
            </a:xfrm>
            <a:custGeom>
              <a:avLst/>
              <a:gdLst>
                <a:gd name="T0" fmla="*/ 0 w 108"/>
                <a:gd name="T1" fmla="*/ 0 h 26"/>
                <a:gd name="T2" fmla="*/ 57 w 108"/>
                <a:gd name="T3" fmla="*/ 26 h 26"/>
                <a:gd name="T4" fmla="*/ 107 w 108"/>
                <a:gd name="T5" fmla="*/ 6 h 26"/>
                <a:gd name="T6" fmla="*/ 0 w 10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6">
                  <a:moveTo>
                    <a:pt x="0" y="0"/>
                  </a:moveTo>
                  <a:cubicBezTo>
                    <a:pt x="0" y="0"/>
                    <a:pt x="23" y="26"/>
                    <a:pt x="57" y="26"/>
                  </a:cubicBezTo>
                  <a:cubicBezTo>
                    <a:pt x="72" y="26"/>
                    <a:pt x="89" y="21"/>
                    <a:pt x="107" y="6"/>
                  </a:cubicBezTo>
                  <a:cubicBezTo>
                    <a:pt x="108" y="5"/>
                    <a:pt x="0" y="0"/>
                    <a:pt x="0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íşḻîḓè"/>
            <p:cNvSpPr/>
            <p:nvPr/>
          </p:nvSpPr>
          <p:spPr bwMode="auto">
            <a:xfrm>
              <a:off x="3867151" y="3568700"/>
              <a:ext cx="92075" cy="23813"/>
            </a:xfrm>
            <a:custGeom>
              <a:avLst/>
              <a:gdLst>
                <a:gd name="T0" fmla="*/ 66 w 66"/>
                <a:gd name="T1" fmla="*/ 0 h 17"/>
                <a:gd name="T2" fmla="*/ 0 w 66"/>
                <a:gd name="T3" fmla="*/ 6 h 17"/>
                <a:gd name="T4" fmla="*/ 26 w 66"/>
                <a:gd name="T5" fmla="*/ 17 h 17"/>
                <a:gd name="T6" fmla="*/ 66 w 6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7">
                  <a:moveTo>
                    <a:pt x="6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9" y="17"/>
                    <a:pt x="26" y="17"/>
                  </a:cubicBezTo>
                  <a:cubicBezTo>
                    <a:pt x="36" y="17"/>
                    <a:pt x="49" y="13"/>
                    <a:pt x="66" y="0"/>
                  </a:cubicBezTo>
                </a:path>
              </a:pathLst>
            </a:custGeom>
            <a:solidFill>
              <a:srgbClr val="3D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š1îḍe"/>
            <p:cNvSpPr/>
            <p:nvPr/>
          </p:nvSpPr>
          <p:spPr bwMode="auto">
            <a:xfrm>
              <a:off x="4503738" y="2586038"/>
              <a:ext cx="92075" cy="42863"/>
            </a:xfrm>
            <a:custGeom>
              <a:avLst/>
              <a:gdLst>
                <a:gd name="T0" fmla="*/ 0 w 66"/>
                <a:gd name="T1" fmla="*/ 0 h 30"/>
                <a:gd name="T2" fmla="*/ 62 w 66"/>
                <a:gd name="T3" fmla="*/ 30 h 30"/>
                <a:gd name="T4" fmla="*/ 65 w 66"/>
                <a:gd name="T5" fmla="*/ 26 h 30"/>
                <a:gd name="T6" fmla="*/ 0 w 6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0">
                  <a:moveTo>
                    <a:pt x="0" y="0"/>
                  </a:moveTo>
                  <a:cubicBezTo>
                    <a:pt x="0" y="0"/>
                    <a:pt x="49" y="30"/>
                    <a:pt x="62" y="30"/>
                  </a:cubicBezTo>
                  <a:cubicBezTo>
                    <a:pt x="65" y="30"/>
                    <a:pt x="66" y="29"/>
                    <a:pt x="65" y="26"/>
                  </a:cubicBezTo>
                  <a:cubicBezTo>
                    <a:pt x="60" y="8"/>
                    <a:pt x="0" y="0"/>
                    <a:pt x="0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íśľïdè"/>
            <p:cNvSpPr/>
            <p:nvPr/>
          </p:nvSpPr>
          <p:spPr bwMode="auto">
            <a:xfrm>
              <a:off x="4421188" y="2763838"/>
              <a:ext cx="228600" cy="34925"/>
            </a:xfrm>
            <a:custGeom>
              <a:avLst/>
              <a:gdLst>
                <a:gd name="T0" fmla="*/ 27 w 164"/>
                <a:gd name="T1" fmla="*/ 0 h 25"/>
                <a:gd name="T2" fmla="*/ 5 w 164"/>
                <a:gd name="T3" fmla="*/ 4 h 25"/>
                <a:gd name="T4" fmla="*/ 47 w 164"/>
                <a:gd name="T5" fmla="*/ 14 h 25"/>
                <a:gd name="T6" fmla="*/ 93 w 164"/>
                <a:gd name="T7" fmla="*/ 25 h 25"/>
                <a:gd name="T8" fmla="*/ 100 w 164"/>
                <a:gd name="T9" fmla="*/ 24 h 25"/>
                <a:gd name="T10" fmla="*/ 164 w 164"/>
                <a:gd name="T11" fmla="*/ 18 h 25"/>
                <a:gd name="T12" fmla="*/ 117 w 164"/>
                <a:gd name="T13" fmla="*/ 10 h 25"/>
                <a:gd name="T14" fmla="*/ 97 w 164"/>
                <a:gd name="T15" fmla="*/ 12 h 25"/>
                <a:gd name="T16" fmla="*/ 85 w 164"/>
                <a:gd name="T17" fmla="*/ 14 h 25"/>
                <a:gd name="T18" fmla="*/ 35 w 164"/>
                <a:gd name="T19" fmla="*/ 0 h 25"/>
                <a:gd name="T20" fmla="*/ 27 w 164"/>
                <a:gd name="T2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4" h="25">
                  <a:moveTo>
                    <a:pt x="27" y="0"/>
                  </a:moveTo>
                  <a:cubicBezTo>
                    <a:pt x="16" y="0"/>
                    <a:pt x="0" y="1"/>
                    <a:pt x="5" y="4"/>
                  </a:cubicBezTo>
                  <a:cubicBezTo>
                    <a:pt x="12" y="9"/>
                    <a:pt x="34" y="7"/>
                    <a:pt x="47" y="14"/>
                  </a:cubicBezTo>
                  <a:cubicBezTo>
                    <a:pt x="57" y="20"/>
                    <a:pt x="80" y="25"/>
                    <a:pt x="93" y="25"/>
                  </a:cubicBezTo>
                  <a:cubicBezTo>
                    <a:pt x="96" y="25"/>
                    <a:pt x="98" y="25"/>
                    <a:pt x="100" y="24"/>
                  </a:cubicBezTo>
                  <a:cubicBezTo>
                    <a:pt x="108" y="21"/>
                    <a:pt x="164" y="18"/>
                    <a:pt x="164" y="18"/>
                  </a:cubicBezTo>
                  <a:cubicBezTo>
                    <a:pt x="161" y="17"/>
                    <a:pt x="139" y="10"/>
                    <a:pt x="117" y="10"/>
                  </a:cubicBezTo>
                  <a:cubicBezTo>
                    <a:pt x="110" y="10"/>
                    <a:pt x="103" y="11"/>
                    <a:pt x="97" y="12"/>
                  </a:cubicBezTo>
                  <a:cubicBezTo>
                    <a:pt x="93" y="13"/>
                    <a:pt x="89" y="14"/>
                    <a:pt x="85" y="14"/>
                  </a:cubicBezTo>
                  <a:cubicBezTo>
                    <a:pt x="61" y="14"/>
                    <a:pt x="35" y="0"/>
                    <a:pt x="35" y="0"/>
                  </a:cubicBezTo>
                  <a:cubicBezTo>
                    <a:pt x="35" y="0"/>
                    <a:pt x="31" y="0"/>
                    <a:pt x="27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îśḷîḍê"/>
            <p:cNvSpPr/>
            <p:nvPr/>
          </p:nvSpPr>
          <p:spPr bwMode="auto">
            <a:xfrm>
              <a:off x="4137026" y="2039938"/>
              <a:ext cx="219075" cy="776288"/>
            </a:xfrm>
            <a:custGeom>
              <a:avLst/>
              <a:gdLst>
                <a:gd name="T0" fmla="*/ 0 w 157"/>
                <a:gd name="T1" fmla="*/ 525 h 556"/>
                <a:gd name="T2" fmla="*/ 1 w 157"/>
                <a:gd name="T3" fmla="*/ 556 h 556"/>
                <a:gd name="T4" fmla="*/ 131 w 157"/>
                <a:gd name="T5" fmla="*/ 247 h 556"/>
                <a:gd name="T6" fmla="*/ 142 w 157"/>
                <a:gd name="T7" fmla="*/ 73 h 556"/>
                <a:gd name="T8" fmla="*/ 127 w 157"/>
                <a:gd name="T9" fmla="*/ 70 h 556"/>
                <a:gd name="T10" fmla="*/ 84 w 157"/>
                <a:gd name="T11" fmla="*/ 0 h 556"/>
                <a:gd name="T12" fmla="*/ 84 w 157"/>
                <a:gd name="T13" fmla="*/ 0 h 556"/>
                <a:gd name="T14" fmla="*/ 63 w 157"/>
                <a:gd name="T15" fmla="*/ 112 h 556"/>
                <a:gd name="T16" fmla="*/ 36 w 157"/>
                <a:gd name="T17" fmla="*/ 303 h 556"/>
                <a:gd name="T18" fmla="*/ 0 w 157"/>
                <a:gd name="T19" fmla="*/ 52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556">
                  <a:moveTo>
                    <a:pt x="0" y="525"/>
                  </a:moveTo>
                  <a:cubicBezTo>
                    <a:pt x="1" y="556"/>
                    <a:pt x="1" y="556"/>
                    <a:pt x="1" y="556"/>
                  </a:cubicBezTo>
                  <a:cubicBezTo>
                    <a:pt x="1" y="556"/>
                    <a:pt x="105" y="301"/>
                    <a:pt x="131" y="247"/>
                  </a:cubicBezTo>
                  <a:cubicBezTo>
                    <a:pt x="157" y="192"/>
                    <a:pt x="142" y="73"/>
                    <a:pt x="142" y="73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60" y="94"/>
                    <a:pt x="63" y="112"/>
                  </a:cubicBezTo>
                  <a:cubicBezTo>
                    <a:pt x="65" y="129"/>
                    <a:pt x="36" y="303"/>
                    <a:pt x="36" y="303"/>
                  </a:cubicBezTo>
                  <a:cubicBezTo>
                    <a:pt x="0" y="525"/>
                    <a:pt x="0" y="525"/>
                    <a:pt x="0" y="525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ṥľîḍè"/>
            <p:cNvSpPr/>
            <p:nvPr/>
          </p:nvSpPr>
          <p:spPr bwMode="auto">
            <a:xfrm>
              <a:off x="3846513" y="1912938"/>
              <a:ext cx="161925" cy="803275"/>
            </a:xfrm>
            <a:custGeom>
              <a:avLst/>
              <a:gdLst>
                <a:gd name="T0" fmla="*/ 0 w 116"/>
                <a:gd name="T1" fmla="*/ 83 h 575"/>
                <a:gd name="T2" fmla="*/ 109 w 116"/>
                <a:gd name="T3" fmla="*/ 575 h 575"/>
                <a:gd name="T4" fmla="*/ 107 w 116"/>
                <a:gd name="T5" fmla="*/ 248 h 575"/>
                <a:gd name="T6" fmla="*/ 111 w 116"/>
                <a:gd name="T7" fmla="*/ 82 h 575"/>
                <a:gd name="T8" fmla="*/ 101 w 116"/>
                <a:gd name="T9" fmla="*/ 4 h 575"/>
                <a:gd name="T10" fmla="*/ 100 w 116"/>
                <a:gd name="T11" fmla="*/ 0 h 575"/>
                <a:gd name="T12" fmla="*/ 38 w 116"/>
                <a:gd name="T13" fmla="*/ 32 h 575"/>
                <a:gd name="T14" fmla="*/ 32 w 116"/>
                <a:gd name="T15" fmla="*/ 32 h 575"/>
                <a:gd name="T16" fmla="*/ 28 w 116"/>
                <a:gd name="T17" fmla="*/ 91 h 575"/>
                <a:gd name="T18" fmla="*/ 0 w 116"/>
                <a:gd name="T19" fmla="*/ 83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75">
                  <a:moveTo>
                    <a:pt x="0" y="83"/>
                  </a:moveTo>
                  <a:cubicBezTo>
                    <a:pt x="0" y="83"/>
                    <a:pt x="43" y="521"/>
                    <a:pt x="109" y="575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7" y="248"/>
                    <a:pt x="116" y="94"/>
                    <a:pt x="111" y="82"/>
                  </a:cubicBezTo>
                  <a:cubicBezTo>
                    <a:pt x="105" y="70"/>
                    <a:pt x="99" y="34"/>
                    <a:pt x="101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î$ḻiḋè"/>
            <p:cNvSpPr/>
            <p:nvPr/>
          </p:nvSpPr>
          <p:spPr bwMode="auto">
            <a:xfrm>
              <a:off x="4137026" y="2039938"/>
              <a:ext cx="204788" cy="776288"/>
            </a:xfrm>
            <a:custGeom>
              <a:avLst/>
              <a:gdLst>
                <a:gd name="T0" fmla="*/ 84 w 146"/>
                <a:gd name="T1" fmla="*/ 0 h 556"/>
                <a:gd name="T2" fmla="*/ 84 w 146"/>
                <a:gd name="T3" fmla="*/ 0 h 556"/>
                <a:gd name="T4" fmla="*/ 63 w 146"/>
                <a:gd name="T5" fmla="*/ 109 h 556"/>
                <a:gd name="T6" fmla="*/ 63 w 146"/>
                <a:gd name="T7" fmla="*/ 112 h 556"/>
                <a:gd name="T8" fmla="*/ 63 w 146"/>
                <a:gd name="T9" fmla="*/ 115 h 556"/>
                <a:gd name="T10" fmla="*/ 36 w 146"/>
                <a:gd name="T11" fmla="*/ 303 h 556"/>
                <a:gd name="T12" fmla="*/ 0 w 146"/>
                <a:gd name="T13" fmla="*/ 525 h 556"/>
                <a:gd name="T14" fmla="*/ 1 w 146"/>
                <a:gd name="T15" fmla="*/ 556 h 556"/>
                <a:gd name="T16" fmla="*/ 131 w 146"/>
                <a:gd name="T17" fmla="*/ 247 h 556"/>
                <a:gd name="T18" fmla="*/ 146 w 146"/>
                <a:gd name="T19" fmla="*/ 146 h 556"/>
                <a:gd name="T20" fmla="*/ 142 w 146"/>
                <a:gd name="T21" fmla="*/ 73 h 556"/>
                <a:gd name="T22" fmla="*/ 127 w 146"/>
                <a:gd name="T23" fmla="*/ 70 h 556"/>
                <a:gd name="T24" fmla="*/ 84 w 146"/>
                <a:gd name="T25" fmla="*/ 0 h 556"/>
                <a:gd name="T26" fmla="*/ 84 w 146"/>
                <a:gd name="T2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" h="556">
                  <a:moveTo>
                    <a:pt x="84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3" y="5"/>
                    <a:pt x="63" y="85"/>
                    <a:pt x="63" y="109"/>
                  </a:cubicBezTo>
                  <a:cubicBezTo>
                    <a:pt x="63" y="110"/>
                    <a:pt x="63" y="111"/>
                    <a:pt x="63" y="112"/>
                  </a:cubicBezTo>
                  <a:cubicBezTo>
                    <a:pt x="63" y="113"/>
                    <a:pt x="63" y="114"/>
                    <a:pt x="63" y="115"/>
                  </a:cubicBezTo>
                  <a:cubicBezTo>
                    <a:pt x="63" y="144"/>
                    <a:pt x="36" y="303"/>
                    <a:pt x="36" y="303"/>
                  </a:cubicBezTo>
                  <a:cubicBezTo>
                    <a:pt x="0" y="525"/>
                    <a:pt x="0" y="525"/>
                    <a:pt x="0" y="525"/>
                  </a:cubicBezTo>
                  <a:cubicBezTo>
                    <a:pt x="1" y="556"/>
                    <a:pt x="1" y="556"/>
                    <a:pt x="1" y="556"/>
                  </a:cubicBezTo>
                  <a:cubicBezTo>
                    <a:pt x="1" y="556"/>
                    <a:pt x="105" y="301"/>
                    <a:pt x="131" y="247"/>
                  </a:cubicBezTo>
                  <a:cubicBezTo>
                    <a:pt x="143" y="221"/>
                    <a:pt x="146" y="181"/>
                    <a:pt x="146" y="146"/>
                  </a:cubicBezTo>
                  <a:cubicBezTo>
                    <a:pt x="146" y="106"/>
                    <a:pt x="142" y="73"/>
                    <a:pt x="142" y="73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i$ľidê"/>
            <p:cNvSpPr/>
            <p:nvPr/>
          </p:nvSpPr>
          <p:spPr bwMode="auto">
            <a:xfrm>
              <a:off x="3846513" y="1912938"/>
              <a:ext cx="155575" cy="803275"/>
            </a:xfrm>
            <a:custGeom>
              <a:avLst/>
              <a:gdLst>
                <a:gd name="T0" fmla="*/ 100 w 112"/>
                <a:gd name="T1" fmla="*/ 0 h 575"/>
                <a:gd name="T2" fmla="*/ 38 w 112"/>
                <a:gd name="T3" fmla="*/ 32 h 575"/>
                <a:gd name="T4" fmla="*/ 32 w 112"/>
                <a:gd name="T5" fmla="*/ 32 h 575"/>
                <a:gd name="T6" fmla="*/ 28 w 112"/>
                <a:gd name="T7" fmla="*/ 91 h 575"/>
                <a:gd name="T8" fmla="*/ 0 w 112"/>
                <a:gd name="T9" fmla="*/ 83 h 575"/>
                <a:gd name="T10" fmla="*/ 109 w 112"/>
                <a:gd name="T11" fmla="*/ 575 h 575"/>
                <a:gd name="T12" fmla="*/ 108 w 112"/>
                <a:gd name="T13" fmla="*/ 371 h 575"/>
                <a:gd name="T14" fmla="*/ 107 w 112"/>
                <a:gd name="T15" fmla="*/ 248 h 575"/>
                <a:gd name="T16" fmla="*/ 107 w 112"/>
                <a:gd name="T17" fmla="*/ 248 h 575"/>
                <a:gd name="T18" fmla="*/ 112 w 112"/>
                <a:gd name="T19" fmla="*/ 110 h 575"/>
                <a:gd name="T20" fmla="*/ 111 w 112"/>
                <a:gd name="T21" fmla="*/ 82 h 575"/>
                <a:gd name="T22" fmla="*/ 101 w 112"/>
                <a:gd name="T23" fmla="*/ 19 h 575"/>
                <a:gd name="T24" fmla="*/ 101 w 112"/>
                <a:gd name="T25" fmla="*/ 4 h 575"/>
                <a:gd name="T26" fmla="*/ 100 w 112"/>
                <a:gd name="T27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575">
                  <a:moveTo>
                    <a:pt x="100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43" y="521"/>
                    <a:pt x="109" y="575"/>
                  </a:cubicBezTo>
                  <a:cubicBezTo>
                    <a:pt x="108" y="371"/>
                    <a:pt x="108" y="371"/>
                    <a:pt x="108" y="371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7" y="248"/>
                    <a:pt x="112" y="159"/>
                    <a:pt x="112" y="110"/>
                  </a:cubicBezTo>
                  <a:cubicBezTo>
                    <a:pt x="112" y="95"/>
                    <a:pt x="112" y="85"/>
                    <a:pt x="111" y="82"/>
                  </a:cubicBezTo>
                  <a:cubicBezTo>
                    <a:pt x="106" y="72"/>
                    <a:pt x="101" y="45"/>
                    <a:pt x="101" y="19"/>
                  </a:cubicBezTo>
                  <a:cubicBezTo>
                    <a:pt x="101" y="14"/>
                    <a:pt x="101" y="9"/>
                    <a:pt x="101" y="4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îSļîďê"/>
            <p:cNvSpPr/>
            <p:nvPr/>
          </p:nvSpPr>
          <p:spPr bwMode="auto">
            <a:xfrm>
              <a:off x="4137026" y="2857500"/>
              <a:ext cx="34925" cy="34925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śļíďé"/>
            <p:cNvSpPr/>
            <p:nvPr/>
          </p:nvSpPr>
          <p:spPr bwMode="auto">
            <a:xfrm>
              <a:off x="4117976" y="3117850"/>
              <a:ext cx="36513" cy="36513"/>
            </a:xfrm>
            <a:prstGeom prst="ellipse">
              <a:avLst/>
            </a:prstGeom>
            <a:solidFill>
              <a:srgbClr val="4440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şľïḓe"/>
            <p:cNvSpPr/>
            <p:nvPr/>
          </p:nvSpPr>
          <p:spPr bwMode="auto">
            <a:xfrm>
              <a:off x="4016376" y="1644650"/>
              <a:ext cx="323850" cy="196850"/>
            </a:xfrm>
            <a:custGeom>
              <a:avLst/>
              <a:gdLst>
                <a:gd name="T0" fmla="*/ 138 w 231"/>
                <a:gd name="T1" fmla="*/ 42 h 141"/>
                <a:gd name="T2" fmla="*/ 167 w 231"/>
                <a:gd name="T3" fmla="*/ 52 h 141"/>
                <a:gd name="T4" fmla="*/ 183 w 231"/>
                <a:gd name="T5" fmla="*/ 51 h 141"/>
                <a:gd name="T6" fmla="*/ 206 w 231"/>
                <a:gd name="T7" fmla="*/ 48 h 141"/>
                <a:gd name="T8" fmla="*/ 231 w 231"/>
                <a:gd name="T9" fmla="*/ 56 h 141"/>
                <a:gd name="T10" fmla="*/ 228 w 231"/>
                <a:gd name="T11" fmla="*/ 53 h 141"/>
                <a:gd name="T12" fmla="*/ 204 w 231"/>
                <a:gd name="T13" fmla="*/ 45 h 141"/>
                <a:gd name="T14" fmla="*/ 203 w 231"/>
                <a:gd name="T15" fmla="*/ 45 h 141"/>
                <a:gd name="T16" fmla="*/ 181 w 231"/>
                <a:gd name="T17" fmla="*/ 47 h 141"/>
                <a:gd name="T18" fmla="*/ 169 w 231"/>
                <a:gd name="T19" fmla="*/ 49 h 141"/>
                <a:gd name="T20" fmla="*/ 164 w 231"/>
                <a:gd name="T21" fmla="*/ 49 h 141"/>
                <a:gd name="T22" fmla="*/ 138 w 231"/>
                <a:gd name="T23" fmla="*/ 42 h 141"/>
                <a:gd name="T24" fmla="*/ 95 w 231"/>
                <a:gd name="T25" fmla="*/ 0 h 141"/>
                <a:gd name="T26" fmla="*/ 93 w 231"/>
                <a:gd name="T27" fmla="*/ 1 h 141"/>
                <a:gd name="T28" fmla="*/ 85 w 231"/>
                <a:gd name="T29" fmla="*/ 2 h 141"/>
                <a:gd name="T30" fmla="*/ 53 w 231"/>
                <a:gd name="T31" fmla="*/ 29 h 141"/>
                <a:gd name="T32" fmla="*/ 2 w 231"/>
                <a:gd name="T33" fmla="*/ 135 h 141"/>
                <a:gd name="T34" fmla="*/ 0 w 231"/>
                <a:gd name="T35" fmla="*/ 137 h 141"/>
                <a:gd name="T36" fmla="*/ 2 w 231"/>
                <a:gd name="T37" fmla="*/ 141 h 141"/>
                <a:gd name="T38" fmla="*/ 4 w 231"/>
                <a:gd name="T39" fmla="*/ 138 h 141"/>
                <a:gd name="T40" fmla="*/ 56 w 231"/>
                <a:gd name="T41" fmla="*/ 32 h 141"/>
                <a:gd name="T42" fmla="*/ 87 w 231"/>
                <a:gd name="T43" fmla="*/ 6 h 141"/>
                <a:gd name="T44" fmla="*/ 99 w 231"/>
                <a:gd name="T45" fmla="*/ 4 h 141"/>
                <a:gd name="T46" fmla="*/ 119 w 231"/>
                <a:gd name="T47" fmla="*/ 10 h 141"/>
                <a:gd name="T48" fmla="*/ 95 w 231"/>
                <a:gd name="T4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1" h="141">
                  <a:moveTo>
                    <a:pt x="138" y="42"/>
                  </a:moveTo>
                  <a:cubicBezTo>
                    <a:pt x="145" y="50"/>
                    <a:pt x="156" y="52"/>
                    <a:pt x="167" y="52"/>
                  </a:cubicBezTo>
                  <a:cubicBezTo>
                    <a:pt x="173" y="52"/>
                    <a:pt x="178" y="51"/>
                    <a:pt x="183" y="51"/>
                  </a:cubicBezTo>
                  <a:cubicBezTo>
                    <a:pt x="191" y="50"/>
                    <a:pt x="199" y="48"/>
                    <a:pt x="206" y="48"/>
                  </a:cubicBezTo>
                  <a:cubicBezTo>
                    <a:pt x="215" y="48"/>
                    <a:pt x="224" y="50"/>
                    <a:pt x="231" y="56"/>
                  </a:cubicBezTo>
                  <a:cubicBezTo>
                    <a:pt x="230" y="55"/>
                    <a:pt x="229" y="54"/>
                    <a:pt x="228" y="53"/>
                  </a:cubicBezTo>
                  <a:cubicBezTo>
                    <a:pt x="221" y="47"/>
                    <a:pt x="213" y="45"/>
                    <a:pt x="204" y="45"/>
                  </a:cubicBezTo>
                  <a:cubicBezTo>
                    <a:pt x="204" y="45"/>
                    <a:pt x="203" y="45"/>
                    <a:pt x="203" y="45"/>
                  </a:cubicBezTo>
                  <a:cubicBezTo>
                    <a:pt x="196" y="45"/>
                    <a:pt x="188" y="46"/>
                    <a:pt x="181" y="47"/>
                  </a:cubicBezTo>
                  <a:cubicBezTo>
                    <a:pt x="177" y="48"/>
                    <a:pt x="173" y="48"/>
                    <a:pt x="169" y="49"/>
                  </a:cubicBezTo>
                  <a:cubicBezTo>
                    <a:pt x="168" y="49"/>
                    <a:pt x="166" y="49"/>
                    <a:pt x="164" y="49"/>
                  </a:cubicBezTo>
                  <a:cubicBezTo>
                    <a:pt x="154" y="49"/>
                    <a:pt x="145" y="47"/>
                    <a:pt x="138" y="42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3" y="1"/>
                  </a:cubicBezTo>
                  <a:cubicBezTo>
                    <a:pt x="90" y="1"/>
                    <a:pt x="87" y="1"/>
                    <a:pt x="85" y="2"/>
                  </a:cubicBezTo>
                  <a:cubicBezTo>
                    <a:pt x="72" y="7"/>
                    <a:pt x="61" y="17"/>
                    <a:pt x="53" y="29"/>
                  </a:cubicBezTo>
                  <a:cubicBezTo>
                    <a:pt x="31" y="61"/>
                    <a:pt x="26" y="104"/>
                    <a:pt x="2" y="135"/>
                  </a:cubicBezTo>
                  <a:cubicBezTo>
                    <a:pt x="1" y="136"/>
                    <a:pt x="1" y="136"/>
                    <a:pt x="0" y="137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28" y="108"/>
                    <a:pt x="34" y="65"/>
                    <a:pt x="56" y="32"/>
                  </a:cubicBezTo>
                  <a:cubicBezTo>
                    <a:pt x="64" y="20"/>
                    <a:pt x="74" y="10"/>
                    <a:pt x="87" y="6"/>
                  </a:cubicBezTo>
                  <a:cubicBezTo>
                    <a:pt x="91" y="4"/>
                    <a:pt x="95" y="4"/>
                    <a:pt x="99" y="4"/>
                  </a:cubicBezTo>
                  <a:cubicBezTo>
                    <a:pt x="106" y="4"/>
                    <a:pt x="113" y="6"/>
                    <a:pt x="119" y="10"/>
                  </a:cubicBezTo>
                  <a:cubicBezTo>
                    <a:pt x="113" y="4"/>
                    <a:pt x="104" y="0"/>
                    <a:pt x="95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şļîḓe"/>
            <p:cNvSpPr/>
            <p:nvPr/>
          </p:nvSpPr>
          <p:spPr bwMode="auto">
            <a:xfrm>
              <a:off x="4419601" y="1801813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0 w 1"/>
                <a:gd name="T5" fmla="*/ 3 h 3"/>
                <a:gd name="T6" fmla="*/ 1 w 1"/>
                <a:gd name="T7" fmla="*/ 0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iṡ1iḑê"/>
            <p:cNvSpPr/>
            <p:nvPr/>
          </p:nvSpPr>
          <p:spPr bwMode="auto">
            <a:xfrm>
              <a:off x="4378326" y="1787525"/>
              <a:ext cx="41275" cy="19050"/>
            </a:xfrm>
            <a:custGeom>
              <a:avLst/>
              <a:gdLst>
                <a:gd name="T0" fmla="*/ 0 w 30"/>
                <a:gd name="T1" fmla="*/ 0 h 14"/>
                <a:gd name="T2" fmla="*/ 30 w 30"/>
                <a:gd name="T3" fmla="*/ 14 h 14"/>
                <a:gd name="T4" fmla="*/ 30 w 30"/>
                <a:gd name="T5" fmla="*/ 11 h 14"/>
                <a:gd name="T6" fmla="*/ 0 w 30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4">
                  <a:moveTo>
                    <a:pt x="0" y="0"/>
                  </a:moveTo>
                  <a:cubicBezTo>
                    <a:pt x="8" y="8"/>
                    <a:pt x="18" y="12"/>
                    <a:pt x="30" y="14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19" y="10"/>
                    <a:pt x="8" y="7"/>
                    <a:pt x="0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ïṩ1ïḓè"/>
            <p:cNvSpPr/>
            <p:nvPr/>
          </p:nvSpPr>
          <p:spPr bwMode="auto">
            <a:xfrm>
              <a:off x="3941763" y="1447800"/>
              <a:ext cx="554038" cy="400050"/>
            </a:xfrm>
            <a:custGeom>
              <a:avLst/>
              <a:gdLst>
                <a:gd name="T0" fmla="*/ 127 w 395"/>
                <a:gd name="T1" fmla="*/ 23 h 287"/>
                <a:gd name="T2" fmla="*/ 40 w 395"/>
                <a:gd name="T3" fmla="*/ 78 h 287"/>
                <a:gd name="T4" fmla="*/ 2 w 395"/>
                <a:gd name="T5" fmla="*/ 173 h 287"/>
                <a:gd name="T6" fmla="*/ 11 w 395"/>
                <a:gd name="T7" fmla="*/ 204 h 287"/>
                <a:gd name="T8" fmla="*/ 26 w 395"/>
                <a:gd name="T9" fmla="*/ 229 h 287"/>
                <a:gd name="T10" fmla="*/ 25 w 395"/>
                <a:gd name="T11" fmla="*/ 262 h 287"/>
                <a:gd name="T12" fmla="*/ 44 w 395"/>
                <a:gd name="T13" fmla="*/ 284 h 287"/>
                <a:gd name="T14" fmla="*/ 53 w 395"/>
                <a:gd name="T15" fmla="*/ 276 h 287"/>
                <a:gd name="T16" fmla="*/ 105 w 395"/>
                <a:gd name="T17" fmla="*/ 170 h 287"/>
                <a:gd name="T18" fmla="*/ 137 w 395"/>
                <a:gd name="T19" fmla="*/ 143 h 287"/>
                <a:gd name="T20" fmla="*/ 174 w 395"/>
                <a:gd name="T21" fmla="*/ 154 h 287"/>
                <a:gd name="T22" fmla="*/ 186 w 395"/>
                <a:gd name="T23" fmla="*/ 178 h 287"/>
                <a:gd name="T24" fmla="*/ 233 w 395"/>
                <a:gd name="T25" fmla="*/ 188 h 287"/>
                <a:gd name="T26" fmla="*/ 281 w 395"/>
                <a:gd name="T27" fmla="*/ 194 h 287"/>
                <a:gd name="T28" fmla="*/ 305 w 395"/>
                <a:gd name="T29" fmla="*/ 237 h 287"/>
                <a:gd name="T30" fmla="*/ 360 w 395"/>
                <a:gd name="T31" fmla="*/ 256 h 287"/>
                <a:gd name="T32" fmla="*/ 361 w 395"/>
                <a:gd name="T33" fmla="*/ 198 h 287"/>
                <a:gd name="T34" fmla="*/ 387 w 395"/>
                <a:gd name="T35" fmla="*/ 144 h 287"/>
                <a:gd name="T36" fmla="*/ 395 w 395"/>
                <a:gd name="T37" fmla="*/ 105 h 287"/>
                <a:gd name="T38" fmla="*/ 375 w 395"/>
                <a:gd name="T39" fmla="*/ 72 h 287"/>
                <a:gd name="T40" fmla="*/ 354 w 395"/>
                <a:gd name="T41" fmla="*/ 64 h 287"/>
                <a:gd name="T42" fmla="*/ 311 w 395"/>
                <a:gd name="T43" fmla="*/ 23 h 287"/>
                <a:gd name="T44" fmla="*/ 250 w 395"/>
                <a:gd name="T45" fmla="*/ 12 h 287"/>
                <a:gd name="T46" fmla="*/ 127 w 395"/>
                <a:gd name="T47" fmla="*/ 2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5" h="287">
                  <a:moveTo>
                    <a:pt x="127" y="23"/>
                  </a:moveTo>
                  <a:cubicBezTo>
                    <a:pt x="95" y="36"/>
                    <a:pt x="64" y="53"/>
                    <a:pt x="40" y="78"/>
                  </a:cubicBezTo>
                  <a:cubicBezTo>
                    <a:pt x="16" y="103"/>
                    <a:pt x="0" y="138"/>
                    <a:pt x="2" y="173"/>
                  </a:cubicBezTo>
                  <a:cubicBezTo>
                    <a:pt x="2" y="184"/>
                    <a:pt x="5" y="194"/>
                    <a:pt x="11" y="204"/>
                  </a:cubicBezTo>
                  <a:cubicBezTo>
                    <a:pt x="16" y="212"/>
                    <a:pt x="23" y="219"/>
                    <a:pt x="26" y="229"/>
                  </a:cubicBezTo>
                  <a:cubicBezTo>
                    <a:pt x="29" y="239"/>
                    <a:pt x="25" y="251"/>
                    <a:pt x="25" y="262"/>
                  </a:cubicBezTo>
                  <a:cubicBezTo>
                    <a:pt x="25" y="273"/>
                    <a:pt x="33" y="287"/>
                    <a:pt x="44" y="284"/>
                  </a:cubicBezTo>
                  <a:cubicBezTo>
                    <a:pt x="48" y="282"/>
                    <a:pt x="51" y="280"/>
                    <a:pt x="53" y="276"/>
                  </a:cubicBezTo>
                  <a:cubicBezTo>
                    <a:pt x="78" y="245"/>
                    <a:pt x="83" y="203"/>
                    <a:pt x="105" y="170"/>
                  </a:cubicBezTo>
                  <a:cubicBezTo>
                    <a:pt x="113" y="158"/>
                    <a:pt x="124" y="148"/>
                    <a:pt x="137" y="143"/>
                  </a:cubicBezTo>
                  <a:cubicBezTo>
                    <a:pt x="150" y="139"/>
                    <a:pt x="166" y="142"/>
                    <a:pt x="174" y="154"/>
                  </a:cubicBezTo>
                  <a:cubicBezTo>
                    <a:pt x="179" y="161"/>
                    <a:pt x="181" y="171"/>
                    <a:pt x="186" y="178"/>
                  </a:cubicBezTo>
                  <a:cubicBezTo>
                    <a:pt x="196" y="191"/>
                    <a:pt x="216" y="191"/>
                    <a:pt x="233" y="188"/>
                  </a:cubicBezTo>
                  <a:cubicBezTo>
                    <a:pt x="249" y="186"/>
                    <a:pt x="268" y="183"/>
                    <a:pt x="281" y="194"/>
                  </a:cubicBezTo>
                  <a:cubicBezTo>
                    <a:pt x="294" y="205"/>
                    <a:pt x="295" y="224"/>
                    <a:pt x="305" y="237"/>
                  </a:cubicBezTo>
                  <a:cubicBezTo>
                    <a:pt x="318" y="253"/>
                    <a:pt x="340" y="255"/>
                    <a:pt x="360" y="256"/>
                  </a:cubicBezTo>
                  <a:cubicBezTo>
                    <a:pt x="352" y="238"/>
                    <a:pt x="355" y="216"/>
                    <a:pt x="361" y="198"/>
                  </a:cubicBezTo>
                  <a:cubicBezTo>
                    <a:pt x="368" y="179"/>
                    <a:pt x="379" y="163"/>
                    <a:pt x="387" y="144"/>
                  </a:cubicBezTo>
                  <a:cubicBezTo>
                    <a:pt x="393" y="132"/>
                    <a:pt x="395" y="119"/>
                    <a:pt x="395" y="105"/>
                  </a:cubicBezTo>
                  <a:cubicBezTo>
                    <a:pt x="394" y="92"/>
                    <a:pt x="387" y="78"/>
                    <a:pt x="375" y="72"/>
                  </a:cubicBezTo>
                  <a:cubicBezTo>
                    <a:pt x="368" y="69"/>
                    <a:pt x="360" y="68"/>
                    <a:pt x="354" y="64"/>
                  </a:cubicBezTo>
                  <a:cubicBezTo>
                    <a:pt x="335" y="51"/>
                    <a:pt x="336" y="30"/>
                    <a:pt x="311" y="23"/>
                  </a:cubicBezTo>
                  <a:cubicBezTo>
                    <a:pt x="291" y="17"/>
                    <a:pt x="270" y="18"/>
                    <a:pt x="250" y="12"/>
                  </a:cubicBezTo>
                  <a:cubicBezTo>
                    <a:pt x="206" y="0"/>
                    <a:pt x="169" y="7"/>
                    <a:pt x="127" y="23"/>
                  </a:cubicBezTo>
                </a:path>
              </a:pathLst>
            </a:custGeom>
            <a:solidFill>
              <a:srgbClr val="58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śļîḋe"/>
            <p:cNvSpPr/>
            <p:nvPr/>
          </p:nvSpPr>
          <p:spPr bwMode="auto">
            <a:xfrm>
              <a:off x="3438526" y="3292475"/>
              <a:ext cx="4763" cy="6350"/>
            </a:xfrm>
            <a:custGeom>
              <a:avLst/>
              <a:gdLst>
                <a:gd name="T0" fmla="*/ 3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3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ïślíḋe"/>
            <p:cNvSpPr/>
            <p:nvPr/>
          </p:nvSpPr>
          <p:spPr bwMode="auto">
            <a:xfrm>
              <a:off x="3443288" y="3263900"/>
              <a:ext cx="41275" cy="34925"/>
            </a:xfrm>
            <a:custGeom>
              <a:avLst/>
              <a:gdLst>
                <a:gd name="T0" fmla="*/ 30 w 30"/>
                <a:gd name="T1" fmla="*/ 0 h 25"/>
                <a:gd name="T2" fmla="*/ 21 w 30"/>
                <a:gd name="T3" fmla="*/ 2 h 25"/>
                <a:gd name="T4" fmla="*/ 0 w 30"/>
                <a:gd name="T5" fmla="*/ 20 h 25"/>
                <a:gd name="T6" fmla="*/ 0 w 30"/>
                <a:gd name="T7" fmla="*/ 25 h 25"/>
                <a:gd name="T8" fmla="*/ 0 w 30"/>
                <a:gd name="T9" fmla="*/ 25 h 25"/>
                <a:gd name="T10" fmla="*/ 0 w 30"/>
                <a:gd name="T11" fmla="*/ 25 h 25"/>
                <a:gd name="T12" fmla="*/ 30 w 3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5">
                  <a:moveTo>
                    <a:pt x="30" y="0"/>
                  </a:moveTo>
                  <a:cubicBezTo>
                    <a:pt x="27" y="1"/>
                    <a:pt x="24" y="1"/>
                    <a:pt x="21" y="2"/>
                  </a:cubicBezTo>
                  <a:cubicBezTo>
                    <a:pt x="14" y="9"/>
                    <a:pt x="5" y="16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5"/>
                    <a:pt x="19" y="10"/>
                    <a:pt x="30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ïśľíḋe"/>
            <p:cNvSpPr/>
            <p:nvPr/>
          </p:nvSpPr>
          <p:spPr bwMode="auto">
            <a:xfrm>
              <a:off x="3422651" y="3248025"/>
              <a:ext cx="69850" cy="47625"/>
            </a:xfrm>
            <a:custGeom>
              <a:avLst/>
              <a:gdLst>
                <a:gd name="T0" fmla="*/ 50 w 50"/>
                <a:gd name="T1" fmla="*/ 0 h 34"/>
                <a:gd name="T2" fmla="*/ 11 w 50"/>
                <a:gd name="T3" fmla="*/ 33 h 34"/>
                <a:gd name="T4" fmla="*/ 0 w 50"/>
                <a:gd name="T5" fmla="*/ 3 h 34"/>
                <a:gd name="T6" fmla="*/ 50 w 50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4">
                  <a:moveTo>
                    <a:pt x="50" y="0"/>
                  </a:moveTo>
                  <a:cubicBezTo>
                    <a:pt x="50" y="0"/>
                    <a:pt x="15" y="34"/>
                    <a:pt x="11" y="33"/>
                  </a:cubicBezTo>
                  <a:cubicBezTo>
                    <a:pt x="6" y="33"/>
                    <a:pt x="0" y="3"/>
                    <a:pt x="0" y="3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E1E7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íşlíḑé"/>
            <p:cNvSpPr/>
            <p:nvPr/>
          </p:nvSpPr>
          <p:spPr bwMode="auto">
            <a:xfrm>
              <a:off x="3362326" y="3284538"/>
              <a:ext cx="4763" cy="3175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îsļïḍé"/>
            <p:cNvSpPr/>
            <p:nvPr/>
          </p:nvSpPr>
          <p:spPr bwMode="auto">
            <a:xfrm>
              <a:off x="3363913" y="2711450"/>
              <a:ext cx="258763" cy="574675"/>
            </a:xfrm>
            <a:custGeom>
              <a:avLst/>
              <a:gdLst>
                <a:gd name="T0" fmla="*/ 178 w 185"/>
                <a:gd name="T1" fmla="*/ 0 h 411"/>
                <a:gd name="T2" fmla="*/ 12 w 185"/>
                <a:gd name="T3" fmla="*/ 80 h 411"/>
                <a:gd name="T4" fmla="*/ 0 w 185"/>
                <a:gd name="T5" fmla="*/ 410 h 411"/>
                <a:gd name="T6" fmla="*/ 2 w 185"/>
                <a:gd name="T7" fmla="*/ 411 h 411"/>
                <a:gd name="T8" fmla="*/ 46 w 185"/>
                <a:gd name="T9" fmla="*/ 402 h 411"/>
                <a:gd name="T10" fmla="*/ 42 w 185"/>
                <a:gd name="T11" fmla="*/ 386 h 411"/>
                <a:gd name="T12" fmla="*/ 60 w 185"/>
                <a:gd name="T13" fmla="*/ 385 h 411"/>
                <a:gd name="T14" fmla="*/ 62 w 185"/>
                <a:gd name="T15" fmla="*/ 363 h 411"/>
                <a:gd name="T16" fmla="*/ 160 w 185"/>
                <a:gd name="T17" fmla="*/ 368 h 411"/>
                <a:gd name="T18" fmla="*/ 178 w 185"/>
                <a:gd name="T19" fmla="*/ 392 h 411"/>
                <a:gd name="T20" fmla="*/ 182 w 185"/>
                <a:gd name="T21" fmla="*/ 394 h 411"/>
                <a:gd name="T22" fmla="*/ 171 w 185"/>
                <a:gd name="T23" fmla="*/ 296 h 411"/>
                <a:gd name="T24" fmla="*/ 171 w 185"/>
                <a:gd name="T25" fmla="*/ 227 h 411"/>
                <a:gd name="T26" fmla="*/ 173 w 185"/>
                <a:gd name="T27" fmla="*/ 101 h 411"/>
                <a:gd name="T28" fmla="*/ 178 w 185"/>
                <a:gd name="T2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" h="411">
                  <a:moveTo>
                    <a:pt x="178" y="0"/>
                  </a:move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0" y="377"/>
                    <a:pt x="0" y="410"/>
                  </a:cubicBezTo>
                  <a:cubicBezTo>
                    <a:pt x="2" y="411"/>
                    <a:pt x="2" y="411"/>
                    <a:pt x="2" y="411"/>
                  </a:cubicBezTo>
                  <a:cubicBezTo>
                    <a:pt x="9" y="410"/>
                    <a:pt x="25" y="406"/>
                    <a:pt x="46" y="402"/>
                  </a:cubicBezTo>
                  <a:cubicBezTo>
                    <a:pt x="44" y="394"/>
                    <a:pt x="42" y="386"/>
                    <a:pt x="42" y="386"/>
                  </a:cubicBezTo>
                  <a:cubicBezTo>
                    <a:pt x="60" y="385"/>
                    <a:pt x="60" y="385"/>
                    <a:pt x="60" y="385"/>
                  </a:cubicBezTo>
                  <a:cubicBezTo>
                    <a:pt x="62" y="363"/>
                    <a:pt x="62" y="363"/>
                    <a:pt x="62" y="363"/>
                  </a:cubicBezTo>
                  <a:cubicBezTo>
                    <a:pt x="160" y="368"/>
                    <a:pt x="160" y="368"/>
                    <a:pt x="160" y="368"/>
                  </a:cubicBezTo>
                  <a:cubicBezTo>
                    <a:pt x="178" y="392"/>
                    <a:pt x="178" y="392"/>
                    <a:pt x="178" y="392"/>
                  </a:cubicBezTo>
                  <a:cubicBezTo>
                    <a:pt x="180" y="393"/>
                    <a:pt x="181" y="393"/>
                    <a:pt x="182" y="394"/>
                  </a:cubicBezTo>
                  <a:cubicBezTo>
                    <a:pt x="182" y="394"/>
                    <a:pt x="169" y="311"/>
                    <a:pt x="171" y="296"/>
                  </a:cubicBezTo>
                  <a:cubicBezTo>
                    <a:pt x="173" y="280"/>
                    <a:pt x="171" y="227"/>
                    <a:pt x="171" y="227"/>
                  </a:cubicBezTo>
                  <a:cubicBezTo>
                    <a:pt x="171" y="227"/>
                    <a:pt x="162" y="129"/>
                    <a:pt x="173" y="101"/>
                  </a:cubicBezTo>
                  <a:cubicBezTo>
                    <a:pt x="185" y="74"/>
                    <a:pt x="178" y="0"/>
                    <a:pt x="178" y="0"/>
                  </a:cubicBezTo>
                </a:path>
              </a:pathLst>
            </a:custGeom>
            <a:solidFill>
              <a:srgbClr val="5C5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šlïḑè"/>
            <p:cNvSpPr/>
            <p:nvPr/>
          </p:nvSpPr>
          <p:spPr bwMode="auto">
            <a:xfrm>
              <a:off x="3448051" y="3219450"/>
              <a:ext cx="165100" cy="44450"/>
            </a:xfrm>
            <a:custGeom>
              <a:avLst/>
              <a:gdLst>
                <a:gd name="T0" fmla="*/ 2 w 118"/>
                <a:gd name="T1" fmla="*/ 0 h 32"/>
                <a:gd name="T2" fmla="*/ 0 w 118"/>
                <a:gd name="T3" fmla="*/ 22 h 32"/>
                <a:gd name="T4" fmla="*/ 32 w 118"/>
                <a:gd name="T5" fmla="*/ 20 h 32"/>
                <a:gd name="T6" fmla="*/ 28 w 118"/>
                <a:gd name="T7" fmla="*/ 24 h 32"/>
                <a:gd name="T8" fmla="*/ 35 w 118"/>
                <a:gd name="T9" fmla="*/ 23 h 32"/>
                <a:gd name="T10" fmla="*/ 26 w 118"/>
                <a:gd name="T11" fmla="*/ 32 h 32"/>
                <a:gd name="T12" fmla="*/ 92 w 118"/>
                <a:gd name="T13" fmla="*/ 26 h 32"/>
                <a:gd name="T14" fmla="*/ 118 w 118"/>
                <a:gd name="T15" fmla="*/ 29 h 32"/>
                <a:gd name="T16" fmla="*/ 100 w 118"/>
                <a:gd name="T17" fmla="*/ 5 h 32"/>
                <a:gd name="T18" fmla="*/ 2 w 118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32">
                  <a:moveTo>
                    <a:pt x="2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0" y="21"/>
                    <a:pt x="28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1" y="27"/>
                    <a:pt x="26" y="32"/>
                  </a:cubicBezTo>
                  <a:cubicBezTo>
                    <a:pt x="49" y="29"/>
                    <a:pt x="73" y="26"/>
                    <a:pt x="92" y="26"/>
                  </a:cubicBezTo>
                  <a:cubicBezTo>
                    <a:pt x="102" y="26"/>
                    <a:pt x="111" y="27"/>
                    <a:pt x="118" y="29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îśḷíďè"/>
            <p:cNvSpPr/>
            <p:nvPr/>
          </p:nvSpPr>
          <p:spPr bwMode="auto">
            <a:xfrm>
              <a:off x="3471863" y="3251200"/>
              <a:ext cx="25400" cy="15875"/>
            </a:xfrm>
            <a:custGeom>
              <a:avLst/>
              <a:gdLst>
                <a:gd name="T0" fmla="*/ 18 w 18"/>
                <a:gd name="T1" fmla="*/ 0 h 11"/>
                <a:gd name="T2" fmla="*/ 11 w 18"/>
                <a:gd name="T3" fmla="*/ 1 h 11"/>
                <a:gd name="T4" fmla="*/ 0 w 18"/>
                <a:gd name="T5" fmla="*/ 11 h 11"/>
                <a:gd name="T6" fmla="*/ 9 w 18"/>
                <a:gd name="T7" fmla="*/ 9 h 11"/>
                <a:gd name="T8" fmla="*/ 18 w 1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8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8" y="3"/>
                    <a:pt x="4" y="7"/>
                    <a:pt x="0" y="11"/>
                  </a:cubicBezTo>
                  <a:cubicBezTo>
                    <a:pt x="3" y="10"/>
                    <a:pt x="6" y="10"/>
                    <a:pt x="9" y="9"/>
                  </a:cubicBezTo>
                  <a:cubicBezTo>
                    <a:pt x="14" y="4"/>
                    <a:pt x="18" y="0"/>
                    <a:pt x="18" y="0"/>
                  </a:cubicBezTo>
                </a:path>
              </a:pathLst>
            </a:custGeom>
            <a:solidFill>
              <a:srgbClr val="C1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ïṣ1ïḍè"/>
            <p:cNvSpPr/>
            <p:nvPr/>
          </p:nvSpPr>
          <p:spPr bwMode="auto">
            <a:xfrm>
              <a:off x="3422651" y="3248025"/>
              <a:ext cx="69850" cy="25400"/>
            </a:xfrm>
            <a:custGeom>
              <a:avLst/>
              <a:gdLst>
                <a:gd name="T0" fmla="*/ 50 w 50"/>
                <a:gd name="T1" fmla="*/ 0 h 19"/>
                <a:gd name="T2" fmla="*/ 18 w 50"/>
                <a:gd name="T3" fmla="*/ 2 h 19"/>
                <a:gd name="T4" fmla="*/ 0 w 50"/>
                <a:gd name="T5" fmla="*/ 3 h 19"/>
                <a:gd name="T6" fmla="*/ 4 w 50"/>
                <a:gd name="T7" fmla="*/ 19 h 19"/>
                <a:gd name="T8" fmla="*/ 35 w 50"/>
                <a:gd name="T9" fmla="*/ 14 h 19"/>
                <a:gd name="T10" fmla="*/ 46 w 50"/>
                <a:gd name="T11" fmla="*/ 4 h 19"/>
                <a:gd name="T12" fmla="*/ 50 w 50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11"/>
                    <a:pt x="4" y="19"/>
                  </a:cubicBezTo>
                  <a:cubicBezTo>
                    <a:pt x="14" y="17"/>
                    <a:pt x="24" y="15"/>
                    <a:pt x="35" y="14"/>
                  </a:cubicBezTo>
                  <a:cubicBezTo>
                    <a:pt x="39" y="10"/>
                    <a:pt x="43" y="6"/>
                    <a:pt x="46" y="4"/>
                  </a:cubicBezTo>
                  <a:cubicBezTo>
                    <a:pt x="48" y="1"/>
                    <a:pt x="50" y="0"/>
                    <a:pt x="50" y="0"/>
                  </a:cubicBezTo>
                </a:path>
              </a:pathLst>
            </a:custGeom>
            <a:solidFill>
              <a:srgbClr val="CAC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íṣ1ïḑê"/>
            <p:cNvSpPr/>
            <p:nvPr/>
          </p:nvSpPr>
          <p:spPr bwMode="auto">
            <a:xfrm>
              <a:off x="3359151" y="2708275"/>
              <a:ext cx="258763" cy="574675"/>
            </a:xfrm>
            <a:custGeom>
              <a:avLst/>
              <a:gdLst>
                <a:gd name="T0" fmla="*/ 0 w 185"/>
                <a:gd name="T1" fmla="*/ 411 h 411"/>
                <a:gd name="T2" fmla="*/ 183 w 185"/>
                <a:gd name="T3" fmla="*/ 393 h 411"/>
                <a:gd name="T4" fmla="*/ 172 w 185"/>
                <a:gd name="T5" fmla="*/ 295 h 411"/>
                <a:gd name="T6" fmla="*/ 171 w 185"/>
                <a:gd name="T7" fmla="*/ 227 h 411"/>
                <a:gd name="T8" fmla="*/ 174 w 185"/>
                <a:gd name="T9" fmla="*/ 101 h 411"/>
                <a:gd name="T10" fmla="*/ 179 w 185"/>
                <a:gd name="T11" fmla="*/ 0 h 411"/>
                <a:gd name="T12" fmla="*/ 12 w 185"/>
                <a:gd name="T13" fmla="*/ 80 h 411"/>
                <a:gd name="T14" fmla="*/ 0 w 185"/>
                <a:gd name="T15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5" h="411">
                  <a:moveTo>
                    <a:pt x="0" y="411"/>
                  </a:moveTo>
                  <a:cubicBezTo>
                    <a:pt x="0" y="411"/>
                    <a:pt x="146" y="378"/>
                    <a:pt x="183" y="393"/>
                  </a:cubicBezTo>
                  <a:cubicBezTo>
                    <a:pt x="183" y="393"/>
                    <a:pt x="170" y="310"/>
                    <a:pt x="172" y="295"/>
                  </a:cubicBezTo>
                  <a:cubicBezTo>
                    <a:pt x="174" y="280"/>
                    <a:pt x="171" y="227"/>
                    <a:pt x="171" y="227"/>
                  </a:cubicBezTo>
                  <a:cubicBezTo>
                    <a:pt x="171" y="227"/>
                    <a:pt x="163" y="129"/>
                    <a:pt x="174" y="101"/>
                  </a:cubicBezTo>
                  <a:cubicBezTo>
                    <a:pt x="185" y="73"/>
                    <a:pt x="179" y="0"/>
                    <a:pt x="179" y="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0" y="389"/>
                    <a:pt x="0" y="411"/>
                  </a:cubicBezTo>
                  <a:close/>
                </a:path>
              </a:pathLst>
            </a:custGeom>
            <a:solidFill>
              <a:srgbClr val="6764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iSḷiďe"/>
            <p:cNvSpPr/>
            <p:nvPr/>
          </p:nvSpPr>
          <p:spPr bwMode="auto">
            <a:xfrm>
              <a:off x="4437063" y="1574800"/>
              <a:ext cx="60325" cy="206375"/>
            </a:xfrm>
            <a:custGeom>
              <a:avLst/>
              <a:gdLst>
                <a:gd name="T0" fmla="*/ 39 w 43"/>
                <a:gd name="T1" fmla="*/ 0 h 148"/>
                <a:gd name="T2" fmla="*/ 39 w 43"/>
                <a:gd name="T3" fmla="*/ 1 h 148"/>
                <a:gd name="T4" fmla="*/ 39 w 43"/>
                <a:gd name="T5" fmla="*/ 3 h 148"/>
                <a:gd name="T6" fmla="*/ 41 w 43"/>
                <a:gd name="T7" fmla="*/ 14 h 148"/>
                <a:gd name="T8" fmla="*/ 33 w 43"/>
                <a:gd name="T9" fmla="*/ 53 h 148"/>
                <a:gd name="T10" fmla="*/ 7 w 43"/>
                <a:gd name="T11" fmla="*/ 107 h 148"/>
                <a:gd name="T12" fmla="*/ 1 w 43"/>
                <a:gd name="T13" fmla="*/ 144 h 148"/>
                <a:gd name="T14" fmla="*/ 2 w 43"/>
                <a:gd name="T15" fmla="*/ 148 h 148"/>
                <a:gd name="T16" fmla="*/ 9 w 43"/>
                <a:gd name="T17" fmla="*/ 107 h 148"/>
                <a:gd name="T18" fmla="*/ 34 w 43"/>
                <a:gd name="T19" fmla="*/ 53 h 148"/>
                <a:gd name="T20" fmla="*/ 42 w 43"/>
                <a:gd name="T21" fmla="*/ 14 h 148"/>
                <a:gd name="T22" fmla="*/ 39 w 43"/>
                <a:gd name="T2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148">
                  <a:moveTo>
                    <a:pt x="39" y="0"/>
                  </a:move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9" y="2"/>
                    <a:pt x="39" y="3"/>
                  </a:cubicBezTo>
                  <a:cubicBezTo>
                    <a:pt x="40" y="7"/>
                    <a:pt x="40" y="11"/>
                    <a:pt x="41" y="14"/>
                  </a:cubicBezTo>
                  <a:cubicBezTo>
                    <a:pt x="41" y="28"/>
                    <a:pt x="39" y="41"/>
                    <a:pt x="33" y="53"/>
                  </a:cubicBezTo>
                  <a:cubicBezTo>
                    <a:pt x="25" y="72"/>
                    <a:pt x="14" y="88"/>
                    <a:pt x="7" y="107"/>
                  </a:cubicBezTo>
                  <a:cubicBezTo>
                    <a:pt x="3" y="119"/>
                    <a:pt x="0" y="132"/>
                    <a:pt x="1" y="144"/>
                  </a:cubicBezTo>
                  <a:cubicBezTo>
                    <a:pt x="1" y="146"/>
                    <a:pt x="2" y="147"/>
                    <a:pt x="2" y="148"/>
                  </a:cubicBezTo>
                  <a:cubicBezTo>
                    <a:pt x="1" y="134"/>
                    <a:pt x="3" y="120"/>
                    <a:pt x="9" y="107"/>
                  </a:cubicBezTo>
                  <a:cubicBezTo>
                    <a:pt x="16" y="88"/>
                    <a:pt x="26" y="71"/>
                    <a:pt x="34" y="53"/>
                  </a:cubicBezTo>
                  <a:cubicBezTo>
                    <a:pt x="40" y="41"/>
                    <a:pt x="43" y="28"/>
                    <a:pt x="42" y="14"/>
                  </a:cubicBezTo>
                  <a:cubicBezTo>
                    <a:pt x="42" y="9"/>
                    <a:pt x="40" y="4"/>
                    <a:pt x="39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Sḻîďè"/>
            <p:cNvSpPr/>
            <p:nvPr/>
          </p:nvSpPr>
          <p:spPr bwMode="auto">
            <a:xfrm>
              <a:off x="4432301" y="1577975"/>
              <a:ext cx="63500" cy="198438"/>
            </a:xfrm>
            <a:custGeom>
              <a:avLst/>
              <a:gdLst>
                <a:gd name="T0" fmla="*/ 43 w 45"/>
                <a:gd name="T1" fmla="*/ 0 h 141"/>
                <a:gd name="T2" fmla="*/ 35 w 45"/>
                <a:gd name="T3" fmla="*/ 37 h 141"/>
                <a:gd name="T4" fmla="*/ 9 w 45"/>
                <a:gd name="T5" fmla="*/ 90 h 141"/>
                <a:gd name="T6" fmla="*/ 5 w 45"/>
                <a:gd name="T7" fmla="*/ 141 h 141"/>
                <a:gd name="T8" fmla="*/ 11 w 45"/>
                <a:gd name="T9" fmla="*/ 104 h 141"/>
                <a:gd name="T10" fmla="*/ 37 w 45"/>
                <a:gd name="T11" fmla="*/ 50 h 141"/>
                <a:gd name="T12" fmla="*/ 45 w 45"/>
                <a:gd name="T13" fmla="*/ 11 h 141"/>
                <a:gd name="T14" fmla="*/ 43 w 45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41">
                  <a:moveTo>
                    <a:pt x="43" y="0"/>
                  </a:moveTo>
                  <a:cubicBezTo>
                    <a:pt x="43" y="13"/>
                    <a:pt x="40" y="25"/>
                    <a:pt x="35" y="37"/>
                  </a:cubicBezTo>
                  <a:cubicBezTo>
                    <a:pt x="27" y="55"/>
                    <a:pt x="16" y="72"/>
                    <a:pt x="9" y="90"/>
                  </a:cubicBezTo>
                  <a:cubicBezTo>
                    <a:pt x="3" y="106"/>
                    <a:pt x="0" y="125"/>
                    <a:pt x="5" y="141"/>
                  </a:cubicBezTo>
                  <a:cubicBezTo>
                    <a:pt x="4" y="129"/>
                    <a:pt x="7" y="116"/>
                    <a:pt x="11" y="104"/>
                  </a:cubicBezTo>
                  <a:cubicBezTo>
                    <a:pt x="18" y="85"/>
                    <a:pt x="29" y="69"/>
                    <a:pt x="37" y="50"/>
                  </a:cubicBezTo>
                  <a:cubicBezTo>
                    <a:pt x="43" y="38"/>
                    <a:pt x="45" y="25"/>
                    <a:pt x="45" y="11"/>
                  </a:cubicBezTo>
                  <a:cubicBezTo>
                    <a:pt x="44" y="8"/>
                    <a:pt x="44" y="4"/>
                    <a:pt x="43" y="0"/>
                  </a:cubicBezTo>
                </a:path>
              </a:pathLst>
            </a:custGeom>
            <a:solidFill>
              <a:srgbClr val="4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išḷiḓe"/>
            <p:cNvSpPr/>
            <p:nvPr/>
          </p:nvSpPr>
          <p:spPr bwMode="auto">
            <a:xfrm>
              <a:off x="4000501" y="1785938"/>
              <a:ext cx="447675" cy="58738"/>
            </a:xfrm>
            <a:custGeom>
              <a:avLst/>
              <a:gdLst>
                <a:gd name="T0" fmla="*/ 11 w 319"/>
                <a:gd name="T1" fmla="*/ 35 h 42"/>
                <a:gd name="T2" fmla="*/ 2 w 319"/>
                <a:gd name="T3" fmla="*/ 42 h 42"/>
                <a:gd name="T4" fmla="*/ 0 w 319"/>
                <a:gd name="T5" fmla="*/ 42 h 42"/>
                <a:gd name="T6" fmla="*/ 3 w 319"/>
                <a:gd name="T7" fmla="*/ 42 h 42"/>
                <a:gd name="T8" fmla="*/ 11 w 319"/>
                <a:gd name="T9" fmla="*/ 36 h 42"/>
                <a:gd name="T10" fmla="*/ 11 w 319"/>
                <a:gd name="T11" fmla="*/ 35 h 42"/>
                <a:gd name="T12" fmla="*/ 314 w 319"/>
                <a:gd name="T13" fmla="*/ 0 h 42"/>
                <a:gd name="T14" fmla="*/ 318 w 319"/>
                <a:gd name="T15" fmla="*/ 13 h 42"/>
                <a:gd name="T16" fmla="*/ 319 w 319"/>
                <a:gd name="T17" fmla="*/ 13 h 42"/>
                <a:gd name="T18" fmla="*/ 315 w 319"/>
                <a:gd name="T19" fmla="*/ 0 h 42"/>
                <a:gd name="T20" fmla="*/ 314 w 3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9" h="42">
                  <a:moveTo>
                    <a:pt x="11" y="35"/>
                  </a:moveTo>
                  <a:cubicBezTo>
                    <a:pt x="8" y="38"/>
                    <a:pt x="5" y="40"/>
                    <a:pt x="2" y="42"/>
                  </a:cubicBezTo>
                  <a:cubicBezTo>
                    <a:pt x="1" y="42"/>
                    <a:pt x="1" y="42"/>
                    <a:pt x="0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6" y="40"/>
                    <a:pt x="9" y="38"/>
                    <a:pt x="11" y="36"/>
                  </a:cubicBezTo>
                  <a:cubicBezTo>
                    <a:pt x="11" y="36"/>
                    <a:pt x="11" y="35"/>
                    <a:pt x="11" y="35"/>
                  </a:cubicBezTo>
                  <a:moveTo>
                    <a:pt x="314" y="0"/>
                  </a:moveTo>
                  <a:cubicBezTo>
                    <a:pt x="314" y="5"/>
                    <a:pt x="316" y="9"/>
                    <a:pt x="318" y="13"/>
                  </a:cubicBezTo>
                  <a:cubicBezTo>
                    <a:pt x="318" y="13"/>
                    <a:pt x="318" y="13"/>
                    <a:pt x="319" y="13"/>
                  </a:cubicBezTo>
                  <a:cubicBezTo>
                    <a:pt x="317" y="9"/>
                    <a:pt x="316" y="5"/>
                    <a:pt x="315" y="0"/>
                  </a:cubicBezTo>
                  <a:cubicBezTo>
                    <a:pt x="314" y="0"/>
                    <a:pt x="314" y="0"/>
                    <a:pt x="31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íš1ïḍê"/>
            <p:cNvSpPr/>
            <p:nvPr/>
          </p:nvSpPr>
          <p:spPr bwMode="auto">
            <a:xfrm>
              <a:off x="4016376" y="18335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D7A4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íṧḷíḍê"/>
            <p:cNvSpPr/>
            <p:nvPr/>
          </p:nvSpPr>
          <p:spPr bwMode="auto">
            <a:xfrm>
              <a:off x="4016376" y="1646238"/>
              <a:ext cx="285750" cy="188913"/>
            </a:xfrm>
            <a:custGeom>
              <a:avLst/>
              <a:gdLst>
                <a:gd name="T0" fmla="*/ 203 w 204"/>
                <a:gd name="T1" fmla="*/ 44 h 136"/>
                <a:gd name="T2" fmla="*/ 180 w 204"/>
                <a:gd name="T3" fmla="*/ 46 h 136"/>
                <a:gd name="T4" fmla="*/ 169 w 204"/>
                <a:gd name="T5" fmla="*/ 48 h 136"/>
                <a:gd name="T6" fmla="*/ 181 w 204"/>
                <a:gd name="T7" fmla="*/ 46 h 136"/>
                <a:gd name="T8" fmla="*/ 203 w 204"/>
                <a:gd name="T9" fmla="*/ 44 h 136"/>
                <a:gd name="T10" fmla="*/ 204 w 204"/>
                <a:gd name="T11" fmla="*/ 44 h 136"/>
                <a:gd name="T12" fmla="*/ 203 w 204"/>
                <a:gd name="T13" fmla="*/ 44 h 136"/>
                <a:gd name="T14" fmla="*/ 93 w 204"/>
                <a:gd name="T15" fmla="*/ 0 h 136"/>
                <a:gd name="T16" fmla="*/ 84 w 204"/>
                <a:gd name="T17" fmla="*/ 1 h 136"/>
                <a:gd name="T18" fmla="*/ 52 w 204"/>
                <a:gd name="T19" fmla="*/ 28 h 136"/>
                <a:gd name="T20" fmla="*/ 0 w 204"/>
                <a:gd name="T21" fmla="*/ 134 h 136"/>
                <a:gd name="T22" fmla="*/ 0 w 204"/>
                <a:gd name="T23" fmla="*/ 135 h 136"/>
                <a:gd name="T24" fmla="*/ 0 w 204"/>
                <a:gd name="T25" fmla="*/ 136 h 136"/>
                <a:gd name="T26" fmla="*/ 2 w 204"/>
                <a:gd name="T27" fmla="*/ 134 h 136"/>
                <a:gd name="T28" fmla="*/ 53 w 204"/>
                <a:gd name="T29" fmla="*/ 28 h 136"/>
                <a:gd name="T30" fmla="*/ 85 w 204"/>
                <a:gd name="T31" fmla="*/ 1 h 136"/>
                <a:gd name="T32" fmla="*/ 93 w 204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4" h="136">
                  <a:moveTo>
                    <a:pt x="203" y="44"/>
                  </a:moveTo>
                  <a:cubicBezTo>
                    <a:pt x="195" y="44"/>
                    <a:pt x="187" y="45"/>
                    <a:pt x="180" y="46"/>
                  </a:cubicBezTo>
                  <a:cubicBezTo>
                    <a:pt x="176" y="47"/>
                    <a:pt x="173" y="47"/>
                    <a:pt x="169" y="48"/>
                  </a:cubicBezTo>
                  <a:cubicBezTo>
                    <a:pt x="173" y="47"/>
                    <a:pt x="177" y="47"/>
                    <a:pt x="181" y="46"/>
                  </a:cubicBezTo>
                  <a:cubicBezTo>
                    <a:pt x="188" y="45"/>
                    <a:pt x="196" y="44"/>
                    <a:pt x="203" y="44"/>
                  </a:cubicBezTo>
                  <a:cubicBezTo>
                    <a:pt x="203" y="44"/>
                    <a:pt x="204" y="44"/>
                    <a:pt x="204" y="44"/>
                  </a:cubicBezTo>
                  <a:cubicBezTo>
                    <a:pt x="203" y="44"/>
                    <a:pt x="203" y="44"/>
                    <a:pt x="203" y="44"/>
                  </a:cubicBezTo>
                  <a:moveTo>
                    <a:pt x="93" y="0"/>
                  </a:moveTo>
                  <a:cubicBezTo>
                    <a:pt x="90" y="0"/>
                    <a:pt x="87" y="0"/>
                    <a:pt x="84" y="1"/>
                  </a:cubicBezTo>
                  <a:cubicBezTo>
                    <a:pt x="71" y="6"/>
                    <a:pt x="60" y="16"/>
                    <a:pt x="52" y="28"/>
                  </a:cubicBezTo>
                  <a:cubicBezTo>
                    <a:pt x="30" y="61"/>
                    <a:pt x="25" y="103"/>
                    <a:pt x="0" y="134"/>
                  </a:cubicBezTo>
                  <a:cubicBezTo>
                    <a:pt x="0" y="134"/>
                    <a:pt x="0" y="135"/>
                    <a:pt x="0" y="135"/>
                  </a:cubicBezTo>
                  <a:cubicBezTo>
                    <a:pt x="0" y="135"/>
                    <a:pt x="0" y="136"/>
                    <a:pt x="0" y="136"/>
                  </a:cubicBezTo>
                  <a:cubicBezTo>
                    <a:pt x="1" y="135"/>
                    <a:pt x="1" y="135"/>
                    <a:pt x="2" y="134"/>
                  </a:cubicBezTo>
                  <a:cubicBezTo>
                    <a:pt x="26" y="103"/>
                    <a:pt x="31" y="60"/>
                    <a:pt x="53" y="28"/>
                  </a:cubicBezTo>
                  <a:cubicBezTo>
                    <a:pt x="61" y="16"/>
                    <a:pt x="72" y="6"/>
                    <a:pt x="85" y="1"/>
                  </a:cubicBezTo>
                  <a:cubicBezTo>
                    <a:pt x="87" y="0"/>
                    <a:pt x="90" y="0"/>
                    <a:pt x="93" y="0"/>
                  </a:cubicBezTo>
                </a:path>
              </a:pathLst>
            </a:custGeom>
            <a:solidFill>
              <a:srgbClr val="C1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íṩlíḓé"/>
            <p:cNvSpPr/>
            <p:nvPr/>
          </p:nvSpPr>
          <p:spPr bwMode="auto">
            <a:xfrm>
              <a:off x="3978276" y="1625600"/>
              <a:ext cx="468313" cy="219075"/>
            </a:xfrm>
            <a:custGeom>
              <a:avLst/>
              <a:gdLst>
                <a:gd name="T0" fmla="*/ 120 w 334"/>
                <a:gd name="T1" fmla="*/ 0 h 156"/>
                <a:gd name="T2" fmla="*/ 108 w 334"/>
                <a:gd name="T3" fmla="*/ 2 h 156"/>
                <a:gd name="T4" fmla="*/ 77 w 334"/>
                <a:gd name="T5" fmla="*/ 28 h 156"/>
                <a:gd name="T6" fmla="*/ 25 w 334"/>
                <a:gd name="T7" fmla="*/ 134 h 156"/>
                <a:gd name="T8" fmla="*/ 15 w 334"/>
                <a:gd name="T9" fmla="*/ 142 h 156"/>
                <a:gd name="T10" fmla="*/ 12 w 334"/>
                <a:gd name="T11" fmla="*/ 143 h 156"/>
                <a:gd name="T12" fmla="*/ 0 w 334"/>
                <a:gd name="T13" fmla="*/ 133 h 156"/>
                <a:gd name="T14" fmla="*/ 0 w 334"/>
                <a:gd name="T15" fmla="*/ 134 h 156"/>
                <a:gd name="T16" fmla="*/ 16 w 334"/>
                <a:gd name="T17" fmla="*/ 156 h 156"/>
                <a:gd name="T18" fmla="*/ 16 w 334"/>
                <a:gd name="T19" fmla="*/ 156 h 156"/>
                <a:gd name="T20" fmla="*/ 18 w 334"/>
                <a:gd name="T21" fmla="*/ 156 h 156"/>
                <a:gd name="T22" fmla="*/ 27 w 334"/>
                <a:gd name="T23" fmla="*/ 149 h 156"/>
                <a:gd name="T24" fmla="*/ 27 w 334"/>
                <a:gd name="T25" fmla="*/ 149 h 156"/>
                <a:gd name="T26" fmla="*/ 27 w 334"/>
                <a:gd name="T27" fmla="*/ 148 h 156"/>
                <a:gd name="T28" fmla="*/ 79 w 334"/>
                <a:gd name="T29" fmla="*/ 42 h 156"/>
                <a:gd name="T30" fmla="*/ 111 w 334"/>
                <a:gd name="T31" fmla="*/ 15 h 156"/>
                <a:gd name="T32" fmla="*/ 120 w 334"/>
                <a:gd name="T33" fmla="*/ 14 h 156"/>
                <a:gd name="T34" fmla="*/ 123 w 334"/>
                <a:gd name="T35" fmla="*/ 13 h 156"/>
                <a:gd name="T36" fmla="*/ 149 w 334"/>
                <a:gd name="T37" fmla="*/ 26 h 156"/>
                <a:gd name="T38" fmla="*/ 161 w 334"/>
                <a:gd name="T39" fmla="*/ 50 h 156"/>
                <a:gd name="T40" fmla="*/ 192 w 334"/>
                <a:gd name="T41" fmla="*/ 62 h 156"/>
                <a:gd name="T42" fmla="*/ 196 w 334"/>
                <a:gd name="T43" fmla="*/ 62 h 156"/>
                <a:gd name="T44" fmla="*/ 207 w 334"/>
                <a:gd name="T45" fmla="*/ 60 h 156"/>
                <a:gd name="T46" fmla="*/ 230 w 334"/>
                <a:gd name="T47" fmla="*/ 58 h 156"/>
                <a:gd name="T48" fmla="*/ 231 w 334"/>
                <a:gd name="T49" fmla="*/ 58 h 156"/>
                <a:gd name="T50" fmla="*/ 256 w 334"/>
                <a:gd name="T51" fmla="*/ 66 h 156"/>
                <a:gd name="T52" fmla="*/ 280 w 334"/>
                <a:gd name="T53" fmla="*/ 109 h 156"/>
                <a:gd name="T54" fmla="*/ 334 w 334"/>
                <a:gd name="T55" fmla="*/ 127 h 156"/>
                <a:gd name="T56" fmla="*/ 330 w 334"/>
                <a:gd name="T57" fmla="*/ 114 h 156"/>
                <a:gd name="T58" fmla="*/ 277 w 334"/>
                <a:gd name="T59" fmla="*/ 95 h 156"/>
                <a:gd name="T60" fmla="*/ 253 w 334"/>
                <a:gd name="T61" fmla="*/ 53 h 156"/>
                <a:gd name="T62" fmla="*/ 227 w 334"/>
                <a:gd name="T63" fmla="*/ 45 h 156"/>
                <a:gd name="T64" fmla="*/ 205 w 334"/>
                <a:gd name="T65" fmla="*/ 47 h 156"/>
                <a:gd name="T66" fmla="*/ 188 w 334"/>
                <a:gd name="T67" fmla="*/ 48 h 156"/>
                <a:gd name="T68" fmla="*/ 158 w 334"/>
                <a:gd name="T69" fmla="*/ 36 h 156"/>
                <a:gd name="T70" fmla="*/ 146 w 334"/>
                <a:gd name="T71" fmla="*/ 12 h 156"/>
                <a:gd name="T72" fmla="*/ 120 w 334"/>
                <a:gd name="T73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34" h="156">
                  <a:moveTo>
                    <a:pt x="120" y="0"/>
                  </a:moveTo>
                  <a:cubicBezTo>
                    <a:pt x="116" y="0"/>
                    <a:pt x="112" y="0"/>
                    <a:pt x="108" y="2"/>
                  </a:cubicBezTo>
                  <a:cubicBezTo>
                    <a:pt x="95" y="6"/>
                    <a:pt x="85" y="17"/>
                    <a:pt x="77" y="28"/>
                  </a:cubicBezTo>
                  <a:cubicBezTo>
                    <a:pt x="55" y="61"/>
                    <a:pt x="50" y="104"/>
                    <a:pt x="25" y="134"/>
                  </a:cubicBezTo>
                  <a:cubicBezTo>
                    <a:pt x="23" y="138"/>
                    <a:pt x="19" y="141"/>
                    <a:pt x="15" y="142"/>
                  </a:cubicBezTo>
                  <a:cubicBezTo>
                    <a:pt x="14" y="142"/>
                    <a:pt x="13" y="143"/>
                    <a:pt x="12" y="143"/>
                  </a:cubicBezTo>
                  <a:cubicBezTo>
                    <a:pt x="7" y="143"/>
                    <a:pt x="3" y="139"/>
                    <a:pt x="0" y="133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44"/>
                    <a:pt x="7" y="156"/>
                    <a:pt x="16" y="156"/>
                  </a:cubicBezTo>
                  <a:cubicBezTo>
                    <a:pt x="16" y="156"/>
                    <a:pt x="16" y="156"/>
                    <a:pt x="16" y="156"/>
                  </a:cubicBezTo>
                  <a:cubicBezTo>
                    <a:pt x="17" y="156"/>
                    <a:pt x="17" y="156"/>
                    <a:pt x="18" y="156"/>
                  </a:cubicBezTo>
                  <a:cubicBezTo>
                    <a:pt x="21" y="154"/>
                    <a:pt x="24" y="152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9"/>
                    <a:pt x="27" y="148"/>
                    <a:pt x="27" y="148"/>
                  </a:cubicBezTo>
                  <a:cubicBezTo>
                    <a:pt x="52" y="117"/>
                    <a:pt x="57" y="75"/>
                    <a:pt x="79" y="42"/>
                  </a:cubicBezTo>
                  <a:cubicBezTo>
                    <a:pt x="87" y="30"/>
                    <a:pt x="98" y="20"/>
                    <a:pt x="111" y="15"/>
                  </a:cubicBezTo>
                  <a:cubicBezTo>
                    <a:pt x="114" y="14"/>
                    <a:pt x="117" y="14"/>
                    <a:pt x="120" y="14"/>
                  </a:cubicBezTo>
                  <a:cubicBezTo>
                    <a:pt x="121" y="13"/>
                    <a:pt x="122" y="13"/>
                    <a:pt x="123" y="13"/>
                  </a:cubicBezTo>
                  <a:cubicBezTo>
                    <a:pt x="133" y="13"/>
                    <a:pt x="143" y="17"/>
                    <a:pt x="149" y="26"/>
                  </a:cubicBezTo>
                  <a:cubicBezTo>
                    <a:pt x="154" y="33"/>
                    <a:pt x="156" y="43"/>
                    <a:pt x="161" y="50"/>
                  </a:cubicBezTo>
                  <a:cubicBezTo>
                    <a:pt x="168" y="59"/>
                    <a:pt x="180" y="62"/>
                    <a:pt x="192" y="62"/>
                  </a:cubicBezTo>
                  <a:cubicBezTo>
                    <a:pt x="193" y="62"/>
                    <a:pt x="195" y="62"/>
                    <a:pt x="196" y="62"/>
                  </a:cubicBezTo>
                  <a:cubicBezTo>
                    <a:pt x="200" y="61"/>
                    <a:pt x="203" y="61"/>
                    <a:pt x="207" y="60"/>
                  </a:cubicBezTo>
                  <a:cubicBezTo>
                    <a:pt x="214" y="59"/>
                    <a:pt x="222" y="58"/>
                    <a:pt x="230" y="58"/>
                  </a:cubicBezTo>
                  <a:cubicBezTo>
                    <a:pt x="230" y="58"/>
                    <a:pt x="230" y="58"/>
                    <a:pt x="231" y="58"/>
                  </a:cubicBezTo>
                  <a:cubicBezTo>
                    <a:pt x="240" y="58"/>
                    <a:pt x="249" y="60"/>
                    <a:pt x="256" y="66"/>
                  </a:cubicBezTo>
                  <a:cubicBezTo>
                    <a:pt x="269" y="77"/>
                    <a:pt x="270" y="96"/>
                    <a:pt x="280" y="109"/>
                  </a:cubicBezTo>
                  <a:cubicBezTo>
                    <a:pt x="293" y="124"/>
                    <a:pt x="314" y="127"/>
                    <a:pt x="334" y="127"/>
                  </a:cubicBezTo>
                  <a:cubicBezTo>
                    <a:pt x="332" y="123"/>
                    <a:pt x="330" y="119"/>
                    <a:pt x="330" y="114"/>
                  </a:cubicBezTo>
                  <a:cubicBezTo>
                    <a:pt x="310" y="113"/>
                    <a:pt x="289" y="111"/>
                    <a:pt x="277" y="95"/>
                  </a:cubicBezTo>
                  <a:cubicBezTo>
                    <a:pt x="267" y="83"/>
                    <a:pt x="266" y="64"/>
                    <a:pt x="253" y="53"/>
                  </a:cubicBezTo>
                  <a:cubicBezTo>
                    <a:pt x="246" y="46"/>
                    <a:pt x="237" y="45"/>
                    <a:pt x="227" y="45"/>
                  </a:cubicBezTo>
                  <a:cubicBezTo>
                    <a:pt x="220" y="45"/>
                    <a:pt x="212" y="46"/>
                    <a:pt x="205" y="47"/>
                  </a:cubicBezTo>
                  <a:cubicBezTo>
                    <a:pt x="199" y="48"/>
                    <a:pt x="194" y="48"/>
                    <a:pt x="188" y="48"/>
                  </a:cubicBezTo>
                  <a:cubicBezTo>
                    <a:pt x="176" y="48"/>
                    <a:pt x="165" y="45"/>
                    <a:pt x="158" y="36"/>
                  </a:cubicBezTo>
                  <a:cubicBezTo>
                    <a:pt x="152" y="29"/>
                    <a:pt x="151" y="19"/>
                    <a:pt x="146" y="12"/>
                  </a:cubicBezTo>
                  <a:cubicBezTo>
                    <a:pt x="140" y="4"/>
                    <a:pt x="130" y="0"/>
                    <a:pt x="120" y="0"/>
                  </a:cubicBezTo>
                </a:path>
              </a:pathLst>
            </a:custGeom>
            <a:solidFill>
              <a:srgbClr val="4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ïṥľîdê"/>
            <p:cNvSpPr/>
            <p:nvPr/>
          </p:nvSpPr>
          <p:spPr bwMode="auto">
            <a:xfrm>
              <a:off x="3948113" y="1700213"/>
              <a:ext cx="28575" cy="58738"/>
            </a:xfrm>
            <a:custGeom>
              <a:avLst/>
              <a:gdLst>
                <a:gd name="T0" fmla="*/ 0 w 21"/>
                <a:gd name="T1" fmla="*/ 0 h 42"/>
                <a:gd name="T2" fmla="*/ 8 w 21"/>
                <a:gd name="T3" fmla="*/ 23 h 42"/>
                <a:gd name="T4" fmla="*/ 21 w 21"/>
                <a:gd name="T5" fmla="*/ 42 h 42"/>
                <a:gd name="T6" fmla="*/ 20 w 21"/>
                <a:gd name="T7" fmla="*/ 34 h 42"/>
                <a:gd name="T8" fmla="*/ 4 w 21"/>
                <a:gd name="T9" fmla="*/ 10 h 42"/>
                <a:gd name="T10" fmla="*/ 0 w 21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2">
                  <a:moveTo>
                    <a:pt x="0" y="0"/>
                  </a:moveTo>
                  <a:cubicBezTo>
                    <a:pt x="1" y="8"/>
                    <a:pt x="4" y="16"/>
                    <a:pt x="8" y="23"/>
                  </a:cubicBezTo>
                  <a:cubicBezTo>
                    <a:pt x="12" y="30"/>
                    <a:pt x="17" y="35"/>
                    <a:pt x="21" y="42"/>
                  </a:cubicBezTo>
                  <a:cubicBezTo>
                    <a:pt x="21" y="39"/>
                    <a:pt x="21" y="37"/>
                    <a:pt x="20" y="34"/>
                  </a:cubicBezTo>
                  <a:cubicBezTo>
                    <a:pt x="17" y="25"/>
                    <a:pt x="10" y="18"/>
                    <a:pt x="4" y="10"/>
                  </a:cubicBezTo>
                  <a:cubicBezTo>
                    <a:pt x="3" y="7"/>
                    <a:pt x="1" y="3"/>
                    <a:pt x="0" y="0"/>
                  </a:cubicBezTo>
                </a:path>
              </a:pathLst>
            </a:custGeom>
            <a:solidFill>
              <a:srgbClr val="4F4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îśḷîḓé"/>
            <p:cNvSpPr/>
            <p:nvPr/>
          </p:nvSpPr>
          <p:spPr bwMode="auto">
            <a:xfrm>
              <a:off x="7092951" y="4845050"/>
              <a:ext cx="895350" cy="136525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îśḻiḑé"/>
            <p:cNvSpPr/>
            <p:nvPr/>
          </p:nvSpPr>
          <p:spPr bwMode="auto">
            <a:xfrm>
              <a:off x="4973638" y="5572125"/>
              <a:ext cx="442913" cy="66675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îṩļïḑe"/>
            <p:cNvSpPr/>
            <p:nvPr/>
          </p:nvSpPr>
          <p:spPr bwMode="auto">
            <a:xfrm>
              <a:off x="6383338" y="5395913"/>
              <a:ext cx="439738" cy="68263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ísļiḋé"/>
            <p:cNvSpPr/>
            <p:nvPr/>
          </p:nvSpPr>
          <p:spPr bwMode="auto">
            <a:xfrm>
              <a:off x="5364163" y="5153025"/>
              <a:ext cx="442913" cy="66675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iŝ1iḋe"/>
            <p:cNvSpPr/>
            <p:nvPr/>
          </p:nvSpPr>
          <p:spPr bwMode="auto">
            <a:xfrm>
              <a:off x="6026151" y="4948238"/>
              <a:ext cx="441325" cy="68263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îṧḷide"/>
            <p:cNvSpPr/>
            <p:nvPr/>
          </p:nvSpPr>
          <p:spPr bwMode="auto">
            <a:xfrm>
              <a:off x="8562976" y="4597400"/>
              <a:ext cx="233363" cy="303213"/>
            </a:xfrm>
            <a:custGeom>
              <a:avLst/>
              <a:gdLst>
                <a:gd name="T0" fmla="*/ 83 w 167"/>
                <a:gd name="T1" fmla="*/ 0 h 217"/>
                <a:gd name="T2" fmla="*/ 71 w 167"/>
                <a:gd name="T3" fmla="*/ 87 h 217"/>
                <a:gd name="T4" fmla="*/ 13 w 167"/>
                <a:gd name="T5" fmla="*/ 217 h 217"/>
                <a:gd name="T6" fmla="*/ 120 w 167"/>
                <a:gd name="T7" fmla="*/ 118 h 217"/>
                <a:gd name="T8" fmla="*/ 83 w 167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17">
                  <a:moveTo>
                    <a:pt x="83" y="0"/>
                  </a:moveTo>
                  <a:cubicBezTo>
                    <a:pt x="83" y="0"/>
                    <a:pt x="110" y="35"/>
                    <a:pt x="71" y="87"/>
                  </a:cubicBezTo>
                  <a:cubicBezTo>
                    <a:pt x="32" y="140"/>
                    <a:pt x="0" y="184"/>
                    <a:pt x="13" y="217"/>
                  </a:cubicBezTo>
                  <a:cubicBezTo>
                    <a:pt x="13" y="217"/>
                    <a:pt x="72" y="119"/>
                    <a:pt x="120" y="118"/>
                  </a:cubicBezTo>
                  <a:cubicBezTo>
                    <a:pt x="167" y="117"/>
                    <a:pt x="136" y="59"/>
                    <a:pt x="83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íšḻíḑe"/>
            <p:cNvSpPr/>
            <p:nvPr/>
          </p:nvSpPr>
          <p:spPr bwMode="auto">
            <a:xfrm>
              <a:off x="8580438" y="4597400"/>
              <a:ext cx="174625" cy="303213"/>
            </a:xfrm>
            <a:custGeom>
              <a:avLst/>
              <a:gdLst>
                <a:gd name="T0" fmla="*/ 0 w 124"/>
                <a:gd name="T1" fmla="*/ 217 h 217"/>
                <a:gd name="T2" fmla="*/ 0 w 124"/>
                <a:gd name="T3" fmla="*/ 217 h 217"/>
                <a:gd name="T4" fmla="*/ 0 w 124"/>
                <a:gd name="T5" fmla="*/ 217 h 217"/>
                <a:gd name="T6" fmla="*/ 0 w 124"/>
                <a:gd name="T7" fmla="*/ 217 h 217"/>
                <a:gd name="T8" fmla="*/ 0 w 124"/>
                <a:gd name="T9" fmla="*/ 217 h 217"/>
                <a:gd name="T10" fmla="*/ 0 w 124"/>
                <a:gd name="T11" fmla="*/ 217 h 217"/>
                <a:gd name="T12" fmla="*/ 124 w 124"/>
                <a:gd name="T13" fmla="*/ 113 h 217"/>
                <a:gd name="T14" fmla="*/ 107 w 124"/>
                <a:gd name="T15" fmla="*/ 118 h 217"/>
                <a:gd name="T16" fmla="*/ 70 w 124"/>
                <a:gd name="T17" fmla="*/ 133 h 217"/>
                <a:gd name="T18" fmla="*/ 106 w 124"/>
                <a:gd name="T19" fmla="*/ 118 h 217"/>
                <a:gd name="T20" fmla="*/ 124 w 124"/>
                <a:gd name="T21" fmla="*/ 113 h 217"/>
                <a:gd name="T22" fmla="*/ 70 w 124"/>
                <a:gd name="T23" fmla="*/ 0 h 217"/>
                <a:gd name="T24" fmla="*/ 72 w 124"/>
                <a:gd name="T25" fmla="*/ 3 h 217"/>
                <a:gd name="T26" fmla="*/ 70 w 124"/>
                <a:gd name="T2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217">
                  <a:moveTo>
                    <a:pt x="0" y="217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moveTo>
                    <a:pt x="124" y="113"/>
                  </a:moveTo>
                  <a:cubicBezTo>
                    <a:pt x="120" y="116"/>
                    <a:pt x="114" y="118"/>
                    <a:pt x="107" y="118"/>
                  </a:cubicBezTo>
                  <a:cubicBezTo>
                    <a:pt x="95" y="118"/>
                    <a:pt x="82" y="124"/>
                    <a:pt x="70" y="133"/>
                  </a:cubicBezTo>
                  <a:cubicBezTo>
                    <a:pt x="82" y="124"/>
                    <a:pt x="95" y="118"/>
                    <a:pt x="106" y="118"/>
                  </a:cubicBezTo>
                  <a:cubicBezTo>
                    <a:pt x="114" y="118"/>
                    <a:pt x="120" y="116"/>
                    <a:pt x="124" y="113"/>
                  </a:cubicBezTo>
                  <a:moveTo>
                    <a:pt x="70" y="0"/>
                  </a:moveTo>
                  <a:cubicBezTo>
                    <a:pt x="71" y="1"/>
                    <a:pt x="72" y="2"/>
                    <a:pt x="72" y="3"/>
                  </a:cubicBezTo>
                  <a:cubicBezTo>
                    <a:pt x="71" y="1"/>
                    <a:pt x="70" y="0"/>
                    <a:pt x="7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ïṡḻîḑè"/>
            <p:cNvSpPr/>
            <p:nvPr/>
          </p:nvSpPr>
          <p:spPr bwMode="auto">
            <a:xfrm>
              <a:off x="8580438" y="4597400"/>
              <a:ext cx="206375" cy="301625"/>
            </a:xfrm>
            <a:custGeom>
              <a:avLst/>
              <a:gdLst>
                <a:gd name="T0" fmla="*/ 70 w 147"/>
                <a:gd name="T1" fmla="*/ 0 h 216"/>
                <a:gd name="T2" fmla="*/ 70 w 147"/>
                <a:gd name="T3" fmla="*/ 0 h 216"/>
                <a:gd name="T4" fmla="*/ 72 w 147"/>
                <a:gd name="T5" fmla="*/ 3 h 216"/>
                <a:gd name="T6" fmla="*/ 76 w 147"/>
                <a:gd name="T7" fmla="*/ 11 h 216"/>
                <a:gd name="T8" fmla="*/ 102 w 147"/>
                <a:gd name="T9" fmla="*/ 118 h 216"/>
                <a:gd name="T10" fmla="*/ 3 w 147"/>
                <a:gd name="T11" fmla="*/ 206 h 216"/>
                <a:gd name="T12" fmla="*/ 0 w 147"/>
                <a:gd name="T13" fmla="*/ 216 h 216"/>
                <a:gd name="T14" fmla="*/ 70 w 147"/>
                <a:gd name="T15" fmla="*/ 133 h 216"/>
                <a:gd name="T16" fmla="*/ 107 w 147"/>
                <a:gd name="T17" fmla="*/ 118 h 216"/>
                <a:gd name="T18" fmla="*/ 124 w 147"/>
                <a:gd name="T19" fmla="*/ 113 h 216"/>
                <a:gd name="T20" fmla="*/ 70 w 147"/>
                <a:gd name="T21" fmla="*/ 0 h 216"/>
                <a:gd name="T22" fmla="*/ 70 w 147"/>
                <a:gd name="T23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16"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0"/>
                    <a:pt x="71" y="1"/>
                    <a:pt x="72" y="3"/>
                  </a:cubicBezTo>
                  <a:cubicBezTo>
                    <a:pt x="74" y="6"/>
                    <a:pt x="75" y="8"/>
                    <a:pt x="76" y="11"/>
                  </a:cubicBezTo>
                  <a:cubicBezTo>
                    <a:pt x="122" y="66"/>
                    <a:pt x="147" y="117"/>
                    <a:pt x="102" y="118"/>
                  </a:cubicBezTo>
                  <a:cubicBezTo>
                    <a:pt x="64" y="119"/>
                    <a:pt x="20" y="181"/>
                    <a:pt x="3" y="206"/>
                  </a:cubicBezTo>
                  <a:cubicBezTo>
                    <a:pt x="2" y="210"/>
                    <a:pt x="2" y="213"/>
                    <a:pt x="0" y="216"/>
                  </a:cubicBezTo>
                  <a:cubicBezTo>
                    <a:pt x="4" y="211"/>
                    <a:pt x="36" y="160"/>
                    <a:pt x="70" y="133"/>
                  </a:cubicBezTo>
                  <a:cubicBezTo>
                    <a:pt x="82" y="124"/>
                    <a:pt x="95" y="118"/>
                    <a:pt x="107" y="118"/>
                  </a:cubicBezTo>
                  <a:cubicBezTo>
                    <a:pt x="114" y="118"/>
                    <a:pt x="120" y="116"/>
                    <a:pt x="124" y="113"/>
                  </a:cubicBezTo>
                  <a:cubicBezTo>
                    <a:pt x="143" y="98"/>
                    <a:pt x="114" y="49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ïşḻíḋê"/>
            <p:cNvSpPr/>
            <p:nvPr/>
          </p:nvSpPr>
          <p:spPr bwMode="auto">
            <a:xfrm>
              <a:off x="8740776" y="4641850"/>
              <a:ext cx="7938" cy="47625"/>
            </a:xfrm>
            <a:custGeom>
              <a:avLst/>
              <a:gdLst>
                <a:gd name="T0" fmla="*/ 6 w 6"/>
                <a:gd name="T1" fmla="*/ 12 h 34"/>
                <a:gd name="T2" fmla="*/ 3 w 6"/>
                <a:gd name="T3" fmla="*/ 34 h 34"/>
                <a:gd name="T4" fmla="*/ 0 w 6"/>
                <a:gd name="T5" fmla="*/ 12 h 34"/>
                <a:gd name="T6" fmla="*/ 3 w 6"/>
                <a:gd name="T7" fmla="*/ 6 h 34"/>
                <a:gd name="T8" fmla="*/ 6 w 6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6" y="12"/>
                  </a:moveTo>
                  <a:cubicBezTo>
                    <a:pt x="6" y="24"/>
                    <a:pt x="4" y="34"/>
                    <a:pt x="3" y="34"/>
                  </a:cubicBezTo>
                  <a:cubicBezTo>
                    <a:pt x="1" y="34"/>
                    <a:pt x="0" y="24"/>
                    <a:pt x="0" y="12"/>
                  </a:cubicBezTo>
                  <a:cubicBezTo>
                    <a:pt x="0" y="0"/>
                    <a:pt x="1" y="6"/>
                    <a:pt x="3" y="6"/>
                  </a:cubicBezTo>
                  <a:cubicBezTo>
                    <a:pt x="5" y="6"/>
                    <a:pt x="6" y="0"/>
                    <a:pt x="6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íṥ1iḍe"/>
            <p:cNvSpPr/>
            <p:nvPr/>
          </p:nvSpPr>
          <p:spPr bwMode="auto">
            <a:xfrm>
              <a:off x="8742363" y="4664075"/>
              <a:ext cx="44450" cy="28575"/>
            </a:xfrm>
            <a:custGeom>
              <a:avLst/>
              <a:gdLst>
                <a:gd name="T0" fmla="*/ 22 w 32"/>
                <a:gd name="T1" fmla="*/ 11 h 20"/>
                <a:gd name="T2" fmla="*/ 1 w 32"/>
                <a:gd name="T3" fmla="*/ 19 h 20"/>
                <a:gd name="T4" fmla="*/ 19 w 32"/>
                <a:gd name="T5" fmla="*/ 6 h 20"/>
                <a:gd name="T6" fmla="*/ 26 w 32"/>
                <a:gd name="T7" fmla="*/ 6 h 20"/>
                <a:gd name="T8" fmla="*/ 22 w 32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22" y="11"/>
                  </a:moveTo>
                  <a:cubicBezTo>
                    <a:pt x="11" y="17"/>
                    <a:pt x="2" y="20"/>
                    <a:pt x="1" y="19"/>
                  </a:cubicBezTo>
                  <a:cubicBezTo>
                    <a:pt x="0" y="17"/>
                    <a:pt x="8" y="11"/>
                    <a:pt x="19" y="6"/>
                  </a:cubicBezTo>
                  <a:cubicBezTo>
                    <a:pt x="29" y="0"/>
                    <a:pt x="25" y="4"/>
                    <a:pt x="26" y="6"/>
                  </a:cubicBezTo>
                  <a:cubicBezTo>
                    <a:pt x="27" y="7"/>
                    <a:pt x="32" y="5"/>
                    <a:pt x="22" y="11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íṩ1ïḍê"/>
            <p:cNvSpPr/>
            <p:nvPr/>
          </p:nvSpPr>
          <p:spPr bwMode="auto">
            <a:xfrm>
              <a:off x="8366126" y="4597400"/>
              <a:ext cx="233363" cy="303213"/>
            </a:xfrm>
            <a:custGeom>
              <a:avLst/>
              <a:gdLst>
                <a:gd name="T0" fmla="*/ 84 w 167"/>
                <a:gd name="T1" fmla="*/ 0 h 217"/>
                <a:gd name="T2" fmla="*/ 96 w 167"/>
                <a:gd name="T3" fmla="*/ 87 h 217"/>
                <a:gd name="T4" fmla="*/ 154 w 167"/>
                <a:gd name="T5" fmla="*/ 217 h 217"/>
                <a:gd name="T6" fmla="*/ 48 w 167"/>
                <a:gd name="T7" fmla="*/ 118 h 217"/>
                <a:gd name="T8" fmla="*/ 84 w 167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17">
                  <a:moveTo>
                    <a:pt x="84" y="0"/>
                  </a:moveTo>
                  <a:cubicBezTo>
                    <a:pt x="84" y="0"/>
                    <a:pt x="57" y="35"/>
                    <a:pt x="96" y="87"/>
                  </a:cubicBezTo>
                  <a:cubicBezTo>
                    <a:pt x="135" y="140"/>
                    <a:pt x="167" y="184"/>
                    <a:pt x="154" y="217"/>
                  </a:cubicBezTo>
                  <a:cubicBezTo>
                    <a:pt x="154" y="217"/>
                    <a:pt x="96" y="119"/>
                    <a:pt x="48" y="118"/>
                  </a:cubicBezTo>
                  <a:cubicBezTo>
                    <a:pt x="0" y="117"/>
                    <a:pt x="31" y="59"/>
                    <a:pt x="84" y="0"/>
                  </a:cubicBezTo>
                </a:path>
              </a:pathLst>
            </a:custGeom>
            <a:solidFill>
              <a:srgbClr val="42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ïṥlíḍê"/>
            <p:cNvSpPr/>
            <p:nvPr/>
          </p:nvSpPr>
          <p:spPr bwMode="auto">
            <a:xfrm>
              <a:off x="8366126" y="4597400"/>
              <a:ext cx="214313" cy="303213"/>
            </a:xfrm>
            <a:custGeom>
              <a:avLst/>
              <a:gdLst>
                <a:gd name="T0" fmla="*/ 84 w 154"/>
                <a:gd name="T1" fmla="*/ 0 h 217"/>
                <a:gd name="T2" fmla="*/ 48 w 154"/>
                <a:gd name="T3" fmla="*/ 118 h 217"/>
                <a:gd name="T4" fmla="*/ 154 w 154"/>
                <a:gd name="T5" fmla="*/ 217 h 217"/>
                <a:gd name="T6" fmla="*/ 154 w 154"/>
                <a:gd name="T7" fmla="*/ 216 h 217"/>
                <a:gd name="T8" fmla="*/ 48 w 154"/>
                <a:gd name="T9" fmla="*/ 118 h 217"/>
                <a:gd name="T10" fmla="*/ 84 w 154"/>
                <a:gd name="T11" fmla="*/ 0 h 217"/>
                <a:gd name="T12" fmla="*/ 84 w 154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217">
                  <a:moveTo>
                    <a:pt x="84" y="0"/>
                  </a:moveTo>
                  <a:cubicBezTo>
                    <a:pt x="31" y="59"/>
                    <a:pt x="0" y="117"/>
                    <a:pt x="48" y="118"/>
                  </a:cubicBezTo>
                  <a:cubicBezTo>
                    <a:pt x="96" y="119"/>
                    <a:pt x="154" y="217"/>
                    <a:pt x="154" y="217"/>
                  </a:cubicBezTo>
                  <a:cubicBezTo>
                    <a:pt x="154" y="216"/>
                    <a:pt x="154" y="216"/>
                    <a:pt x="154" y="216"/>
                  </a:cubicBezTo>
                  <a:cubicBezTo>
                    <a:pt x="148" y="206"/>
                    <a:pt x="93" y="119"/>
                    <a:pt x="48" y="118"/>
                  </a:cubicBezTo>
                  <a:cubicBezTo>
                    <a:pt x="0" y="117"/>
                    <a:pt x="31" y="59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Sľíḋê"/>
            <p:cNvSpPr/>
            <p:nvPr/>
          </p:nvSpPr>
          <p:spPr bwMode="auto">
            <a:xfrm>
              <a:off x="8580438" y="4899025"/>
              <a:ext cx="1588" cy="1588"/>
            </a:xfrm>
            <a:prstGeom prst="ellipse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îŝ1ïḋè"/>
            <p:cNvSpPr/>
            <p:nvPr/>
          </p:nvSpPr>
          <p:spPr bwMode="auto">
            <a:xfrm>
              <a:off x="8475663" y="4597400"/>
              <a:ext cx="7938" cy="15875"/>
            </a:xfrm>
            <a:custGeom>
              <a:avLst/>
              <a:gdLst>
                <a:gd name="T0" fmla="*/ 1 w 6"/>
                <a:gd name="T1" fmla="*/ 9 h 11"/>
                <a:gd name="T2" fmla="*/ 0 w 6"/>
                <a:gd name="T3" fmla="*/ 11 h 11"/>
                <a:gd name="T4" fmla="*/ 1 w 6"/>
                <a:gd name="T5" fmla="*/ 11 h 11"/>
                <a:gd name="T6" fmla="*/ 1 w 6"/>
                <a:gd name="T7" fmla="*/ 9 h 11"/>
                <a:gd name="T8" fmla="*/ 6 w 6"/>
                <a:gd name="T9" fmla="*/ 0 h 11"/>
                <a:gd name="T10" fmla="*/ 4 w 6"/>
                <a:gd name="T11" fmla="*/ 4 h 11"/>
                <a:gd name="T12" fmla="*/ 6 w 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1" y="9"/>
                  </a:moveTo>
                  <a:cubicBezTo>
                    <a:pt x="1" y="10"/>
                    <a:pt x="1" y="10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0"/>
                    <a:pt x="1" y="10"/>
                    <a:pt x="1" y="9"/>
                  </a:cubicBezTo>
                  <a:moveTo>
                    <a:pt x="6" y="0"/>
                  </a:moveTo>
                  <a:cubicBezTo>
                    <a:pt x="6" y="0"/>
                    <a:pt x="5" y="1"/>
                    <a:pt x="4" y="4"/>
                  </a:cubicBezTo>
                  <a:cubicBezTo>
                    <a:pt x="4" y="2"/>
                    <a:pt x="5" y="1"/>
                    <a:pt x="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íśľïḓé"/>
            <p:cNvSpPr/>
            <p:nvPr/>
          </p:nvSpPr>
          <p:spPr bwMode="auto">
            <a:xfrm>
              <a:off x="8366126" y="4597400"/>
              <a:ext cx="217488" cy="303213"/>
            </a:xfrm>
            <a:custGeom>
              <a:avLst/>
              <a:gdLst>
                <a:gd name="T0" fmla="*/ 84 w 156"/>
                <a:gd name="T1" fmla="*/ 0 h 217"/>
                <a:gd name="T2" fmla="*/ 48 w 156"/>
                <a:gd name="T3" fmla="*/ 118 h 217"/>
                <a:gd name="T4" fmla="*/ 154 w 156"/>
                <a:gd name="T5" fmla="*/ 216 h 217"/>
                <a:gd name="T6" fmla="*/ 154 w 156"/>
                <a:gd name="T7" fmla="*/ 217 h 217"/>
                <a:gd name="T8" fmla="*/ 156 w 156"/>
                <a:gd name="T9" fmla="*/ 212 h 217"/>
                <a:gd name="T10" fmla="*/ 52 w 156"/>
                <a:gd name="T11" fmla="*/ 118 h 217"/>
                <a:gd name="T12" fmla="*/ 78 w 156"/>
                <a:gd name="T13" fmla="*/ 11 h 217"/>
                <a:gd name="T14" fmla="*/ 79 w 156"/>
                <a:gd name="T15" fmla="*/ 9 h 217"/>
                <a:gd name="T16" fmla="*/ 82 w 156"/>
                <a:gd name="T17" fmla="*/ 4 h 217"/>
                <a:gd name="T18" fmla="*/ 84 w 156"/>
                <a:gd name="T19" fmla="*/ 0 h 217"/>
                <a:gd name="T20" fmla="*/ 84 w 156"/>
                <a:gd name="T2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217">
                  <a:moveTo>
                    <a:pt x="84" y="0"/>
                  </a:moveTo>
                  <a:cubicBezTo>
                    <a:pt x="31" y="59"/>
                    <a:pt x="0" y="117"/>
                    <a:pt x="48" y="118"/>
                  </a:cubicBezTo>
                  <a:cubicBezTo>
                    <a:pt x="93" y="119"/>
                    <a:pt x="148" y="206"/>
                    <a:pt x="154" y="216"/>
                  </a:cubicBezTo>
                  <a:cubicBezTo>
                    <a:pt x="154" y="216"/>
                    <a:pt x="154" y="216"/>
                    <a:pt x="154" y="217"/>
                  </a:cubicBezTo>
                  <a:cubicBezTo>
                    <a:pt x="155" y="215"/>
                    <a:pt x="155" y="214"/>
                    <a:pt x="156" y="212"/>
                  </a:cubicBezTo>
                  <a:cubicBezTo>
                    <a:pt x="144" y="194"/>
                    <a:pt x="94" y="119"/>
                    <a:pt x="52" y="118"/>
                  </a:cubicBezTo>
                  <a:cubicBezTo>
                    <a:pt x="7" y="117"/>
                    <a:pt x="32" y="66"/>
                    <a:pt x="78" y="11"/>
                  </a:cubicBezTo>
                  <a:cubicBezTo>
                    <a:pt x="79" y="10"/>
                    <a:pt x="79" y="10"/>
                    <a:pt x="79" y="9"/>
                  </a:cubicBezTo>
                  <a:cubicBezTo>
                    <a:pt x="80" y="7"/>
                    <a:pt x="81" y="6"/>
                    <a:pt x="82" y="4"/>
                  </a:cubicBezTo>
                  <a:cubicBezTo>
                    <a:pt x="83" y="1"/>
                    <a:pt x="84" y="0"/>
                    <a:pt x="84" y="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3B7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isľïḓe"/>
            <p:cNvSpPr/>
            <p:nvPr/>
          </p:nvSpPr>
          <p:spPr bwMode="auto">
            <a:xfrm>
              <a:off x="8415338" y="4641850"/>
              <a:ext cx="7938" cy="47625"/>
            </a:xfrm>
            <a:custGeom>
              <a:avLst/>
              <a:gdLst>
                <a:gd name="T0" fmla="*/ 0 w 6"/>
                <a:gd name="T1" fmla="*/ 12 h 34"/>
                <a:gd name="T2" fmla="*/ 3 w 6"/>
                <a:gd name="T3" fmla="*/ 34 h 34"/>
                <a:gd name="T4" fmla="*/ 6 w 6"/>
                <a:gd name="T5" fmla="*/ 12 h 34"/>
                <a:gd name="T6" fmla="*/ 2 w 6"/>
                <a:gd name="T7" fmla="*/ 6 h 34"/>
                <a:gd name="T8" fmla="*/ 0 w 6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12"/>
                  </a:moveTo>
                  <a:cubicBezTo>
                    <a:pt x="0" y="24"/>
                    <a:pt x="1" y="34"/>
                    <a:pt x="3" y="34"/>
                  </a:cubicBezTo>
                  <a:cubicBezTo>
                    <a:pt x="4" y="34"/>
                    <a:pt x="6" y="24"/>
                    <a:pt x="6" y="12"/>
                  </a:cubicBezTo>
                  <a:cubicBezTo>
                    <a:pt x="6" y="0"/>
                    <a:pt x="4" y="6"/>
                    <a:pt x="2" y="6"/>
                  </a:cubicBezTo>
                  <a:cubicBezTo>
                    <a:pt x="1" y="6"/>
                    <a:pt x="0" y="0"/>
                    <a:pt x="0" y="12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iSḻiḑe"/>
            <p:cNvSpPr/>
            <p:nvPr/>
          </p:nvSpPr>
          <p:spPr bwMode="auto">
            <a:xfrm>
              <a:off x="8375651" y="4664075"/>
              <a:ext cx="44450" cy="28575"/>
            </a:xfrm>
            <a:custGeom>
              <a:avLst/>
              <a:gdLst>
                <a:gd name="T0" fmla="*/ 11 w 32"/>
                <a:gd name="T1" fmla="*/ 11 h 20"/>
                <a:gd name="T2" fmla="*/ 32 w 32"/>
                <a:gd name="T3" fmla="*/ 19 h 20"/>
                <a:gd name="T4" fmla="*/ 14 w 32"/>
                <a:gd name="T5" fmla="*/ 6 h 20"/>
                <a:gd name="T6" fmla="*/ 6 w 32"/>
                <a:gd name="T7" fmla="*/ 6 h 20"/>
                <a:gd name="T8" fmla="*/ 11 w 32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11" y="11"/>
                  </a:moveTo>
                  <a:cubicBezTo>
                    <a:pt x="21" y="17"/>
                    <a:pt x="31" y="20"/>
                    <a:pt x="32" y="19"/>
                  </a:cubicBezTo>
                  <a:cubicBezTo>
                    <a:pt x="32" y="17"/>
                    <a:pt x="24" y="11"/>
                    <a:pt x="14" y="6"/>
                  </a:cubicBezTo>
                  <a:cubicBezTo>
                    <a:pt x="3" y="0"/>
                    <a:pt x="7" y="4"/>
                    <a:pt x="6" y="6"/>
                  </a:cubicBezTo>
                  <a:cubicBezTo>
                    <a:pt x="5" y="7"/>
                    <a:pt x="0" y="5"/>
                    <a:pt x="11" y="11"/>
                  </a:cubicBezTo>
                  <a:close/>
                </a:path>
              </a:pathLst>
            </a:custGeom>
            <a:solidFill>
              <a:srgbClr val="FF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iṥľiḋe"/>
            <p:cNvSpPr/>
            <p:nvPr/>
          </p:nvSpPr>
          <p:spPr bwMode="auto">
            <a:xfrm>
              <a:off x="8191501" y="5153025"/>
              <a:ext cx="779463" cy="119063"/>
            </a:xfrm>
            <a:prstGeom prst="ellipse">
              <a:avLst/>
            </a:prstGeom>
            <a:solidFill>
              <a:srgbClr val="4285F4">
                <a:alpha val="14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íşliḍé"/>
            <p:cNvSpPr/>
            <p:nvPr/>
          </p:nvSpPr>
          <p:spPr bwMode="auto">
            <a:xfrm>
              <a:off x="8380413" y="4813300"/>
              <a:ext cx="401638" cy="400050"/>
            </a:xfrm>
            <a:custGeom>
              <a:avLst/>
              <a:gdLst>
                <a:gd name="T0" fmla="*/ 287 w 288"/>
                <a:gd name="T1" fmla="*/ 16 h 287"/>
                <a:gd name="T2" fmla="*/ 286 w 288"/>
                <a:gd name="T3" fmla="*/ 27 h 287"/>
                <a:gd name="T4" fmla="*/ 284 w 288"/>
                <a:gd name="T5" fmla="*/ 42 h 287"/>
                <a:gd name="T6" fmla="*/ 283 w 288"/>
                <a:gd name="T7" fmla="*/ 48 h 287"/>
                <a:gd name="T8" fmla="*/ 281 w 288"/>
                <a:gd name="T9" fmla="*/ 64 h 287"/>
                <a:gd name="T10" fmla="*/ 280 w 288"/>
                <a:gd name="T11" fmla="*/ 70 h 287"/>
                <a:gd name="T12" fmla="*/ 279 w 288"/>
                <a:gd name="T13" fmla="*/ 85 h 287"/>
                <a:gd name="T14" fmla="*/ 257 w 288"/>
                <a:gd name="T15" fmla="*/ 260 h 287"/>
                <a:gd name="T16" fmla="*/ 199 w 288"/>
                <a:gd name="T17" fmla="*/ 287 h 287"/>
                <a:gd name="T18" fmla="*/ 89 w 288"/>
                <a:gd name="T19" fmla="*/ 287 h 287"/>
                <a:gd name="T20" fmla="*/ 31 w 288"/>
                <a:gd name="T21" fmla="*/ 260 h 287"/>
                <a:gd name="T22" fmla="*/ 10 w 288"/>
                <a:gd name="T23" fmla="*/ 85 h 287"/>
                <a:gd name="T24" fmla="*/ 8 w 288"/>
                <a:gd name="T25" fmla="*/ 70 h 287"/>
                <a:gd name="T26" fmla="*/ 7 w 288"/>
                <a:gd name="T27" fmla="*/ 64 h 287"/>
                <a:gd name="T28" fmla="*/ 5 w 288"/>
                <a:gd name="T29" fmla="*/ 48 h 287"/>
                <a:gd name="T30" fmla="*/ 4 w 288"/>
                <a:gd name="T31" fmla="*/ 42 h 287"/>
                <a:gd name="T32" fmla="*/ 2 w 288"/>
                <a:gd name="T33" fmla="*/ 27 h 287"/>
                <a:gd name="T34" fmla="*/ 1 w 288"/>
                <a:gd name="T35" fmla="*/ 16 h 287"/>
                <a:gd name="T36" fmla="*/ 31 w 288"/>
                <a:gd name="T37" fmla="*/ 0 h 287"/>
                <a:gd name="T38" fmla="*/ 257 w 288"/>
                <a:gd name="T39" fmla="*/ 0 h 287"/>
                <a:gd name="T40" fmla="*/ 287 w 288"/>
                <a:gd name="T4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87">
                  <a:moveTo>
                    <a:pt x="287" y="16"/>
                  </a:moveTo>
                  <a:cubicBezTo>
                    <a:pt x="286" y="27"/>
                    <a:pt x="286" y="27"/>
                    <a:pt x="286" y="27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283" y="48"/>
                    <a:pt x="283" y="48"/>
                    <a:pt x="283" y="48"/>
                  </a:cubicBezTo>
                  <a:cubicBezTo>
                    <a:pt x="281" y="64"/>
                    <a:pt x="281" y="64"/>
                    <a:pt x="281" y="64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57" y="260"/>
                    <a:pt x="257" y="260"/>
                    <a:pt x="257" y="260"/>
                  </a:cubicBezTo>
                  <a:cubicBezTo>
                    <a:pt x="255" y="275"/>
                    <a:pt x="230" y="287"/>
                    <a:pt x="199" y="287"/>
                  </a:cubicBezTo>
                  <a:cubicBezTo>
                    <a:pt x="89" y="287"/>
                    <a:pt x="89" y="287"/>
                    <a:pt x="89" y="287"/>
                  </a:cubicBezTo>
                  <a:cubicBezTo>
                    <a:pt x="58" y="287"/>
                    <a:pt x="33" y="275"/>
                    <a:pt x="31" y="260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7"/>
                    <a:pt x="14" y="0"/>
                    <a:pt x="31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74" y="0"/>
                    <a:pt x="288" y="7"/>
                    <a:pt x="287" y="16"/>
                  </a:cubicBezTo>
                  <a:close/>
                </a:path>
              </a:pathLst>
            </a:custGeom>
            <a:solidFill>
              <a:srgbClr val="656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iŝlïḑe"/>
            <p:cNvSpPr/>
            <p:nvPr/>
          </p:nvSpPr>
          <p:spPr bwMode="auto">
            <a:xfrm>
              <a:off x="8382001" y="4849813"/>
              <a:ext cx="398463" cy="22225"/>
            </a:xfrm>
            <a:custGeom>
              <a:avLst/>
              <a:gdLst>
                <a:gd name="T0" fmla="*/ 251 w 251"/>
                <a:gd name="T1" fmla="*/ 0 h 14"/>
                <a:gd name="T2" fmla="*/ 249 w 251"/>
                <a:gd name="T3" fmla="*/ 14 h 14"/>
                <a:gd name="T4" fmla="*/ 2 w 251"/>
                <a:gd name="T5" fmla="*/ 14 h 14"/>
                <a:gd name="T6" fmla="*/ 0 w 251"/>
                <a:gd name="T7" fmla="*/ 0 h 14"/>
                <a:gd name="T8" fmla="*/ 251 w 25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4">
                  <a:moveTo>
                    <a:pt x="251" y="0"/>
                  </a:moveTo>
                  <a:lnTo>
                    <a:pt x="249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íSḷîḋè"/>
            <p:cNvSpPr/>
            <p:nvPr/>
          </p:nvSpPr>
          <p:spPr bwMode="auto">
            <a:xfrm>
              <a:off x="8386763" y="4879975"/>
              <a:ext cx="388938" cy="22225"/>
            </a:xfrm>
            <a:custGeom>
              <a:avLst/>
              <a:gdLst>
                <a:gd name="T0" fmla="*/ 245 w 245"/>
                <a:gd name="T1" fmla="*/ 0 h 14"/>
                <a:gd name="T2" fmla="*/ 243 w 245"/>
                <a:gd name="T3" fmla="*/ 14 h 14"/>
                <a:gd name="T4" fmla="*/ 2 w 245"/>
                <a:gd name="T5" fmla="*/ 14 h 14"/>
                <a:gd name="T6" fmla="*/ 0 w 245"/>
                <a:gd name="T7" fmla="*/ 0 h 14"/>
                <a:gd name="T8" fmla="*/ 245 w 245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4">
                  <a:moveTo>
                    <a:pt x="245" y="0"/>
                  </a:moveTo>
                  <a:lnTo>
                    <a:pt x="243" y="14"/>
                  </a:lnTo>
                  <a:lnTo>
                    <a:pt x="2" y="14"/>
                  </a:lnTo>
                  <a:lnTo>
                    <a:pt x="0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ślíḋè"/>
            <p:cNvSpPr/>
            <p:nvPr/>
          </p:nvSpPr>
          <p:spPr bwMode="auto">
            <a:xfrm>
              <a:off x="8391526" y="4910138"/>
              <a:ext cx="379413" cy="22225"/>
            </a:xfrm>
            <a:custGeom>
              <a:avLst/>
              <a:gdLst>
                <a:gd name="T0" fmla="*/ 239 w 239"/>
                <a:gd name="T1" fmla="*/ 0 h 14"/>
                <a:gd name="T2" fmla="*/ 238 w 239"/>
                <a:gd name="T3" fmla="*/ 14 h 14"/>
                <a:gd name="T4" fmla="*/ 1 w 239"/>
                <a:gd name="T5" fmla="*/ 14 h 14"/>
                <a:gd name="T6" fmla="*/ 0 w 239"/>
                <a:gd name="T7" fmla="*/ 0 h 14"/>
                <a:gd name="T8" fmla="*/ 239 w 23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4">
                  <a:moveTo>
                    <a:pt x="239" y="0"/>
                  </a:moveTo>
                  <a:lnTo>
                    <a:pt x="238" y="14"/>
                  </a:lnTo>
                  <a:lnTo>
                    <a:pt x="1" y="14"/>
                  </a:lnTo>
                  <a:lnTo>
                    <a:pt x="0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9D9C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VECTOR" val="5741aa41-3485-4099-8f0a-4706125998f0"/>
</p:tagLst>
</file>

<file path=ppt/tags/tag10.xml><?xml version="1.0" encoding="utf-8"?>
<p:tagLst xmlns:p="http://schemas.openxmlformats.org/presentationml/2006/main">
  <p:tag name="ISLIDE.VECTOR" val="6cabcf6c-4471-4878-a426-6bbb8fdc85c5"/>
</p:tagLst>
</file>

<file path=ppt/tags/tag11.xml><?xml version="1.0" encoding="utf-8"?>
<p:tagLst xmlns:p="http://schemas.openxmlformats.org/presentationml/2006/main">
  <p:tag name="KSO_WPP_MARK_KEY" val="54cfa788-d9f1-4d57-9f29-e1408f581db6"/>
  <p:tag name="COMMONDATA" val="eyJoZGlkIjoiMGNjZDI1NjcyNDQyZmE3M2JkZDY0MmI5YzQzYzVjMTAifQ=="/>
</p:tagLst>
</file>

<file path=ppt/tags/tag2.xml><?xml version="1.0" encoding="utf-8"?>
<p:tagLst xmlns:p="http://schemas.openxmlformats.org/presentationml/2006/main">
  <p:tag name="ISLIDE.VECTOR" val="fc9de296-df08-42f1-845a-25c3f26ccce1"/>
</p:tagLst>
</file>

<file path=ppt/tags/tag3.xml><?xml version="1.0" encoding="utf-8"?>
<p:tagLst xmlns:p="http://schemas.openxmlformats.org/presentationml/2006/main">
  <p:tag name="ISLIDE.VECTOR" val="07ea361b-040d-4e58-bbc1-3725611e1d83"/>
</p:tagLst>
</file>

<file path=ppt/tags/tag4.xml><?xml version="1.0" encoding="utf-8"?>
<p:tagLst xmlns:p="http://schemas.openxmlformats.org/presentationml/2006/main">
  <p:tag name="ISLIDE.VECTOR" val="e464f875-f538-4ecd-b15c-0053f54882bb"/>
</p:tagLst>
</file>

<file path=ppt/tags/tag5.xml><?xml version="1.0" encoding="utf-8"?>
<p:tagLst xmlns:p="http://schemas.openxmlformats.org/presentationml/2006/main">
  <p:tag name="ISLIDE.VECTOR" val="e5e77f51-6630-4114-80d8-9b8500a38958"/>
</p:tagLst>
</file>

<file path=ppt/tags/tag6.xml><?xml version="1.0" encoding="utf-8"?>
<p:tagLst xmlns:p="http://schemas.openxmlformats.org/presentationml/2006/main">
  <p:tag name="ISLIDE.VECTOR" val="1829a08b-aeee-47b5-beeb-491fedc24b40"/>
</p:tagLst>
</file>

<file path=ppt/tags/tag7.xml><?xml version="1.0" encoding="utf-8"?>
<p:tagLst xmlns:p="http://schemas.openxmlformats.org/presentationml/2006/main">
  <p:tag name="ISLIDE.VECTOR" val="b9b8581e-e799-486b-ac80-dbf915626ed0"/>
</p:tagLst>
</file>

<file path=ppt/tags/tag8.xml><?xml version="1.0" encoding="utf-8"?>
<p:tagLst xmlns:p="http://schemas.openxmlformats.org/presentationml/2006/main">
  <p:tag name="ISLIDE.VECTOR" val="0e34eff9-e5ff-46b8-862d-2ac753c85c73"/>
</p:tagLst>
</file>

<file path=ppt/tags/tag9.xml><?xml version="1.0" encoding="utf-8"?>
<p:tagLst xmlns:p="http://schemas.openxmlformats.org/presentationml/2006/main">
  <p:tag name="ISLIDE.VECTOR" val="140b75c6-86f6-4fd6-94d4-389ad329e2e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培训演示文稿">
  <a:themeElements>
    <a:clrScheme name="Green Yellow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70AD"/>
      </a:accent1>
      <a:accent2>
        <a:srgbClr val="12ABDB"/>
      </a:accent2>
      <a:accent3>
        <a:srgbClr val="7C38BA"/>
      </a:accent3>
      <a:accent4>
        <a:srgbClr val="FF7D82"/>
      </a:accent4>
      <a:accent5>
        <a:srgbClr val="95E615"/>
      </a:accent5>
      <a:accent6>
        <a:srgbClr val="87D4ED"/>
      </a:accent6>
      <a:hlink>
        <a:srgbClr val="0070AD"/>
      </a:hlink>
      <a:folHlink>
        <a:srgbClr val="BFBFBF"/>
      </a:folHlink>
    </a:clrScheme>
    <a:fontScheme name="hqqvxjab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 Yellow">
    <a:dk1>
      <a:srgbClr val="000000"/>
    </a:dk1>
    <a:lt1>
      <a:srgbClr val="FFFFFF"/>
    </a:lt1>
    <a:dk2>
      <a:srgbClr val="768395"/>
    </a:dk2>
    <a:lt2>
      <a:srgbClr val="F0F0F0"/>
    </a:lt2>
    <a:accent1>
      <a:srgbClr val="0070AD"/>
    </a:accent1>
    <a:accent2>
      <a:srgbClr val="12ABDB"/>
    </a:accent2>
    <a:accent3>
      <a:srgbClr val="7C38BA"/>
    </a:accent3>
    <a:accent4>
      <a:srgbClr val="FF7D82"/>
    </a:accent4>
    <a:accent5>
      <a:srgbClr val="95E615"/>
    </a:accent5>
    <a:accent6>
      <a:srgbClr val="87D4ED"/>
    </a:accent6>
    <a:hlink>
      <a:srgbClr val="0070AD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Green Yellow">
    <a:dk1>
      <a:srgbClr val="000000"/>
    </a:dk1>
    <a:lt1>
      <a:srgbClr val="FFFFFF"/>
    </a:lt1>
    <a:dk2>
      <a:srgbClr val="768395"/>
    </a:dk2>
    <a:lt2>
      <a:srgbClr val="F0F0F0"/>
    </a:lt2>
    <a:accent1>
      <a:srgbClr val="0070AD"/>
    </a:accent1>
    <a:accent2>
      <a:srgbClr val="12ABDB"/>
    </a:accent2>
    <a:accent3>
      <a:srgbClr val="7C38BA"/>
    </a:accent3>
    <a:accent4>
      <a:srgbClr val="FF7D82"/>
    </a:accent4>
    <a:accent5>
      <a:srgbClr val="95E615"/>
    </a:accent5>
    <a:accent6>
      <a:srgbClr val="87D4ED"/>
    </a:accent6>
    <a:hlink>
      <a:srgbClr val="0070AD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Green Yellow">
    <a:dk1>
      <a:srgbClr val="000000"/>
    </a:dk1>
    <a:lt1>
      <a:srgbClr val="FFFFFF"/>
    </a:lt1>
    <a:dk2>
      <a:srgbClr val="768395"/>
    </a:dk2>
    <a:lt2>
      <a:srgbClr val="F0F0F0"/>
    </a:lt2>
    <a:accent1>
      <a:srgbClr val="0070AD"/>
    </a:accent1>
    <a:accent2>
      <a:srgbClr val="12ABDB"/>
    </a:accent2>
    <a:accent3>
      <a:srgbClr val="7C38BA"/>
    </a:accent3>
    <a:accent4>
      <a:srgbClr val="FF7D82"/>
    </a:accent4>
    <a:accent5>
      <a:srgbClr val="95E615"/>
    </a:accent5>
    <a:accent6>
      <a:srgbClr val="87D4ED"/>
    </a:accent6>
    <a:hlink>
      <a:srgbClr val="0070AD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Green Yellow">
    <a:dk1>
      <a:srgbClr val="000000"/>
    </a:dk1>
    <a:lt1>
      <a:srgbClr val="FFFFFF"/>
    </a:lt1>
    <a:dk2>
      <a:srgbClr val="768395"/>
    </a:dk2>
    <a:lt2>
      <a:srgbClr val="F0F0F0"/>
    </a:lt2>
    <a:accent1>
      <a:srgbClr val="0070AD"/>
    </a:accent1>
    <a:accent2>
      <a:srgbClr val="12ABDB"/>
    </a:accent2>
    <a:accent3>
      <a:srgbClr val="7C38BA"/>
    </a:accent3>
    <a:accent4>
      <a:srgbClr val="FF7D82"/>
    </a:accent4>
    <a:accent5>
      <a:srgbClr val="95E615"/>
    </a:accent5>
    <a:accent6>
      <a:srgbClr val="87D4ED"/>
    </a:accent6>
    <a:hlink>
      <a:srgbClr val="0070AD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Green Yellow">
    <a:dk1>
      <a:srgbClr val="000000"/>
    </a:dk1>
    <a:lt1>
      <a:srgbClr val="FFFFFF"/>
    </a:lt1>
    <a:dk2>
      <a:srgbClr val="768395"/>
    </a:dk2>
    <a:lt2>
      <a:srgbClr val="F0F0F0"/>
    </a:lt2>
    <a:accent1>
      <a:srgbClr val="0070AD"/>
    </a:accent1>
    <a:accent2>
      <a:srgbClr val="12ABDB"/>
    </a:accent2>
    <a:accent3>
      <a:srgbClr val="7C38BA"/>
    </a:accent3>
    <a:accent4>
      <a:srgbClr val="FF7D82"/>
    </a:accent4>
    <a:accent5>
      <a:srgbClr val="95E615"/>
    </a:accent5>
    <a:accent6>
      <a:srgbClr val="87D4ED"/>
    </a:accent6>
    <a:hlink>
      <a:srgbClr val="0070AD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培训演示文稿</Template>
  <TotalTime>0</TotalTime>
  <Words>1453</Words>
  <Application>WPS 演示</Application>
  <PresentationFormat>宽屏</PresentationFormat>
  <Paragraphs>513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Georgia</vt:lpstr>
      <vt:lpstr>Wingdings 2</vt:lpstr>
      <vt:lpstr>Times New Roman</vt:lpstr>
      <vt:lpstr>Arial Unicode MS</vt:lpstr>
      <vt:lpstr>培训演示文稿</vt:lpstr>
      <vt:lpstr> 因公出国行前准备指南</vt:lpstr>
      <vt:lpstr>Contents</vt:lpstr>
      <vt:lpstr>1. 出国必备的微信公众号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当地天气（供参考） </vt:lpstr>
      <vt:lpstr>PowerPoint 演示文稿</vt:lpstr>
      <vt:lpstr>5. 回国提交材料及报销事宜</vt:lpstr>
      <vt:lpstr>答疑环节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因公出国相关手续办理培训（第一期）</dc:title>
  <dc:creator>DELL</dc:creator>
  <cp:lastModifiedBy>WPS_1686284510</cp:lastModifiedBy>
  <cp:revision>73</cp:revision>
  <dcterms:created xsi:type="dcterms:W3CDTF">2018-07-28T10:27:00Z</dcterms:created>
  <dcterms:modified xsi:type="dcterms:W3CDTF">2023-06-30T18:04:20Z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CV">
    <vt:lpwstr>6526904F2E144D57B8F3AA4F25C604C9_12</vt:lpwstr>
  </property>
  <property fmtid="{D5CDD505-2E9C-101B-9397-08002B2CF9AE}" pid="4" name="KSOProductBuildVer">
    <vt:lpwstr>2052-11.1.0.14309</vt:lpwstr>
  </property>
</Properties>
</file>